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Churn Analysis - Telecom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Objective: Predict churn and derive strategies to retain customers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 customer churn using historical telecom data</a:t>
            </a:r>
          </a:p>
          <a:p>
            <a:r>
              <a:t>- Tools used: Python (Scikit-learn, ELI5), SQL</a:t>
            </a:r>
          </a:p>
          <a:p>
            <a:r>
              <a:t>- Build a binary classification model</a:t>
            </a:r>
          </a:p>
          <a:p>
            <a:r>
              <a:t>- Explain model using ELI5</a:t>
            </a:r>
          </a:p>
          <a:p>
            <a:r>
              <a:t>- Segment customers for actionable strategy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Data Cleaning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Removed unnecessary columns (e.g., Customer ID)</a:t>
            </a:r>
          </a:p>
          <a:p>
            <a:r>
              <a:t>- Converted 'TotalCharges' to numeric</a:t>
            </a:r>
          </a:p>
          <a:p>
            <a:r>
              <a:t>- Handled missing values (NaN)</a:t>
            </a:r>
          </a:p>
          <a:p>
            <a:r>
              <a:t>- Encoded categorical variables using one-hot encoding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Model Building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Logistic Regression for binary classification</a:t>
            </a:r>
          </a:p>
          <a:p>
            <a:r>
              <a:t>- Splitted data into training and test sets</a:t>
            </a:r>
          </a:p>
          <a:p>
            <a:r>
              <a:t>- Evaluated using accuracy, confusion matrix, and classification report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Model Explainability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ELI5 to interpret model weights</a:t>
            </a:r>
          </a:p>
          <a:p>
            <a:r>
              <a:t>- Identified top factors influencing churn:</a:t>
            </a:r>
          </a:p>
          <a:p>
            <a:r>
              <a:t>   * Contract type</a:t>
            </a:r>
          </a:p>
          <a:p>
            <a:r>
              <a:t>   * Monthly charges</a:t>
            </a:r>
          </a:p>
          <a:p>
            <a:r>
              <a:t>   * Tenure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Customer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Segmented customers based on churn probability and tenure:</a:t>
            </a:r>
          </a:p>
          <a:p>
            <a:r>
              <a:t>   * At Risk: High churn probability</a:t>
            </a:r>
          </a:p>
          <a:p>
            <a:r>
              <a:t>   * Dormant: Low usage or tenure</a:t>
            </a:r>
          </a:p>
          <a:p>
            <a:r>
              <a:t>   * Loyal: Long-term low-risk customers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Target 'At Risk' users with retention offers</a:t>
            </a:r>
          </a:p>
          <a:p>
            <a:r>
              <a:t>- Reactivate 'Dormant' customers with promotions</a:t>
            </a:r>
          </a:p>
          <a:p>
            <a:r>
              <a:t>- Upsell or reward 'Loyal' customers</a:t>
            </a:r>
          </a:p>
          <a:p>
            <a:r>
              <a:t>- Focus on reducing churn by adjusting pricing and support quality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