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Vikas | Tool Used: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dirty="0"/>
              <a:t>Total Sales</a:t>
            </a:r>
          </a:p>
        </p:txBody>
      </p:sp>
      <p:pic>
        <p:nvPicPr>
          <p:cNvPr id="3" name="Picture 2" descr="Total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41472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1206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000000"/>
                </a:solidFill>
              </a:rPr>
              <a:t>📌 Insight:
- The company has achieved a healthy total sales figure.
- High concentration of sales in specific regions and categories.
- Opportunity to grow underperforming segments.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322"/>
          </a:xfrm>
        </p:spPr>
        <p:txBody>
          <a:bodyPr>
            <a:normAutofit fontScale="90000"/>
          </a:bodyPr>
          <a:lstStyle/>
          <a:p>
            <a:r>
              <a:rPr dirty="0"/>
              <a:t>Total Profit</a:t>
            </a:r>
          </a:p>
        </p:txBody>
      </p:sp>
      <p:pic>
        <p:nvPicPr>
          <p:cNvPr id="3" name="Picture 2" descr="Total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26322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1206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000000"/>
                </a:solidFill>
              </a:rPr>
              <a:t>📌 Insight:
- Profit margins vary across categories.
- Technology category is highly profitable, Furniture less so.
- Suggests review of cost and discount strategies.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dirty="0"/>
              <a:t>Order Count</a:t>
            </a:r>
          </a:p>
        </p:txBody>
      </p:sp>
      <p:pic>
        <p:nvPicPr>
          <p:cNvPr id="3" name="Picture 2" descr="Order_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9163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1206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000000"/>
                </a:solidFill>
              </a:rPr>
              <a:t>📌 Insight:
- Order count shows consistent customer activity.
- Many orders have low ticket value.
- Consider upselling or product bundling.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322"/>
          </a:xfrm>
        </p:spPr>
        <p:txBody>
          <a:bodyPr>
            <a:normAutofit fontScale="90000"/>
          </a:bodyPr>
          <a:lstStyle/>
          <a:p>
            <a:r>
              <a:rPr dirty="0"/>
              <a:t>Sales by Category</a:t>
            </a:r>
          </a:p>
        </p:txBody>
      </p:sp>
      <p:pic>
        <p:nvPicPr>
          <p:cNvPr id="3" name="Picture 2" descr="Sales_By 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195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1206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000000"/>
                </a:solidFill>
              </a:rPr>
              <a:t>📌 Insight:
- Technology leads in revenue.
- Office Supplies and Furniture lag behind.
- Suggest focused strategy on high-performing 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322"/>
          </a:xfrm>
        </p:spPr>
        <p:txBody>
          <a:bodyPr>
            <a:normAutofit fontScale="90000"/>
          </a:bodyPr>
          <a:lstStyle/>
          <a:p>
            <a:r>
              <a:rPr dirty="0"/>
              <a:t>Sales Over Time</a:t>
            </a:r>
          </a:p>
        </p:txBody>
      </p:sp>
      <p:pic>
        <p:nvPicPr>
          <p:cNvPr id="3" name="Picture 2" descr="Sale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41472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1206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000000"/>
                </a:solidFill>
              </a:rPr>
              <a:t>📌 Insight:
- Seasonal trends are evident with end-of-year peaks.
- Opportunity in mid-year months with slower sales.
- Plan promotions accordingly.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322"/>
          </a:xfrm>
        </p:spPr>
        <p:txBody>
          <a:bodyPr>
            <a:normAutofit fontScale="90000"/>
          </a:bodyPr>
          <a:lstStyle/>
          <a:p>
            <a:r>
              <a:rPr dirty="0"/>
              <a:t>Dashboard Overview</a:t>
            </a:r>
          </a:p>
        </p:txBody>
      </p:sp>
      <p:pic>
        <p:nvPicPr>
          <p:cNvPr id="3" name="Picture 2" descr="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60262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1206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000000"/>
                </a:solidFill>
              </a:rPr>
              <a:t>📌 Insight:
- Dashboard offers a comprehensive overview.
- Highlights both strong and weak areas.
- Useful for quick, informed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208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Sales Analysis Report</vt:lpstr>
      <vt:lpstr>Total Sales</vt:lpstr>
      <vt:lpstr>Total Profit</vt:lpstr>
      <vt:lpstr>Order Count</vt:lpstr>
      <vt:lpstr>Sales by Category</vt:lpstr>
      <vt:lpstr>Sales Over Time</vt:lpstr>
      <vt:lpstr>Dashboard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vikas yadav</dc:creator>
  <cp:keywords/>
  <dc:description>generated using python-pptx</dc:description>
  <cp:lastModifiedBy>vikas yadav</cp:lastModifiedBy>
  <cp:revision>2</cp:revision>
  <dcterms:created xsi:type="dcterms:W3CDTF">2013-01-27T09:14:16Z</dcterms:created>
  <dcterms:modified xsi:type="dcterms:W3CDTF">2025-04-25T06:58:22Z</dcterms:modified>
  <cp:category/>
</cp:coreProperties>
</file>