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8" autoAdjust="0"/>
  </p:normalViewPr>
  <p:slideViewPr>
    <p:cSldViewPr snapToGrid="0">
      <p:cViewPr>
        <p:scale>
          <a:sx n="70" d="100"/>
          <a:sy n="70" d="100"/>
        </p:scale>
        <p:origin x="-52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0" y="2149425"/>
            <a:ext cx="9144000" cy="1790700"/>
          </a:xfrm>
        </p:spPr>
        <p:txBody>
          <a:bodyPr/>
          <a:lstStyle/>
          <a:p>
            <a:r>
              <a:rPr lang="en-US" dirty="0"/>
              <a:t>M4U Application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AE099371-DDF6-9B50-8EE9-CC8DD2D3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86" y="726281"/>
            <a:ext cx="3334362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M4U App – Home Screen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5DE133F-C6D6-5D5D-8A6D-E15A85F8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9" y="1294866"/>
            <a:ext cx="2444717" cy="54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19AF194-A1A1-6572-F05F-4A67AB4E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40" y="1294866"/>
            <a:ext cx="2444717" cy="54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DFB21B-F543-9B1A-C4E6-A6E70E661820}"/>
              </a:ext>
            </a:extLst>
          </p:cNvPr>
          <p:cNvSpPr txBox="1"/>
          <p:nvPr/>
        </p:nvSpPr>
        <p:spPr>
          <a:xfrm>
            <a:off x="3854548" y="1294866"/>
            <a:ext cx="3643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access Home Screen </a:t>
            </a:r>
          </a:p>
          <a:p>
            <a:r>
              <a:rPr lang="en-US" dirty="0"/>
              <a:t>Customer needs to click on Three Parelle Lines.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My Service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Logout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xmlns="" id="{F3838209-3237-E492-AEF7-37B1947870A4}"/>
              </a:ext>
            </a:extLst>
          </p:cNvPr>
          <p:cNvSpPr/>
          <p:nvPr/>
        </p:nvSpPr>
        <p:spPr>
          <a:xfrm>
            <a:off x="2703519" y="6175716"/>
            <a:ext cx="883744" cy="62219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/>
              <a:t>M4U App – Quick Actions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xmlns="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547994" y="1604356"/>
            <a:ext cx="3406566" cy="44758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Quick Actions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Customer can be able to see multiple Options like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Book Service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Service History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Road Side Assist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Shield Warranty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Vehicle Documents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Test Drive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Cost Calculator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Fuel Log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Owner Manual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5DE133F-C6D6-5D5D-8A6D-E15A85F8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07" y="1252663"/>
            <a:ext cx="2444717" cy="54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M4U App – Service Booking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xmlns="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3165224" y="3321045"/>
            <a:ext cx="3406566" cy="2651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Service Booking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Select Dealership where he wish to do the service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For more dealership needs to click on “View More Dealers”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Select the Date when he wish to book the service appointment.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Select the preferred time slot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Then click on the Confirm Booking to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92087DDD-48B3-93B6-E169-0FBB55EB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4" y="1365636"/>
            <a:ext cx="2415399" cy="536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4B65B705-D2EF-C17A-020A-9D6BBFAD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14" y="1365635"/>
            <a:ext cx="2415399" cy="53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6" descr="3D Models">
            <a:extLst>
              <a:ext uri="{FF2B5EF4-FFF2-40B4-BE49-F238E27FC236}">
                <a16:creationId xmlns:a16="http://schemas.microsoft.com/office/drawing/2014/main" xmlns="" id="{95E7678A-C5F6-832B-90C7-22DB83496AB3}"/>
              </a:ext>
            </a:extLst>
          </p:cNvPr>
          <p:cNvSpPr txBox="1">
            <a:spLocks/>
          </p:cNvSpPr>
          <p:nvPr/>
        </p:nvSpPr>
        <p:spPr>
          <a:xfrm>
            <a:off x="9316717" y="1609541"/>
            <a:ext cx="2487870" cy="17631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Need to Select the Nature of Work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Schedule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Repair</a:t>
            </a:r>
          </a:p>
          <a:p>
            <a:pPr algn="ctr"/>
            <a:r>
              <a:rPr lang="en-US" sz="1800" b="1" dirty="0">
                <a:latin typeface="+mj-lt"/>
                <a:ea typeface="+mj-ea"/>
                <a:cs typeface="+mj-cs"/>
              </a:rPr>
              <a:t>Accidental</a:t>
            </a:r>
          </a:p>
        </p:txBody>
      </p:sp>
    </p:spTree>
    <p:extLst>
      <p:ext uri="{BB962C8B-B14F-4D97-AF65-F5344CB8AC3E}">
        <p14:creationId xmlns:p14="http://schemas.microsoft.com/office/powerpoint/2010/main" val="15035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M4U App – Service Booking</a:t>
            </a:r>
          </a:p>
        </p:txBody>
      </p:sp>
      <p:sp>
        <p:nvSpPr>
          <p:cNvPr id="4" name="Text Placeholder 6" descr="3D Models">
            <a:extLst>
              <a:ext uri="{FF2B5EF4-FFF2-40B4-BE49-F238E27FC236}">
                <a16:creationId xmlns:a16="http://schemas.microsoft.com/office/drawing/2014/main" xmlns="" id="{A2C51831-2BD0-37D1-92B9-B6C1F0AB05BC}"/>
              </a:ext>
            </a:extLst>
          </p:cNvPr>
          <p:cNvSpPr txBox="1">
            <a:spLocks/>
          </p:cNvSpPr>
          <p:nvPr/>
        </p:nvSpPr>
        <p:spPr>
          <a:xfrm>
            <a:off x="3550713" y="1517524"/>
            <a:ext cx="2487870" cy="25814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Confirmation: 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Customer will get the confirmation related to Service Appointment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Customer can be able to check service cost of Service as well.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CE0C87C1-54F8-8835-BFF0-0C0BA716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9" y="1365635"/>
            <a:ext cx="2415398" cy="53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414B19BD-1293-9587-DD0F-7868D8E7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67" y="1365634"/>
            <a:ext cx="2415398" cy="536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 descr="3D Models">
            <a:extLst>
              <a:ext uri="{FF2B5EF4-FFF2-40B4-BE49-F238E27FC236}">
                <a16:creationId xmlns:a16="http://schemas.microsoft.com/office/drawing/2014/main" xmlns="" id="{74CFCEE6-B258-4E25-ED63-1E76B91FBE37}"/>
              </a:ext>
            </a:extLst>
          </p:cNvPr>
          <p:cNvSpPr txBox="1">
            <a:spLocks/>
          </p:cNvSpPr>
          <p:nvPr/>
        </p:nvSpPr>
        <p:spPr>
          <a:xfrm>
            <a:off x="9231717" y="1528180"/>
            <a:ext cx="2487870" cy="21334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Track &amp; Pay: 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If Customer wants to reschedule then he can click on the reschedule option and select the preferred date &amp; time slot once again,</a:t>
            </a:r>
          </a:p>
        </p:txBody>
      </p:sp>
    </p:spTree>
    <p:extLst>
      <p:ext uri="{BB962C8B-B14F-4D97-AF65-F5344CB8AC3E}">
        <p14:creationId xmlns:p14="http://schemas.microsoft.com/office/powerpoint/2010/main" val="41349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0"/>
            <a:ext cx="10983132" cy="709683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latin typeface="Copperplate Gothic Bold" panose="020E0705020206020404" pitchFamily="34" charset="0"/>
              </a:rPr>
              <a:t/>
            </a:r>
            <a:br>
              <a:rPr lang="en-IN" sz="3200" b="1" dirty="0" smtClean="0">
                <a:latin typeface="Copperplate Gothic Bold" panose="020E0705020206020404" pitchFamily="34" charset="0"/>
              </a:rPr>
            </a:br>
            <a:r>
              <a:rPr lang="en-IN" sz="3200" b="1">
                <a:latin typeface="Copperplate Gothic Bold" panose="020E0705020206020404" pitchFamily="34" charset="0"/>
              </a:rPr>
              <a:t/>
            </a:r>
            <a:br>
              <a:rPr lang="en-IN" sz="3200" b="1">
                <a:latin typeface="Copperplate Gothic Bold" panose="020E0705020206020404" pitchFamily="34" charset="0"/>
              </a:rPr>
            </a:br>
            <a:r>
              <a:rPr lang="en-IN" sz="3200" b="1" smtClean="0">
                <a:latin typeface="Copperplate Gothic Bold" panose="020E0705020206020404" pitchFamily="34" charset="0"/>
              </a:rPr>
              <a:t/>
            </a:r>
            <a:br>
              <a:rPr lang="en-IN" sz="3200" b="1" smtClean="0">
                <a:latin typeface="Copperplate Gothic Bold" panose="020E0705020206020404" pitchFamily="34" charset="0"/>
              </a:rPr>
            </a:br>
            <a:r>
              <a:rPr lang="en-IN" sz="3600" b="1" u="sng" smtClean="0">
                <a:latin typeface="Copperplate Gothic Bold" panose="020E0705020206020404" pitchFamily="34" charset="0"/>
              </a:rPr>
              <a:t>For </a:t>
            </a:r>
            <a:r>
              <a:rPr lang="en-IN" sz="3600" b="1" u="sng" dirty="0" smtClean="0">
                <a:latin typeface="Copperplate Gothic Bold" panose="020E0705020206020404" pitchFamily="34" charset="0"/>
              </a:rPr>
              <a:t>Bolero Neo plus calls please refer below FAQS Link.</a:t>
            </a:r>
            <a:br>
              <a:rPr lang="en-IN" sz="3600" b="1" u="sng" dirty="0" smtClean="0">
                <a:latin typeface="Copperplate Gothic Bold" panose="020E0705020206020404" pitchFamily="34" charset="0"/>
              </a:rPr>
            </a:br>
            <a:r>
              <a:rPr lang="en-IN" sz="3600" b="1" u="sng" dirty="0" smtClean="0">
                <a:latin typeface="Copperplate Gothic Bold" panose="020E0705020206020404" pitchFamily="34" charset="0"/>
              </a:rPr>
              <a:t/>
            </a:r>
            <a:br>
              <a:rPr lang="en-IN" sz="3600" b="1" u="sng" dirty="0" smtClean="0">
                <a:latin typeface="Copperplate Gothic Bold" panose="020E0705020206020404" pitchFamily="34" charset="0"/>
              </a:rPr>
            </a:br>
            <a:r>
              <a:rPr lang="en-US" sz="3600" b="1" u="sng" dirty="0">
                <a:latin typeface="Copperplate Gothic Bold" panose="020E0705020206020404" pitchFamily="34" charset="0"/>
              </a:rPr>
              <a:t>M:\Users\6006\WYH Updates and </a:t>
            </a:r>
            <a:r>
              <a:rPr lang="en-US" sz="3600" b="1" u="sng" dirty="0" smtClean="0">
                <a:latin typeface="Copperplate Gothic Bold" panose="020E0705020206020404" pitchFamily="34" charset="0"/>
              </a:rPr>
              <a:t>FAQ's \Bolero Neo Plus FAQ.</a:t>
            </a:r>
            <a:br>
              <a:rPr lang="en-US" sz="3600" b="1" u="sng" dirty="0" smtClean="0">
                <a:latin typeface="Copperplate Gothic Bold" panose="020E0705020206020404" pitchFamily="34" charset="0"/>
              </a:rPr>
            </a:br>
            <a:r>
              <a:rPr lang="en-US" sz="3600" b="1" u="sng" dirty="0" smtClean="0">
                <a:latin typeface="Copperplate Gothic Bold" panose="020E0705020206020404" pitchFamily="34" charset="0"/>
              </a:rPr>
              <a:t/>
            </a:r>
            <a:br>
              <a:rPr lang="en-US" sz="3600" b="1" u="sng" dirty="0" smtClean="0">
                <a:latin typeface="Copperplate Gothic Bold" panose="020E0705020206020404" pitchFamily="34" charset="0"/>
              </a:rPr>
            </a:br>
            <a:r>
              <a:rPr lang="en-US" sz="3600" b="1" u="sng" dirty="0" smtClean="0">
                <a:latin typeface="Copperplate Gothic Bold" panose="020E0705020206020404" pitchFamily="34" charset="0"/>
              </a:rPr>
              <a:t>Please Mention Bolero Neo Plus in Subject Column.</a:t>
            </a:r>
            <a:br>
              <a:rPr lang="en-US" sz="3600" b="1" u="sng" dirty="0" smtClean="0">
                <a:latin typeface="Copperplate Gothic Bold" panose="020E0705020206020404" pitchFamily="34" charset="0"/>
              </a:rPr>
            </a:br>
            <a:r>
              <a:rPr lang="en-US" sz="3600" b="1" u="sng" dirty="0" smtClean="0">
                <a:latin typeface="Copperplate Gothic Bold" panose="020E0705020206020404" pitchFamily="34" charset="0"/>
              </a:rPr>
              <a:t/>
            </a:r>
            <a:br>
              <a:rPr lang="en-US" sz="3600" b="1" u="sng" dirty="0" smtClean="0">
                <a:latin typeface="Copperplate Gothic Bold" panose="020E0705020206020404" pitchFamily="34" charset="0"/>
              </a:rPr>
            </a:br>
            <a:r>
              <a:rPr lang="en-US" sz="3600" b="1" u="sng" dirty="0" smtClean="0">
                <a:latin typeface="Copperplate Gothic Bold" panose="020E0705020206020404" pitchFamily="34" charset="0"/>
              </a:rPr>
              <a:t>Bolero Neo+ Vehicle  is  available in Showrooms  and we need to Fitch  for Test  Drive</a:t>
            </a:r>
            <a:r>
              <a:rPr lang="en-US" sz="2400" b="1" dirty="0">
                <a:latin typeface="Copperplate Gothic Bold" panose="020E0705020206020404" pitchFamily="34" charset="0"/>
              </a:rPr>
              <a:t/>
            </a:r>
            <a:br>
              <a:rPr lang="en-US" sz="2400" b="1" dirty="0">
                <a:latin typeface="Copperplate Gothic Bold" panose="020E0705020206020404" pitchFamily="34" charset="0"/>
              </a:rPr>
            </a:br>
            <a:r>
              <a:rPr lang="en-US" sz="2400" b="1" dirty="0" smtClean="0">
                <a:latin typeface="Copperplate Gothic Bold" panose="020E0705020206020404" pitchFamily="34" charset="0"/>
              </a:rPr>
              <a:t/>
            </a:r>
            <a:br>
              <a:rPr lang="en-US" sz="2400" b="1" dirty="0" smtClean="0">
                <a:latin typeface="Copperplate Gothic Bold" panose="020E0705020206020404" pitchFamily="34" charset="0"/>
              </a:rPr>
            </a:br>
            <a:r>
              <a:rPr lang="en-US" sz="2400" b="1" dirty="0" smtClean="0">
                <a:latin typeface="Copperplate Gothic Bold" panose="020E0705020206020404" pitchFamily="34" charset="0"/>
              </a:rPr>
              <a:t>0</a:t>
            </a:r>
            <a:endParaRPr lang="en-IN" sz="2400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{D7035079-1313-4D4E-BC20-B79E8FF753B2}tf16411177_win32</Template>
  <TotalTime>290</TotalTime>
  <Words>188</Words>
  <Application>Microsoft Office PowerPoint</Application>
  <PresentationFormat>Custom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Get Started with 3D</vt:lpstr>
      <vt:lpstr>M4U Application</vt:lpstr>
      <vt:lpstr>M4U App – Home Screen</vt:lpstr>
      <vt:lpstr>M4U App – Quick Actions</vt:lpstr>
      <vt:lpstr>M4U App – Service Booking</vt:lpstr>
      <vt:lpstr>M4U App – Service Booking</vt:lpstr>
      <vt:lpstr>   For Bolero Neo plus calls please refer below FAQS Link.  M:\Users\6006\WYH Updates and FAQ's \Bolero Neo Plus FAQ.  Please Mention Bolero Neo Plus in Subject Column.  Bolero Neo+ Vehicle  is  available in Showrooms  and we need to Fitch  for Test  Drive 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M4U Application</dc:title>
  <dc:creator>bhupendra gholap</dc:creator>
  <cp:lastModifiedBy>BDA TV</cp:lastModifiedBy>
  <cp:revision>3</cp:revision>
  <dcterms:created xsi:type="dcterms:W3CDTF">2024-04-08T07:27:21Z</dcterms:created>
  <dcterms:modified xsi:type="dcterms:W3CDTF">2024-04-18T10:07:43Z</dcterms:modified>
</cp:coreProperties>
</file>