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1751-CF81-84E8-D439-B4DEF6018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2D364-F4B8-2314-E2B7-49B2AB426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B5493-F6C0-0151-A19F-CCF6BB5CE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834D-C445-4E41-AB0F-949537B44C8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DAF6A-DF80-9175-2B86-A8DB44A0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6816F-5180-A0D1-D567-7769C196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F7D6-E3BA-4D81-850E-0C237A30D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89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09BA-F7F0-E8F2-0F93-45B38AF2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98FB5-DA84-3E86-6242-844E28F34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4021C-E1DF-0C32-BDC1-4F6EF5987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834D-C445-4E41-AB0F-949537B44C8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44DEB-0958-DC7B-6EDD-E46D755E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B2C5E-BBE3-16A6-B977-E968954DF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F7D6-E3BA-4D81-850E-0C237A30D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10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D03E8F-F526-1E1D-405B-528C5B7CE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1A76F-EEA0-ABD6-2B31-B8B37FA3E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51157-4C41-6973-3021-B55B0296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834D-C445-4E41-AB0F-949537B44C8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4B1B7-D808-1ED7-005A-871A6C3C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B59BC-11C6-4104-2B5C-1A18B586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F7D6-E3BA-4D81-850E-0C237A30D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53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771-ED6A-DA47-4F40-C0422226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8AB12-275A-AAA8-1442-6BFB938C0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986F1-623B-257A-18A0-6AE3CE7E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834D-C445-4E41-AB0F-949537B44C8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EFCA8-9F84-3CED-A7B9-541FE0D7A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AFEDC-814C-9154-8BF2-54F9407B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F7D6-E3BA-4D81-850E-0C237A30D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73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94A1-25E4-F7F0-9936-FF10C98D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4491D-0D3D-B7E0-7A80-D1919D5F3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2E216-A10A-90EF-9454-AF7E31F6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834D-C445-4E41-AB0F-949537B44C8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6C79A-0CF9-1D7D-6EE0-42F34BC9B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6A564-DB5C-8487-2231-E1883D60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F7D6-E3BA-4D81-850E-0C237A30D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5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99B7C-3433-E336-2D12-E6F60F78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DDE7-C823-C615-AFB6-255294747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6D66D-A65D-3FC1-F2FC-D2DAEAD82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5461B-A0DD-FAF1-E4B4-3D288AF88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834D-C445-4E41-AB0F-949537B44C8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6CB6A-25DE-2F23-6CD9-10E42AF42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F1413-DDD1-B9F8-08F0-9125216E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F7D6-E3BA-4D81-850E-0C237A30D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76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53F27-3088-D859-DFDD-83B610182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150CD-B5EE-A067-7F94-77EE8D550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1CE58-FFF8-452B-10A2-F7D869A85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B7A5D-1EAF-A442-3659-B3BBCB49C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068946-0C0F-DE5D-CB2C-D74C048FF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2F3EC3-4730-AD31-CD24-5D0E3961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834D-C445-4E41-AB0F-949537B44C8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A98EE-9C79-B2A9-A93B-7F89668B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DEDC7F-4D8E-0045-A4A5-C7B6012E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F7D6-E3BA-4D81-850E-0C237A30D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25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FE6E-5863-C48E-904D-56196883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C59E1-D546-4A8C-9F70-D939ED607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834D-C445-4E41-AB0F-949537B44C8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3ED33-F9C2-B4FB-84F3-063FC93E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996E2-EF61-3430-50D0-AE4DE27A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F7D6-E3BA-4D81-850E-0C237A30D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08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0705D-8D16-747A-536C-F8C1F066C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834D-C445-4E41-AB0F-949537B44C8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F1EDBF-970C-56E2-AAF8-774A22F86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9822D-8F5C-D40E-CF1E-475C6AED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F7D6-E3BA-4D81-850E-0C237A30D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1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2740-7FC8-3540-EC88-128C48F7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DEC4F-CFE4-8947-811E-C33A88D17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B7F50-B3A0-E885-0239-E4399651B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D2B46-4DBE-E45F-9888-3328348D0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834D-C445-4E41-AB0F-949537B44C8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F98D8-25DD-3E3D-0ADF-322551B8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6FB18-7B2E-F801-6415-72FFB8773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F7D6-E3BA-4D81-850E-0C237A30D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30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1B2D-52AF-2CC5-036A-378D5CA1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23802-3D56-8EAF-1FC7-E52DE9F05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42759-A05E-83CE-CE87-A9D25C0BC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3E9E0-6494-E945-464B-0D0FB9E60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834D-C445-4E41-AB0F-949537B44C8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AB355-551A-6F0A-A307-A7A9FC36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69138-8F6B-A0FD-31A3-6E899E7C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F7D6-E3BA-4D81-850E-0C237A30D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53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8CA875-7DC8-95FD-7835-A54D2F9C1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CA22A-4980-C15E-5D38-A600FBD1F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593C6-5DC0-F5C0-C5B9-9710D47E9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9834D-C445-4E41-AB0F-949537B44C8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5D331-CA3A-AEF3-B440-0BA39B724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BCADA-C8E0-3A79-A8A2-A1553383A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CF7D6-E3BA-4D81-850E-0C237A30D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52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36A0A9-70ED-574B-8B26-AC6A4684F420}"/>
              </a:ext>
            </a:extLst>
          </p:cNvPr>
          <p:cNvSpPr txBox="1"/>
          <p:nvPr/>
        </p:nvSpPr>
        <p:spPr>
          <a:xfrm>
            <a:off x="3513220" y="1944303"/>
            <a:ext cx="63237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Project: </a:t>
            </a:r>
            <a:r>
              <a:rPr lang="en-US" sz="4400" u="sng" dirty="0"/>
              <a:t>E-Commerce</a:t>
            </a:r>
            <a:endParaRPr lang="en-IN" sz="4400" u="sng" dirty="0"/>
          </a:p>
        </p:txBody>
      </p:sp>
    </p:spTree>
    <p:extLst>
      <p:ext uri="{BB962C8B-B14F-4D97-AF65-F5344CB8AC3E}">
        <p14:creationId xmlns:p14="http://schemas.microsoft.com/office/powerpoint/2010/main" val="151687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7F9329E-1549-D5BD-0EAF-E3B84DC36395}"/>
              </a:ext>
            </a:extLst>
          </p:cNvPr>
          <p:cNvSpPr/>
          <p:nvPr/>
        </p:nvSpPr>
        <p:spPr>
          <a:xfrm>
            <a:off x="4514248" y="288758"/>
            <a:ext cx="5938788" cy="58906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B9727D9-6498-CA08-79BB-E4FFBD39A2F9}"/>
              </a:ext>
            </a:extLst>
          </p:cNvPr>
          <p:cNvSpPr/>
          <p:nvPr/>
        </p:nvSpPr>
        <p:spPr>
          <a:xfrm>
            <a:off x="6870833" y="818148"/>
            <a:ext cx="2233061" cy="84221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product-inventory-service</a:t>
            </a:r>
            <a:endParaRPr lang="en-IN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E94733D-F4A4-25B9-0E70-E53E1D57FB69}"/>
              </a:ext>
            </a:extLst>
          </p:cNvPr>
          <p:cNvSpPr/>
          <p:nvPr/>
        </p:nvSpPr>
        <p:spPr>
          <a:xfrm>
            <a:off x="6870834" y="1867301"/>
            <a:ext cx="2233061" cy="8037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order-service</a:t>
            </a:r>
            <a:endParaRPr lang="en-IN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329EAF-A84B-29CF-1008-2E02599C7C76}"/>
              </a:ext>
            </a:extLst>
          </p:cNvPr>
          <p:cNvSpPr/>
          <p:nvPr/>
        </p:nvSpPr>
        <p:spPr>
          <a:xfrm>
            <a:off x="4733226" y="2504974"/>
            <a:ext cx="1414543" cy="1730141"/>
          </a:xfrm>
          <a:prstGeom prst="roundRect">
            <a:avLst>
              <a:gd name="adj" fmla="val 6248"/>
            </a:avLst>
          </a:prstGeom>
          <a:solidFill>
            <a:srgbClr val="FF60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ecommerce-gateway-service</a:t>
            </a:r>
            <a:endParaRPr lang="en-IN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F5371A-F15A-353C-FD87-CC82FB557E18}"/>
              </a:ext>
            </a:extLst>
          </p:cNvPr>
          <p:cNvSpPr/>
          <p:nvPr/>
        </p:nvSpPr>
        <p:spPr>
          <a:xfrm>
            <a:off x="6870835" y="2897204"/>
            <a:ext cx="2233061" cy="8037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email-service +</a:t>
            </a:r>
            <a:br>
              <a:rPr lang="en-US" b="1" dirty="0"/>
            </a:br>
            <a:r>
              <a:rPr lang="en-US" sz="1200" b="1" dirty="0"/>
              <a:t>(Message consumer)</a:t>
            </a:r>
            <a:endParaRPr lang="en-IN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E4720D-FA58-898A-9F55-61F55776EF3E}"/>
              </a:ext>
            </a:extLst>
          </p:cNvPr>
          <p:cNvSpPr/>
          <p:nvPr/>
        </p:nvSpPr>
        <p:spPr>
          <a:xfrm>
            <a:off x="6870835" y="3927107"/>
            <a:ext cx="2233061" cy="8037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user-service</a:t>
            </a:r>
            <a:endParaRPr lang="en-IN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723E38-69C1-508D-D1F4-8C02BC45E01B}"/>
              </a:ext>
            </a:extLst>
          </p:cNvPr>
          <p:cNvSpPr/>
          <p:nvPr/>
        </p:nvSpPr>
        <p:spPr>
          <a:xfrm>
            <a:off x="6870834" y="4957010"/>
            <a:ext cx="2233061" cy="8037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order-track-service +</a:t>
            </a:r>
            <a:br>
              <a:rPr lang="en-US" b="1" dirty="0"/>
            </a:br>
            <a:r>
              <a:rPr lang="en-US" sz="1200" b="1" dirty="0"/>
              <a:t>(Message consumer)</a:t>
            </a:r>
            <a:endParaRPr lang="en-IN" b="1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B71DCD8C-03F8-3C41-4286-60707E03023C}"/>
              </a:ext>
            </a:extLst>
          </p:cNvPr>
          <p:cNvSpPr/>
          <p:nvPr/>
        </p:nvSpPr>
        <p:spPr>
          <a:xfrm>
            <a:off x="9480883" y="1010654"/>
            <a:ext cx="606391" cy="47163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99788B8D-659A-678A-9860-BB4A74FABB4F}"/>
              </a:ext>
            </a:extLst>
          </p:cNvPr>
          <p:cNvSpPr/>
          <p:nvPr/>
        </p:nvSpPr>
        <p:spPr>
          <a:xfrm>
            <a:off x="9480883" y="2033337"/>
            <a:ext cx="606391" cy="47163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F3F5839F-3887-992C-3B80-830C14574C21}"/>
              </a:ext>
            </a:extLst>
          </p:cNvPr>
          <p:cNvSpPr/>
          <p:nvPr/>
        </p:nvSpPr>
        <p:spPr>
          <a:xfrm>
            <a:off x="9480882" y="4093143"/>
            <a:ext cx="606391" cy="47163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9C53B376-0C1E-E326-ED4D-A1729A7A0D0A}"/>
              </a:ext>
            </a:extLst>
          </p:cNvPr>
          <p:cNvSpPr/>
          <p:nvPr/>
        </p:nvSpPr>
        <p:spPr>
          <a:xfrm>
            <a:off x="9480882" y="5123046"/>
            <a:ext cx="606391" cy="47163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FCDBD3-AB84-DA2E-A34C-2583A3B1D36B}"/>
              </a:ext>
            </a:extLst>
          </p:cNvPr>
          <p:cNvSpPr/>
          <p:nvPr/>
        </p:nvSpPr>
        <p:spPr>
          <a:xfrm>
            <a:off x="847024" y="2141621"/>
            <a:ext cx="770022" cy="1111718"/>
          </a:xfrm>
          <a:prstGeom prst="roundRect">
            <a:avLst>
              <a:gd name="adj" fmla="val 13566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Mobile</a:t>
            </a:r>
            <a:br>
              <a:rPr lang="en-US" sz="1400" b="1" dirty="0"/>
            </a:br>
            <a:r>
              <a:rPr lang="en-US" sz="1400" b="1" dirty="0"/>
              <a:t>Client</a:t>
            </a:r>
            <a:endParaRPr lang="en-IN" sz="1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066D2E-5C71-E88E-BD26-275C81BF76F0}"/>
              </a:ext>
            </a:extLst>
          </p:cNvPr>
          <p:cNvSpPr/>
          <p:nvPr/>
        </p:nvSpPr>
        <p:spPr>
          <a:xfrm>
            <a:off x="1337912" y="1881739"/>
            <a:ext cx="125128" cy="25988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B7A676FC-0B8A-F53F-B1AC-990BE943526C}"/>
              </a:ext>
            </a:extLst>
          </p:cNvPr>
          <p:cNvSpPr/>
          <p:nvPr/>
        </p:nvSpPr>
        <p:spPr>
          <a:xfrm>
            <a:off x="529389" y="3893419"/>
            <a:ext cx="1357163" cy="863867"/>
          </a:xfrm>
          <a:prstGeom prst="fram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Web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Client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913FBB54-A60F-2F8D-7B0F-F77234D8D858}"/>
              </a:ext>
            </a:extLst>
          </p:cNvPr>
          <p:cNvSpPr/>
          <p:nvPr/>
        </p:nvSpPr>
        <p:spPr>
          <a:xfrm>
            <a:off x="2512194" y="2952549"/>
            <a:ext cx="1403685" cy="750771"/>
          </a:xfrm>
          <a:prstGeom prst="cloud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5EBD419-94CD-198B-21EC-04F965D2B939}"/>
              </a:ext>
            </a:extLst>
          </p:cNvPr>
          <p:cNvCxnSpPr>
            <a:stCxn id="13" idx="3"/>
            <a:endCxn id="16" idx="3"/>
          </p:cNvCxnSpPr>
          <p:nvPr/>
        </p:nvCxnSpPr>
        <p:spPr>
          <a:xfrm>
            <a:off x="1617046" y="2697480"/>
            <a:ext cx="1596991" cy="297995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D46ED1A-D8C0-743D-A0AE-22256F335A34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1886552" y="3702521"/>
            <a:ext cx="1327485" cy="622832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5BBF924-897B-D801-DCC4-E1B917437A4E}"/>
              </a:ext>
            </a:extLst>
          </p:cNvPr>
          <p:cNvCxnSpPr>
            <a:stCxn id="16" idx="0"/>
          </p:cNvCxnSpPr>
          <p:nvPr/>
        </p:nvCxnSpPr>
        <p:spPr>
          <a:xfrm flipV="1">
            <a:off x="3914709" y="3327934"/>
            <a:ext cx="792045" cy="1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1D07473-E443-F424-779E-5EA6ABF10C8D}"/>
              </a:ext>
            </a:extLst>
          </p:cNvPr>
          <p:cNvSpPr txBox="1"/>
          <p:nvPr/>
        </p:nvSpPr>
        <p:spPr>
          <a:xfrm>
            <a:off x="1414915" y="363974"/>
            <a:ext cx="23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level architecture</a:t>
            </a:r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F86143A-52FE-FAAE-77EA-CAD0B376CFE0}"/>
              </a:ext>
            </a:extLst>
          </p:cNvPr>
          <p:cNvSpPr/>
          <p:nvPr/>
        </p:nvSpPr>
        <p:spPr>
          <a:xfrm>
            <a:off x="6208115" y="818148"/>
            <a:ext cx="335460" cy="4942572"/>
          </a:xfrm>
          <a:prstGeom prst="roundRect">
            <a:avLst>
              <a:gd name="adj" fmla="val 3207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ACF4B5-A3B0-4B86-E1F3-7DEE5979D51D}"/>
              </a:ext>
            </a:extLst>
          </p:cNvPr>
          <p:cNvSpPr txBox="1"/>
          <p:nvPr/>
        </p:nvSpPr>
        <p:spPr>
          <a:xfrm>
            <a:off x="4608898" y="399449"/>
            <a:ext cx="2348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Authentication, routing, filter</a:t>
            </a:r>
            <a:endParaRPr lang="en-IN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0F34F82-F294-B48C-52DC-045E0C85CE18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9103894" y="1246473"/>
            <a:ext cx="3769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28EBE2-11F7-8006-598E-BD85B58267D9}"/>
              </a:ext>
            </a:extLst>
          </p:cNvPr>
          <p:cNvCxnSpPr>
            <a:endCxn id="10" idx="2"/>
          </p:cNvCxnSpPr>
          <p:nvPr/>
        </p:nvCxnSpPr>
        <p:spPr>
          <a:xfrm>
            <a:off x="9103894" y="2252312"/>
            <a:ext cx="376989" cy="168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0006D74-B904-BF54-681C-1CBFC456D56A}"/>
              </a:ext>
            </a:extLst>
          </p:cNvPr>
          <p:cNvCxnSpPr>
            <a:endCxn id="11" idx="2"/>
          </p:cNvCxnSpPr>
          <p:nvPr/>
        </p:nvCxnSpPr>
        <p:spPr>
          <a:xfrm>
            <a:off x="9103894" y="4325353"/>
            <a:ext cx="376988" cy="36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0DA370-4438-0AE3-6916-B85A5694FF35}"/>
              </a:ext>
            </a:extLst>
          </p:cNvPr>
          <p:cNvCxnSpPr>
            <a:stCxn id="8" idx="3"/>
            <a:endCxn id="12" idx="2"/>
          </p:cNvCxnSpPr>
          <p:nvPr/>
        </p:nvCxnSpPr>
        <p:spPr>
          <a:xfrm>
            <a:off x="9103895" y="5358865"/>
            <a:ext cx="3769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955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7F9329E-1549-D5BD-0EAF-E3B84DC36395}"/>
              </a:ext>
            </a:extLst>
          </p:cNvPr>
          <p:cNvSpPr/>
          <p:nvPr/>
        </p:nvSpPr>
        <p:spPr>
          <a:xfrm>
            <a:off x="3915880" y="319995"/>
            <a:ext cx="3909459" cy="58906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B9727D9-6498-CA08-79BB-E4FFBD39A2F9}"/>
              </a:ext>
            </a:extLst>
          </p:cNvPr>
          <p:cNvSpPr/>
          <p:nvPr/>
        </p:nvSpPr>
        <p:spPr>
          <a:xfrm>
            <a:off x="8681193" y="4342201"/>
            <a:ext cx="1856073" cy="59436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Order service</a:t>
            </a:r>
            <a:endParaRPr lang="en-IN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E4720D-FA58-898A-9F55-61F55776EF3E}"/>
              </a:ext>
            </a:extLst>
          </p:cNvPr>
          <p:cNvSpPr/>
          <p:nvPr/>
        </p:nvSpPr>
        <p:spPr>
          <a:xfrm>
            <a:off x="8669364" y="3185967"/>
            <a:ext cx="1737224" cy="80371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user-service</a:t>
            </a:r>
            <a:endParaRPr lang="en-IN" b="1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B71DCD8C-03F8-3C41-4286-60707E03023C}"/>
              </a:ext>
            </a:extLst>
          </p:cNvPr>
          <p:cNvSpPr/>
          <p:nvPr/>
        </p:nvSpPr>
        <p:spPr>
          <a:xfrm>
            <a:off x="11006572" y="4342201"/>
            <a:ext cx="606391" cy="47163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F3F5839F-3887-992C-3B80-830C14574C21}"/>
              </a:ext>
            </a:extLst>
          </p:cNvPr>
          <p:cNvSpPr/>
          <p:nvPr/>
        </p:nvSpPr>
        <p:spPr>
          <a:xfrm>
            <a:off x="10956713" y="3354532"/>
            <a:ext cx="622565" cy="47163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B7A676FC-0B8A-F53F-B1AC-990BE943526C}"/>
              </a:ext>
            </a:extLst>
          </p:cNvPr>
          <p:cNvSpPr/>
          <p:nvPr/>
        </p:nvSpPr>
        <p:spPr>
          <a:xfrm>
            <a:off x="187692" y="2269156"/>
            <a:ext cx="1357163" cy="863867"/>
          </a:xfrm>
          <a:prstGeom prst="fram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Client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913FBB54-A60F-2F8D-7B0F-F77234D8D858}"/>
              </a:ext>
            </a:extLst>
          </p:cNvPr>
          <p:cNvSpPr/>
          <p:nvPr/>
        </p:nvSpPr>
        <p:spPr>
          <a:xfrm>
            <a:off x="2168270" y="2415941"/>
            <a:ext cx="639901" cy="570296"/>
          </a:xfrm>
          <a:prstGeom prst="cloud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D46ED1A-D8C0-743D-A0AE-22256F335A34}"/>
              </a:ext>
            </a:extLst>
          </p:cNvPr>
          <p:cNvCxnSpPr>
            <a:cxnSpLocks/>
            <a:stCxn id="15" idx="3"/>
            <a:endCxn id="16" idx="2"/>
          </p:cNvCxnSpPr>
          <p:nvPr/>
        </p:nvCxnSpPr>
        <p:spPr>
          <a:xfrm flipV="1">
            <a:off x="1544855" y="2701089"/>
            <a:ext cx="625400" cy="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1D07473-E443-F424-779E-5EA6ABF10C8D}"/>
              </a:ext>
            </a:extLst>
          </p:cNvPr>
          <p:cNvSpPr txBox="1"/>
          <p:nvPr/>
        </p:nvSpPr>
        <p:spPr>
          <a:xfrm>
            <a:off x="5495223" y="384283"/>
            <a:ext cx="120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Gateway</a:t>
            </a:r>
            <a:endParaRPr lang="en-IN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0F34F82-F294-B48C-52DC-045E0C85CE18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537266" y="4578020"/>
            <a:ext cx="4693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0006D74-B904-BF54-681C-1CBFC456D56A}"/>
              </a:ext>
            </a:extLst>
          </p:cNvPr>
          <p:cNvCxnSpPr>
            <a:cxnSpLocks/>
            <a:stCxn id="7" idx="3"/>
            <a:endCxn id="11" idx="2"/>
          </p:cNvCxnSpPr>
          <p:nvPr/>
        </p:nvCxnSpPr>
        <p:spPr>
          <a:xfrm>
            <a:off x="10406588" y="3587822"/>
            <a:ext cx="550125" cy="25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D667488-647A-8C86-4E7B-D50EAB543DF8}"/>
              </a:ext>
            </a:extLst>
          </p:cNvPr>
          <p:cNvSpPr txBox="1"/>
          <p:nvPr/>
        </p:nvSpPr>
        <p:spPr>
          <a:xfrm>
            <a:off x="2807638" y="2435105"/>
            <a:ext cx="1238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Place order</a:t>
            </a:r>
            <a:endParaRPr lang="en-IN" sz="1400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356B92B-4322-F597-5A99-7A83AA0F0E05}"/>
              </a:ext>
            </a:extLst>
          </p:cNvPr>
          <p:cNvSpPr/>
          <p:nvPr/>
        </p:nvSpPr>
        <p:spPr>
          <a:xfrm>
            <a:off x="4235117" y="1910613"/>
            <a:ext cx="3298282" cy="3893420"/>
          </a:xfrm>
          <a:prstGeom prst="roundRect">
            <a:avLst>
              <a:gd name="adj" fmla="val 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6FA7A0-8C3A-4249-572F-F36530B60C38}"/>
              </a:ext>
            </a:extLst>
          </p:cNvPr>
          <p:cNvSpPr txBox="1"/>
          <p:nvPr/>
        </p:nvSpPr>
        <p:spPr>
          <a:xfrm>
            <a:off x="851837" y="516374"/>
            <a:ext cx="306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Gateway authentication</a:t>
            </a:r>
            <a:endParaRPr lang="en-IN" b="1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F653A72-22D5-3DD6-F5C9-A1EFC49AC371}"/>
              </a:ext>
            </a:extLst>
          </p:cNvPr>
          <p:cNvSpPr/>
          <p:nvPr/>
        </p:nvSpPr>
        <p:spPr>
          <a:xfrm>
            <a:off x="4531452" y="965016"/>
            <a:ext cx="2750150" cy="5361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Global Filter</a:t>
            </a:r>
            <a:endParaRPr lang="en-I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E60AEC7-0D64-09AF-0DB3-658F3A58B058}"/>
              </a:ext>
            </a:extLst>
          </p:cNvPr>
          <p:cNvSpPr/>
          <p:nvPr/>
        </p:nvSpPr>
        <p:spPr>
          <a:xfrm>
            <a:off x="4526549" y="2177432"/>
            <a:ext cx="2750150" cy="36914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Intercept request</a:t>
            </a:r>
            <a:endParaRPr lang="en-IN" sz="1600" b="1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38B7491-69D4-E519-FFEC-107D17735196}"/>
              </a:ext>
            </a:extLst>
          </p:cNvPr>
          <p:cNvSpPr/>
          <p:nvPr/>
        </p:nvSpPr>
        <p:spPr>
          <a:xfrm>
            <a:off x="4518800" y="2740521"/>
            <a:ext cx="2750150" cy="36914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Extract </a:t>
            </a:r>
            <a:r>
              <a:rPr lang="en-US" sz="1600" b="1" dirty="0" err="1"/>
              <a:t>authToken</a:t>
            </a:r>
            <a:endParaRPr lang="en-IN" sz="1600" b="1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30806EE-186F-C22F-8541-C9189B625999}"/>
              </a:ext>
            </a:extLst>
          </p:cNvPr>
          <p:cNvSpPr/>
          <p:nvPr/>
        </p:nvSpPr>
        <p:spPr>
          <a:xfrm>
            <a:off x="4526549" y="3294086"/>
            <a:ext cx="2750150" cy="5848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Invoke user-service to authenticate </a:t>
            </a:r>
            <a:r>
              <a:rPr lang="en-US" sz="1600" b="1" dirty="0" err="1"/>
              <a:t>authToken</a:t>
            </a:r>
            <a:endParaRPr lang="en-IN" sz="1600" b="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2F0E21F-8B7B-FF81-0138-848622BB2EA1}"/>
              </a:ext>
            </a:extLst>
          </p:cNvPr>
          <p:cNvSpPr/>
          <p:nvPr/>
        </p:nvSpPr>
        <p:spPr>
          <a:xfrm>
            <a:off x="4526549" y="4084225"/>
            <a:ext cx="2750150" cy="5848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Success: route request to order-service</a:t>
            </a:r>
            <a:endParaRPr lang="en-IN" sz="1600" b="1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EDD54DE-4A2A-5B5E-88CB-5CA774E927B1}"/>
              </a:ext>
            </a:extLst>
          </p:cNvPr>
          <p:cNvSpPr/>
          <p:nvPr/>
        </p:nvSpPr>
        <p:spPr>
          <a:xfrm>
            <a:off x="4509183" y="4894648"/>
            <a:ext cx="2750150" cy="5848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Failed: exception with Unauthorized </a:t>
            </a:r>
            <a:r>
              <a:rPr lang="en-US" sz="1600" b="1"/>
              <a:t>access 401</a:t>
            </a:r>
            <a:endParaRPr lang="en-IN" sz="1600" b="1" dirty="0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8C21A273-3DBD-8266-E638-8B952B109117}"/>
              </a:ext>
            </a:extLst>
          </p:cNvPr>
          <p:cNvCxnSpPr>
            <a:stCxn id="50" idx="3"/>
            <a:endCxn id="7" idx="1"/>
          </p:cNvCxnSpPr>
          <p:nvPr/>
        </p:nvCxnSpPr>
        <p:spPr>
          <a:xfrm>
            <a:off x="7276699" y="3586531"/>
            <a:ext cx="1392665" cy="129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D222E2B8-BE1D-6245-794D-B5051444DFE3}"/>
              </a:ext>
            </a:extLst>
          </p:cNvPr>
          <p:cNvCxnSpPr>
            <a:stCxn id="51" idx="3"/>
            <a:endCxn id="2" idx="1"/>
          </p:cNvCxnSpPr>
          <p:nvPr/>
        </p:nvCxnSpPr>
        <p:spPr>
          <a:xfrm>
            <a:off x="7276699" y="4376670"/>
            <a:ext cx="1404494" cy="262712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7DA850F5-8D90-1011-7957-CFABCA844135}"/>
              </a:ext>
            </a:extLst>
          </p:cNvPr>
          <p:cNvCxnSpPr>
            <a:cxnSpLocks/>
            <a:stCxn id="16" idx="0"/>
            <a:endCxn id="17" idx="1"/>
          </p:cNvCxnSpPr>
          <p:nvPr/>
        </p:nvCxnSpPr>
        <p:spPr>
          <a:xfrm>
            <a:off x="2807638" y="2701089"/>
            <a:ext cx="1108242" cy="564237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25E7F0A4-3EF0-79A8-729B-5028B00F949A}"/>
              </a:ext>
            </a:extLst>
          </p:cNvPr>
          <p:cNvCxnSpPr>
            <a:cxnSpLocks/>
            <a:stCxn id="52" idx="1"/>
            <a:endCxn id="16" idx="1"/>
          </p:cNvCxnSpPr>
          <p:nvPr/>
        </p:nvCxnSpPr>
        <p:spPr>
          <a:xfrm rot="10800000">
            <a:off x="2488221" y="2985631"/>
            <a:ext cx="2020962" cy="2201463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334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7F9329E-1549-D5BD-0EAF-E3B84DC36395}"/>
              </a:ext>
            </a:extLst>
          </p:cNvPr>
          <p:cNvSpPr/>
          <p:nvPr/>
        </p:nvSpPr>
        <p:spPr>
          <a:xfrm>
            <a:off x="4292867" y="1424539"/>
            <a:ext cx="7650477" cy="41292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B9727D9-6498-CA08-79BB-E4FFBD39A2F9}"/>
              </a:ext>
            </a:extLst>
          </p:cNvPr>
          <p:cNvSpPr/>
          <p:nvPr/>
        </p:nvSpPr>
        <p:spPr>
          <a:xfrm>
            <a:off x="8277356" y="3083109"/>
            <a:ext cx="2233061" cy="84221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product-inventory-service</a:t>
            </a:r>
            <a:endParaRPr lang="en-IN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329EAF-A84B-29CF-1008-2E02599C7C76}"/>
              </a:ext>
            </a:extLst>
          </p:cNvPr>
          <p:cNvSpPr/>
          <p:nvPr/>
        </p:nvSpPr>
        <p:spPr>
          <a:xfrm>
            <a:off x="4579223" y="2504974"/>
            <a:ext cx="1414543" cy="1730141"/>
          </a:xfrm>
          <a:prstGeom prst="roundRect">
            <a:avLst>
              <a:gd name="adj" fmla="val 6248"/>
            </a:avLst>
          </a:prstGeom>
          <a:solidFill>
            <a:srgbClr val="FF60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ecommerce-gateway-service</a:t>
            </a:r>
            <a:endParaRPr lang="en-IN" b="1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B71DCD8C-03F8-3C41-4286-60707E03023C}"/>
              </a:ext>
            </a:extLst>
          </p:cNvPr>
          <p:cNvSpPr/>
          <p:nvPr/>
        </p:nvSpPr>
        <p:spPr>
          <a:xfrm>
            <a:off x="10887406" y="3275615"/>
            <a:ext cx="606391" cy="47163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913FBB54-A60F-2F8D-7B0F-F77234D8D858}"/>
              </a:ext>
            </a:extLst>
          </p:cNvPr>
          <p:cNvSpPr/>
          <p:nvPr/>
        </p:nvSpPr>
        <p:spPr>
          <a:xfrm>
            <a:off x="2512194" y="2952549"/>
            <a:ext cx="1403685" cy="750771"/>
          </a:xfrm>
          <a:prstGeom prst="cloud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5EBD419-94CD-198B-21EC-04F965D2B939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1617046" y="2697480"/>
            <a:ext cx="1596991" cy="297995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D46ED1A-D8C0-743D-A0AE-22256F335A3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1886552" y="3702521"/>
            <a:ext cx="1327485" cy="622832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5BBF924-897B-D801-DCC4-E1B917437A4E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3914709" y="3327934"/>
            <a:ext cx="638042" cy="1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1D07473-E443-F424-779E-5EA6ABF10C8D}"/>
              </a:ext>
            </a:extLst>
          </p:cNvPr>
          <p:cNvSpPr txBox="1"/>
          <p:nvPr/>
        </p:nvSpPr>
        <p:spPr>
          <a:xfrm>
            <a:off x="1414915" y="363974"/>
            <a:ext cx="2348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Get products</a:t>
            </a:r>
            <a:endParaRPr lang="en-IN" sz="2800" u="sng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F86143A-52FE-FAAE-77EA-CAD0B376CFE0}"/>
              </a:ext>
            </a:extLst>
          </p:cNvPr>
          <p:cNvSpPr/>
          <p:nvPr/>
        </p:nvSpPr>
        <p:spPr>
          <a:xfrm>
            <a:off x="6054111" y="2504974"/>
            <a:ext cx="316644" cy="1730141"/>
          </a:xfrm>
          <a:prstGeom prst="roundRect">
            <a:avLst>
              <a:gd name="adj" fmla="val 6248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E8697E-A051-510B-051D-9627E2C05B93}"/>
              </a:ext>
            </a:extLst>
          </p:cNvPr>
          <p:cNvSpPr txBox="1"/>
          <p:nvPr/>
        </p:nvSpPr>
        <p:spPr>
          <a:xfrm>
            <a:off x="8314653" y="2565750"/>
            <a:ext cx="26979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i="1" dirty="0">
                <a:solidFill>
                  <a:srgbClr val="212121"/>
                </a:solidFill>
                <a:effectLst/>
                <a:latin typeface="Inter"/>
              </a:rPr>
              <a:t>/products/inventory/{id}</a:t>
            </a:r>
            <a:endParaRPr lang="en-IN" sz="1600" i="1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CAE805E-EBDA-57DC-40D5-F9E2629B9970}"/>
              </a:ext>
            </a:extLst>
          </p:cNvPr>
          <p:cNvSpPr/>
          <p:nvPr/>
        </p:nvSpPr>
        <p:spPr>
          <a:xfrm>
            <a:off x="8370399" y="2135642"/>
            <a:ext cx="866274" cy="3693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GET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F14417-9356-1BB0-833E-2A97BC25816B}"/>
              </a:ext>
            </a:extLst>
          </p:cNvPr>
          <p:cNvSpPr txBox="1"/>
          <p:nvPr/>
        </p:nvSpPr>
        <p:spPr>
          <a:xfrm>
            <a:off x="4482755" y="2074246"/>
            <a:ext cx="24507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 dirty="0">
                <a:solidFill>
                  <a:srgbClr val="212121"/>
                </a:solidFill>
                <a:latin typeface="Inter"/>
              </a:rPr>
              <a:t>/gateway</a:t>
            </a:r>
            <a:r>
              <a:rPr lang="en-IN" sz="1600" b="0" i="1" dirty="0">
                <a:solidFill>
                  <a:srgbClr val="212121"/>
                </a:solidFill>
                <a:effectLst/>
                <a:latin typeface="Inter"/>
              </a:rPr>
              <a:t>/products/{id}</a:t>
            </a:r>
            <a:endParaRPr lang="en-IN" i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0C23EB1-CB7B-470D-D565-667F204DE6D9}"/>
              </a:ext>
            </a:extLst>
          </p:cNvPr>
          <p:cNvSpPr/>
          <p:nvPr/>
        </p:nvSpPr>
        <p:spPr>
          <a:xfrm>
            <a:off x="4538500" y="1711513"/>
            <a:ext cx="866274" cy="36933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GET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206146-098C-608B-6918-EBF304A05128}"/>
              </a:ext>
            </a:extLst>
          </p:cNvPr>
          <p:cNvCxnSpPr>
            <a:endCxn id="9" idx="2"/>
          </p:cNvCxnSpPr>
          <p:nvPr/>
        </p:nvCxnSpPr>
        <p:spPr>
          <a:xfrm flipV="1">
            <a:off x="10510417" y="3511434"/>
            <a:ext cx="376989" cy="1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Hexagon 32">
            <a:extLst>
              <a:ext uri="{FF2B5EF4-FFF2-40B4-BE49-F238E27FC236}">
                <a16:creationId xmlns:a16="http://schemas.microsoft.com/office/drawing/2014/main" id="{09BA721B-79BC-9B2A-32AF-1CD4BB279A58}"/>
              </a:ext>
            </a:extLst>
          </p:cNvPr>
          <p:cNvSpPr/>
          <p:nvPr/>
        </p:nvSpPr>
        <p:spPr>
          <a:xfrm>
            <a:off x="8697227" y="4506135"/>
            <a:ext cx="1366788" cy="745958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Config</a:t>
            </a:r>
            <a:br>
              <a:rPr lang="en-IN" b="1" dirty="0"/>
            </a:br>
            <a:r>
              <a:rPr lang="en-IN" b="1" dirty="0"/>
              <a:t>Server</a:t>
            </a: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4F25F393-132A-A46B-1D51-34F6BC7175F8}"/>
              </a:ext>
            </a:extLst>
          </p:cNvPr>
          <p:cNvSpPr/>
          <p:nvPr/>
        </p:nvSpPr>
        <p:spPr>
          <a:xfrm>
            <a:off x="10887406" y="4643295"/>
            <a:ext cx="606391" cy="471638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8760176-EEED-E5C3-21E5-35E11422A05B}"/>
              </a:ext>
            </a:extLst>
          </p:cNvPr>
          <p:cNvCxnSpPr>
            <a:stCxn id="33" idx="0"/>
            <a:endCxn id="34" idx="2"/>
          </p:cNvCxnSpPr>
          <p:nvPr/>
        </p:nvCxnSpPr>
        <p:spPr>
          <a:xfrm>
            <a:off x="10064015" y="4879114"/>
            <a:ext cx="823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4D2FB0C-5481-106A-F198-492222BD4E17}"/>
              </a:ext>
            </a:extLst>
          </p:cNvPr>
          <p:cNvSpPr txBox="1"/>
          <p:nvPr/>
        </p:nvSpPr>
        <p:spPr>
          <a:xfrm>
            <a:off x="10789918" y="4306103"/>
            <a:ext cx="771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Github</a:t>
            </a:r>
            <a:endParaRPr lang="en-IN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4FF4E2-5148-B956-D9BB-B1EF47F0E66A}"/>
              </a:ext>
            </a:extLst>
          </p:cNvPr>
          <p:cNvCxnSpPr>
            <a:cxnSpLocks/>
          </p:cNvCxnSpPr>
          <p:nvPr/>
        </p:nvCxnSpPr>
        <p:spPr>
          <a:xfrm>
            <a:off x="9413507" y="3925320"/>
            <a:ext cx="0" cy="575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Hexagon 40">
            <a:extLst>
              <a:ext uri="{FF2B5EF4-FFF2-40B4-BE49-F238E27FC236}">
                <a16:creationId xmlns:a16="http://schemas.microsoft.com/office/drawing/2014/main" id="{9820BDBE-2B98-DE6C-91B1-695EA5DC2409}"/>
              </a:ext>
            </a:extLst>
          </p:cNvPr>
          <p:cNvSpPr/>
          <p:nvPr/>
        </p:nvSpPr>
        <p:spPr>
          <a:xfrm>
            <a:off x="6640661" y="3132909"/>
            <a:ext cx="1366788" cy="745958"/>
          </a:xfrm>
          <a:prstGeom prst="hexagon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Eureka</a:t>
            </a:r>
            <a:b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registry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BDAFB88-A62B-3D7E-2637-0C8B1478CF32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6370754" y="3505888"/>
            <a:ext cx="269907" cy="5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D7A3C1E-520C-90F7-9403-C3B47E343776}"/>
              </a:ext>
            </a:extLst>
          </p:cNvPr>
          <p:cNvCxnSpPr>
            <a:stCxn id="41" idx="0"/>
            <a:endCxn id="2" idx="1"/>
          </p:cNvCxnSpPr>
          <p:nvPr/>
        </p:nvCxnSpPr>
        <p:spPr>
          <a:xfrm flipV="1">
            <a:off x="8007449" y="3504215"/>
            <a:ext cx="269907" cy="1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839F783-C5BB-4413-F8C9-3A6AFA4D778C}"/>
              </a:ext>
            </a:extLst>
          </p:cNvPr>
          <p:cNvSpPr/>
          <p:nvPr/>
        </p:nvSpPr>
        <p:spPr>
          <a:xfrm>
            <a:off x="8080596" y="1896179"/>
            <a:ext cx="3639628" cy="233559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ED44C35-9D2E-B542-1919-AA78539A9C0E}"/>
              </a:ext>
            </a:extLst>
          </p:cNvPr>
          <p:cNvSpPr/>
          <p:nvPr/>
        </p:nvSpPr>
        <p:spPr>
          <a:xfrm>
            <a:off x="847024" y="2141621"/>
            <a:ext cx="770022" cy="1111718"/>
          </a:xfrm>
          <a:prstGeom prst="roundRect">
            <a:avLst>
              <a:gd name="adj" fmla="val 13566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Mobile</a:t>
            </a:r>
            <a:br>
              <a:rPr lang="en-US" sz="1400" b="1" dirty="0"/>
            </a:br>
            <a:r>
              <a:rPr lang="en-US" sz="1400" b="1" dirty="0"/>
              <a:t>Client</a:t>
            </a:r>
            <a:endParaRPr lang="en-IN" sz="1400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B0C04EB-54FF-055F-8926-9B9BC84551C2}"/>
              </a:ext>
            </a:extLst>
          </p:cNvPr>
          <p:cNvSpPr/>
          <p:nvPr/>
        </p:nvSpPr>
        <p:spPr>
          <a:xfrm>
            <a:off x="1337912" y="1881739"/>
            <a:ext cx="125128" cy="25988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Frame 50">
            <a:extLst>
              <a:ext uri="{FF2B5EF4-FFF2-40B4-BE49-F238E27FC236}">
                <a16:creationId xmlns:a16="http://schemas.microsoft.com/office/drawing/2014/main" id="{D80B592A-04DD-7B13-2312-39C0415199E6}"/>
              </a:ext>
            </a:extLst>
          </p:cNvPr>
          <p:cNvSpPr/>
          <p:nvPr/>
        </p:nvSpPr>
        <p:spPr>
          <a:xfrm>
            <a:off x="529389" y="3893419"/>
            <a:ext cx="1357163" cy="863867"/>
          </a:xfrm>
          <a:prstGeom prst="fram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Web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Client</a:t>
            </a:r>
            <a:endParaRPr lang="en-IN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8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01D07473-E443-F424-779E-5EA6ABF10C8D}"/>
              </a:ext>
            </a:extLst>
          </p:cNvPr>
          <p:cNvSpPr txBox="1"/>
          <p:nvPr/>
        </p:nvSpPr>
        <p:spPr>
          <a:xfrm>
            <a:off x="1414915" y="363974"/>
            <a:ext cx="2348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Place order</a:t>
            </a:r>
            <a:endParaRPr lang="en-IN" sz="2800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42D36A-B7D6-238C-27D9-9B2702D3D159}"/>
              </a:ext>
            </a:extLst>
          </p:cNvPr>
          <p:cNvSpPr/>
          <p:nvPr/>
        </p:nvSpPr>
        <p:spPr>
          <a:xfrm>
            <a:off x="4292867" y="448056"/>
            <a:ext cx="7650477" cy="5105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5B9641-49DA-9E41-1884-87F3FD437B4A}"/>
              </a:ext>
            </a:extLst>
          </p:cNvPr>
          <p:cNvSpPr/>
          <p:nvPr/>
        </p:nvSpPr>
        <p:spPr>
          <a:xfrm>
            <a:off x="8752845" y="1711510"/>
            <a:ext cx="1881128" cy="6641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product-inventory-service</a:t>
            </a:r>
            <a:endParaRPr lang="en-IN" sz="1600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58E719-4982-25B6-DF4C-EB89E8E83C5E}"/>
              </a:ext>
            </a:extLst>
          </p:cNvPr>
          <p:cNvSpPr/>
          <p:nvPr/>
        </p:nvSpPr>
        <p:spPr>
          <a:xfrm>
            <a:off x="4579223" y="2504974"/>
            <a:ext cx="1414543" cy="1730141"/>
          </a:xfrm>
          <a:prstGeom prst="roundRect">
            <a:avLst>
              <a:gd name="adj" fmla="val 6248"/>
            </a:avLst>
          </a:prstGeom>
          <a:solidFill>
            <a:srgbClr val="FF60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ecommerce-gateway-service</a:t>
            </a:r>
            <a:endParaRPr lang="en-IN" sz="1600" b="1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BDEBD2FE-8EA4-6209-4B24-96333EFEBCD9}"/>
              </a:ext>
            </a:extLst>
          </p:cNvPr>
          <p:cNvSpPr/>
          <p:nvPr/>
        </p:nvSpPr>
        <p:spPr>
          <a:xfrm>
            <a:off x="10950853" y="1805976"/>
            <a:ext cx="606391" cy="47163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362181F0-B7EC-0ED3-9107-5C892CB9A4E7}"/>
              </a:ext>
            </a:extLst>
          </p:cNvPr>
          <p:cNvSpPr/>
          <p:nvPr/>
        </p:nvSpPr>
        <p:spPr>
          <a:xfrm>
            <a:off x="2512194" y="2952549"/>
            <a:ext cx="1403685" cy="750771"/>
          </a:xfrm>
          <a:prstGeom prst="cloud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6413414-3E8F-FEEC-3342-E0F7E2EA9E44}"/>
              </a:ext>
            </a:extLst>
          </p:cNvPr>
          <p:cNvCxnSpPr>
            <a:cxnSpLocks/>
            <a:endCxn id="8" idx="3"/>
          </p:cNvCxnSpPr>
          <p:nvPr/>
        </p:nvCxnSpPr>
        <p:spPr>
          <a:xfrm>
            <a:off x="1617046" y="2697480"/>
            <a:ext cx="1596991" cy="297995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824C603-C5B5-F5E0-5310-8E85DEC1743E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886552" y="3702521"/>
            <a:ext cx="1327485" cy="622832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671697A-A502-43BA-0A2B-D48DA2ABB79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914709" y="3327934"/>
            <a:ext cx="638042" cy="1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06F4C01-57AA-A178-312E-A5A1D380C58D}"/>
              </a:ext>
            </a:extLst>
          </p:cNvPr>
          <p:cNvSpPr/>
          <p:nvPr/>
        </p:nvSpPr>
        <p:spPr>
          <a:xfrm>
            <a:off x="6054111" y="2504974"/>
            <a:ext cx="316644" cy="1730141"/>
          </a:xfrm>
          <a:prstGeom prst="roundRect">
            <a:avLst>
              <a:gd name="adj" fmla="val 6248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5D1339-46A3-5BB7-68CC-47D0550FE763}"/>
              </a:ext>
            </a:extLst>
          </p:cNvPr>
          <p:cNvSpPr txBox="1"/>
          <p:nvPr/>
        </p:nvSpPr>
        <p:spPr>
          <a:xfrm>
            <a:off x="8790141" y="1294734"/>
            <a:ext cx="26979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i="1" dirty="0">
                <a:solidFill>
                  <a:srgbClr val="212121"/>
                </a:solidFill>
                <a:effectLst/>
                <a:latin typeface="Inter"/>
              </a:rPr>
              <a:t>/products/inventory/{id}</a:t>
            </a:r>
            <a:endParaRPr lang="en-IN" sz="1400" i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73C3EB3-2CC5-F34F-1351-5090E8A04892}"/>
              </a:ext>
            </a:extLst>
          </p:cNvPr>
          <p:cNvSpPr/>
          <p:nvPr/>
        </p:nvSpPr>
        <p:spPr>
          <a:xfrm>
            <a:off x="8845887" y="937778"/>
            <a:ext cx="866274" cy="3693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GET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75AB94-BB83-24BB-656A-01B2735BA7AA}"/>
              </a:ext>
            </a:extLst>
          </p:cNvPr>
          <p:cNvSpPr txBox="1"/>
          <p:nvPr/>
        </p:nvSpPr>
        <p:spPr>
          <a:xfrm>
            <a:off x="4482755" y="2074247"/>
            <a:ext cx="15713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i="1" dirty="0">
                <a:solidFill>
                  <a:srgbClr val="212121"/>
                </a:solidFill>
                <a:latin typeface="Inter"/>
              </a:rPr>
              <a:t>/gateway</a:t>
            </a:r>
            <a:r>
              <a:rPr lang="en-IN" sz="1400" b="0" i="1" dirty="0">
                <a:solidFill>
                  <a:srgbClr val="212121"/>
                </a:solidFill>
                <a:effectLst/>
                <a:latin typeface="Inter"/>
              </a:rPr>
              <a:t>/order</a:t>
            </a:r>
            <a:endParaRPr lang="en-IN" sz="1600" i="1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BEE5E8D-FD29-7756-6360-5ED709ECFC00}"/>
              </a:ext>
            </a:extLst>
          </p:cNvPr>
          <p:cNvSpPr/>
          <p:nvPr/>
        </p:nvSpPr>
        <p:spPr>
          <a:xfrm>
            <a:off x="4538500" y="1711513"/>
            <a:ext cx="866274" cy="36933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POST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87A771-CA6A-2898-2C9B-794240B5E034}"/>
              </a:ext>
            </a:extLst>
          </p:cNvPr>
          <p:cNvCxnSpPr>
            <a:cxnSpLocks/>
          </p:cNvCxnSpPr>
          <p:nvPr/>
        </p:nvCxnSpPr>
        <p:spPr>
          <a:xfrm flipV="1">
            <a:off x="10573864" y="2041795"/>
            <a:ext cx="376989" cy="1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Hexagon 37">
            <a:extLst>
              <a:ext uri="{FF2B5EF4-FFF2-40B4-BE49-F238E27FC236}">
                <a16:creationId xmlns:a16="http://schemas.microsoft.com/office/drawing/2014/main" id="{6258DEE8-8FFC-8F4A-E7D6-D7EF1C655181}"/>
              </a:ext>
            </a:extLst>
          </p:cNvPr>
          <p:cNvSpPr/>
          <p:nvPr/>
        </p:nvSpPr>
        <p:spPr>
          <a:xfrm>
            <a:off x="6640661" y="3132909"/>
            <a:ext cx="1366788" cy="745958"/>
          </a:xfrm>
          <a:prstGeom prst="hexagon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Eureka</a:t>
            </a:r>
            <a:b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registry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DAFD0D9-CCBC-F6E7-EA25-9C3A6A268B0C}"/>
              </a:ext>
            </a:extLst>
          </p:cNvPr>
          <p:cNvCxnSpPr>
            <a:cxnSpLocks/>
            <a:endCxn id="38" idx="3"/>
          </p:cNvCxnSpPr>
          <p:nvPr/>
        </p:nvCxnSpPr>
        <p:spPr>
          <a:xfrm flipV="1">
            <a:off x="6370754" y="3505888"/>
            <a:ext cx="269907" cy="554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AAA152A-A196-545B-E5EE-267BB5ACAB26}"/>
              </a:ext>
            </a:extLst>
          </p:cNvPr>
          <p:cNvSpPr/>
          <p:nvPr/>
        </p:nvSpPr>
        <p:spPr>
          <a:xfrm>
            <a:off x="8595360" y="774833"/>
            <a:ext cx="3124863" cy="173014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D2B7943-D7CE-018A-5007-8542468A294B}"/>
              </a:ext>
            </a:extLst>
          </p:cNvPr>
          <p:cNvSpPr/>
          <p:nvPr/>
        </p:nvSpPr>
        <p:spPr>
          <a:xfrm>
            <a:off x="847024" y="2141621"/>
            <a:ext cx="770022" cy="1111718"/>
          </a:xfrm>
          <a:prstGeom prst="roundRect">
            <a:avLst>
              <a:gd name="adj" fmla="val 13566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Mobile</a:t>
            </a:r>
            <a:br>
              <a:rPr lang="en-US" sz="1400" b="1" dirty="0"/>
            </a:br>
            <a:r>
              <a:rPr lang="en-US" sz="1400" b="1" dirty="0"/>
              <a:t>Client</a:t>
            </a:r>
            <a:endParaRPr lang="en-IN" sz="1400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18A517A-823D-0E81-B033-B288C0F7D19A}"/>
              </a:ext>
            </a:extLst>
          </p:cNvPr>
          <p:cNvSpPr/>
          <p:nvPr/>
        </p:nvSpPr>
        <p:spPr>
          <a:xfrm>
            <a:off x="1337912" y="1881739"/>
            <a:ext cx="125128" cy="25988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Frame 43">
            <a:extLst>
              <a:ext uri="{FF2B5EF4-FFF2-40B4-BE49-F238E27FC236}">
                <a16:creationId xmlns:a16="http://schemas.microsoft.com/office/drawing/2014/main" id="{77355277-AD87-7BF5-CBCC-7E38DCBF7E56}"/>
              </a:ext>
            </a:extLst>
          </p:cNvPr>
          <p:cNvSpPr/>
          <p:nvPr/>
        </p:nvSpPr>
        <p:spPr>
          <a:xfrm>
            <a:off x="529389" y="3893419"/>
            <a:ext cx="1357163" cy="863867"/>
          </a:xfrm>
          <a:prstGeom prst="fram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Web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Client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05326D7-E9BF-F32F-784A-9FB692784925}"/>
              </a:ext>
            </a:extLst>
          </p:cNvPr>
          <p:cNvSpPr/>
          <p:nvPr/>
        </p:nvSpPr>
        <p:spPr>
          <a:xfrm>
            <a:off x="8762149" y="4244111"/>
            <a:ext cx="1881128" cy="6641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order-service</a:t>
            </a:r>
            <a:endParaRPr lang="en-IN" sz="1600" b="1" dirty="0"/>
          </a:p>
        </p:txBody>
      </p:sp>
      <p:sp>
        <p:nvSpPr>
          <p:cNvPr id="52" name="Cylinder 51">
            <a:extLst>
              <a:ext uri="{FF2B5EF4-FFF2-40B4-BE49-F238E27FC236}">
                <a16:creationId xmlns:a16="http://schemas.microsoft.com/office/drawing/2014/main" id="{6F73A6D8-B477-C90C-E653-0FD454AC6542}"/>
              </a:ext>
            </a:extLst>
          </p:cNvPr>
          <p:cNvSpPr/>
          <p:nvPr/>
        </p:nvSpPr>
        <p:spPr>
          <a:xfrm>
            <a:off x="10960157" y="4338577"/>
            <a:ext cx="606391" cy="47163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022AEDD-FDD6-4DB8-12EA-5ACE6A092729}"/>
              </a:ext>
            </a:extLst>
          </p:cNvPr>
          <p:cNvSpPr txBox="1"/>
          <p:nvPr/>
        </p:nvSpPr>
        <p:spPr>
          <a:xfrm>
            <a:off x="8799445" y="3681031"/>
            <a:ext cx="18189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i="1" dirty="0">
                <a:solidFill>
                  <a:srgbClr val="212121"/>
                </a:solidFill>
                <a:effectLst/>
                <a:latin typeface="Inter"/>
              </a:rPr>
              <a:t>/orders/</a:t>
            </a:r>
            <a:r>
              <a:rPr lang="en-IN" sz="1400" b="0" i="0" dirty="0">
                <a:solidFill>
                  <a:srgbClr val="212121"/>
                </a:solidFill>
                <a:effectLst/>
                <a:latin typeface="Inter"/>
              </a:rPr>
              <a:t>quotation</a:t>
            </a:r>
            <a:br>
              <a:rPr lang="en-IN" sz="1400" b="0" i="0" dirty="0">
                <a:solidFill>
                  <a:srgbClr val="212121"/>
                </a:solidFill>
                <a:effectLst/>
                <a:latin typeface="Inter"/>
              </a:rPr>
            </a:br>
            <a:r>
              <a:rPr lang="en-IN" sz="1400" b="0" i="1" dirty="0">
                <a:solidFill>
                  <a:srgbClr val="212121"/>
                </a:solidFill>
                <a:effectLst/>
                <a:latin typeface="Inter"/>
              </a:rPr>
              <a:t>/orders/</a:t>
            </a:r>
            <a:r>
              <a:rPr lang="en-IN" sz="1400" b="0" i="0" dirty="0">
                <a:solidFill>
                  <a:srgbClr val="212121"/>
                </a:solidFill>
                <a:effectLst/>
                <a:latin typeface="Inter"/>
              </a:rPr>
              <a:t>confirm</a:t>
            </a:r>
            <a:endParaRPr lang="en-IN" sz="1400" i="1" dirty="0"/>
          </a:p>
          <a:p>
            <a:endParaRPr lang="en-IN" sz="1400" i="1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56FD672-FDD8-3DB0-A034-D7D4ABF72A95}"/>
              </a:ext>
            </a:extLst>
          </p:cNvPr>
          <p:cNvSpPr/>
          <p:nvPr/>
        </p:nvSpPr>
        <p:spPr>
          <a:xfrm>
            <a:off x="8855191" y="3269211"/>
            <a:ext cx="866274" cy="3693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POST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A1DC9B7-49B1-F04F-FAD9-5B01D103D226}"/>
              </a:ext>
            </a:extLst>
          </p:cNvPr>
          <p:cNvCxnSpPr>
            <a:cxnSpLocks/>
          </p:cNvCxnSpPr>
          <p:nvPr/>
        </p:nvCxnSpPr>
        <p:spPr>
          <a:xfrm flipV="1">
            <a:off x="10583168" y="4574396"/>
            <a:ext cx="376989" cy="1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545AC5C-6266-B330-94E3-F772D99D49BA}"/>
              </a:ext>
            </a:extLst>
          </p:cNvPr>
          <p:cNvSpPr/>
          <p:nvPr/>
        </p:nvSpPr>
        <p:spPr>
          <a:xfrm>
            <a:off x="8604664" y="3106266"/>
            <a:ext cx="3124863" cy="204022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EA0C1E2-360B-1831-D02D-03846233E01C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10167096" y="2504974"/>
            <a:ext cx="10176" cy="60129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FD97DB9-F7C9-2248-E1F7-6E8884FDD6C7}"/>
              </a:ext>
            </a:extLst>
          </p:cNvPr>
          <p:cNvSpPr txBox="1"/>
          <p:nvPr/>
        </p:nvSpPr>
        <p:spPr>
          <a:xfrm>
            <a:off x="10177210" y="2620011"/>
            <a:ext cx="15713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i="1" dirty="0">
                <a:solidFill>
                  <a:srgbClr val="212121"/>
                </a:solidFill>
                <a:latin typeface="Inter"/>
              </a:rPr>
              <a:t>Get product by id</a:t>
            </a:r>
            <a:endParaRPr lang="en-IN" sz="1600" i="1" dirty="0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A2206404-3370-2ED4-DC3C-30F55CDE6450}"/>
              </a:ext>
            </a:extLst>
          </p:cNvPr>
          <p:cNvCxnSpPr>
            <a:cxnSpLocks/>
            <a:stCxn id="38" idx="0"/>
            <a:endCxn id="56" idx="1"/>
          </p:cNvCxnSpPr>
          <p:nvPr/>
        </p:nvCxnSpPr>
        <p:spPr>
          <a:xfrm>
            <a:off x="8007449" y="3505888"/>
            <a:ext cx="597215" cy="620490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45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04930DA-EB12-2068-E559-C6D02984C636}"/>
              </a:ext>
            </a:extLst>
          </p:cNvPr>
          <p:cNvSpPr/>
          <p:nvPr/>
        </p:nvSpPr>
        <p:spPr>
          <a:xfrm>
            <a:off x="5464231" y="366921"/>
            <a:ext cx="1791902" cy="4655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product-inventory-service</a:t>
            </a:r>
            <a:endParaRPr lang="en-IN" sz="14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D9BBD2-C809-28A3-159B-3063BFFCE43B}"/>
              </a:ext>
            </a:extLst>
          </p:cNvPr>
          <p:cNvSpPr/>
          <p:nvPr/>
        </p:nvSpPr>
        <p:spPr>
          <a:xfrm>
            <a:off x="2934102" y="381447"/>
            <a:ext cx="1791902" cy="4442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order-service</a:t>
            </a:r>
            <a:endParaRPr lang="en-IN" sz="1400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D67B81-51DE-AA5F-9142-53C92B5661C7}"/>
              </a:ext>
            </a:extLst>
          </p:cNvPr>
          <p:cNvSpPr/>
          <p:nvPr/>
        </p:nvSpPr>
        <p:spPr>
          <a:xfrm>
            <a:off x="7850206" y="396893"/>
            <a:ext cx="1791902" cy="4442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order-track-service</a:t>
            </a:r>
            <a:endParaRPr lang="en-IN" sz="14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E148C56-3D1E-3B75-CA29-D9D650688C4E}"/>
              </a:ext>
            </a:extLst>
          </p:cNvPr>
          <p:cNvSpPr/>
          <p:nvPr/>
        </p:nvSpPr>
        <p:spPr>
          <a:xfrm>
            <a:off x="10196340" y="396893"/>
            <a:ext cx="1791902" cy="4442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email-service</a:t>
            </a:r>
            <a:endParaRPr lang="en-IN" sz="1400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0EA333C-E498-98F5-9F8E-D39CCB37B582}"/>
              </a:ext>
            </a:extLst>
          </p:cNvPr>
          <p:cNvCxnSpPr>
            <a:cxnSpLocks/>
          </p:cNvCxnSpPr>
          <p:nvPr/>
        </p:nvCxnSpPr>
        <p:spPr>
          <a:xfrm>
            <a:off x="3753853" y="972151"/>
            <a:ext cx="0" cy="527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1755DE-4790-1D00-1A70-9E63BDC7B09B}"/>
              </a:ext>
            </a:extLst>
          </p:cNvPr>
          <p:cNvCxnSpPr>
            <a:cxnSpLocks/>
          </p:cNvCxnSpPr>
          <p:nvPr/>
        </p:nvCxnSpPr>
        <p:spPr>
          <a:xfrm flipH="1">
            <a:off x="6351871" y="982578"/>
            <a:ext cx="1" cy="5264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26EBDB-F260-752A-A058-A4D01981285F}"/>
              </a:ext>
            </a:extLst>
          </p:cNvPr>
          <p:cNvCxnSpPr>
            <a:cxnSpLocks/>
          </p:cNvCxnSpPr>
          <p:nvPr/>
        </p:nvCxnSpPr>
        <p:spPr>
          <a:xfrm>
            <a:off x="8746157" y="982578"/>
            <a:ext cx="0" cy="5264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58577B-8EA7-2930-CA62-85E0B4C07CC7}"/>
              </a:ext>
            </a:extLst>
          </p:cNvPr>
          <p:cNvCxnSpPr/>
          <p:nvPr/>
        </p:nvCxnSpPr>
        <p:spPr>
          <a:xfrm>
            <a:off x="10932695" y="1086050"/>
            <a:ext cx="0" cy="4966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B216190B-05FB-B8F1-CBB0-B6C144A36016}"/>
              </a:ext>
            </a:extLst>
          </p:cNvPr>
          <p:cNvSpPr/>
          <p:nvPr/>
        </p:nvSpPr>
        <p:spPr>
          <a:xfrm>
            <a:off x="664143" y="429779"/>
            <a:ext cx="810929" cy="35917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User</a:t>
            </a:r>
            <a:endParaRPr lang="en-IN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092E5AE-98EA-AF8A-5770-15658E2A4681}"/>
              </a:ext>
            </a:extLst>
          </p:cNvPr>
          <p:cNvCxnSpPr>
            <a:cxnSpLocks/>
          </p:cNvCxnSpPr>
          <p:nvPr/>
        </p:nvCxnSpPr>
        <p:spPr>
          <a:xfrm>
            <a:off x="1069607" y="893545"/>
            <a:ext cx="0" cy="535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6C79615-A520-301E-6538-A072CD20F757}"/>
              </a:ext>
            </a:extLst>
          </p:cNvPr>
          <p:cNvCxnSpPr/>
          <p:nvPr/>
        </p:nvCxnSpPr>
        <p:spPr>
          <a:xfrm>
            <a:off x="1069607" y="1395663"/>
            <a:ext cx="52822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1E5B35A-B349-5D28-4630-EFE5D9152D9C}"/>
              </a:ext>
            </a:extLst>
          </p:cNvPr>
          <p:cNvSpPr txBox="1"/>
          <p:nvPr/>
        </p:nvSpPr>
        <p:spPr>
          <a:xfrm>
            <a:off x="1155835" y="1045847"/>
            <a:ext cx="1617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browse products</a:t>
            </a:r>
            <a:endParaRPr lang="en-IN" sz="12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4549BF-3BDD-AD43-7FE1-C1A10EB8A739}"/>
              </a:ext>
            </a:extLst>
          </p:cNvPr>
          <p:cNvCxnSpPr/>
          <p:nvPr/>
        </p:nvCxnSpPr>
        <p:spPr>
          <a:xfrm flipH="1">
            <a:off x="1069607" y="1626669"/>
            <a:ext cx="52822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7269A93-231B-116D-6722-06F10EF711C3}"/>
              </a:ext>
            </a:extLst>
          </p:cNvPr>
          <p:cNvSpPr txBox="1"/>
          <p:nvPr/>
        </p:nvSpPr>
        <p:spPr>
          <a:xfrm>
            <a:off x="4821055" y="1606253"/>
            <a:ext cx="1617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products list</a:t>
            </a:r>
            <a:endParaRPr lang="en-IN" sz="12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333BBD1-F9AD-BD0C-9257-9CEDAA6BDA0F}"/>
              </a:ext>
            </a:extLst>
          </p:cNvPr>
          <p:cNvCxnSpPr>
            <a:cxnSpLocks/>
          </p:cNvCxnSpPr>
          <p:nvPr/>
        </p:nvCxnSpPr>
        <p:spPr>
          <a:xfrm>
            <a:off x="1069607" y="2444817"/>
            <a:ext cx="268424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286126D-D2DC-5904-48BC-8CEB065BE90B}"/>
              </a:ext>
            </a:extLst>
          </p:cNvPr>
          <p:cNvSpPr txBox="1"/>
          <p:nvPr/>
        </p:nvSpPr>
        <p:spPr>
          <a:xfrm>
            <a:off x="1101685" y="2091492"/>
            <a:ext cx="1617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Order quotation</a:t>
            </a:r>
            <a:endParaRPr lang="en-IN" sz="12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6A3A24A-7A66-16E8-9645-B5CF116D05DD}"/>
              </a:ext>
            </a:extLst>
          </p:cNvPr>
          <p:cNvCxnSpPr>
            <a:cxnSpLocks/>
          </p:cNvCxnSpPr>
          <p:nvPr/>
        </p:nvCxnSpPr>
        <p:spPr>
          <a:xfrm>
            <a:off x="3753853" y="2649020"/>
            <a:ext cx="25980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9DA5E48-28E1-1218-1966-41DA65FDC852}"/>
              </a:ext>
            </a:extLst>
          </p:cNvPr>
          <p:cNvSpPr txBox="1"/>
          <p:nvPr/>
        </p:nvSpPr>
        <p:spPr>
          <a:xfrm>
            <a:off x="3819934" y="2338634"/>
            <a:ext cx="1617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product by id</a:t>
            </a:r>
            <a:endParaRPr lang="en-IN" sz="12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7D6FAA4-902D-1079-5179-065F8EAD2348}"/>
              </a:ext>
            </a:extLst>
          </p:cNvPr>
          <p:cNvCxnSpPr>
            <a:cxnSpLocks/>
          </p:cNvCxnSpPr>
          <p:nvPr/>
        </p:nvCxnSpPr>
        <p:spPr>
          <a:xfrm flipH="1">
            <a:off x="1101685" y="3106515"/>
            <a:ext cx="260905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1DDB460-A638-EC4C-3305-8164828BBB91}"/>
              </a:ext>
            </a:extLst>
          </p:cNvPr>
          <p:cNvSpPr txBox="1"/>
          <p:nvPr/>
        </p:nvSpPr>
        <p:spPr>
          <a:xfrm>
            <a:off x="1550508" y="3151007"/>
            <a:ext cx="2510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Exception, if product out-of-stock</a:t>
            </a:r>
            <a:endParaRPr lang="en-IN" sz="1200" dirty="0"/>
          </a:p>
        </p:txBody>
      </p:sp>
      <p:sp>
        <p:nvSpPr>
          <p:cNvPr id="60" name="Flowchart: Magnetic Disk 59">
            <a:extLst>
              <a:ext uri="{FF2B5EF4-FFF2-40B4-BE49-F238E27FC236}">
                <a16:creationId xmlns:a16="http://schemas.microsoft.com/office/drawing/2014/main" id="{4AB0C896-129F-3D0C-DDAA-61A204AA80ED}"/>
              </a:ext>
            </a:extLst>
          </p:cNvPr>
          <p:cNvSpPr/>
          <p:nvPr/>
        </p:nvSpPr>
        <p:spPr>
          <a:xfrm>
            <a:off x="4685531" y="3960568"/>
            <a:ext cx="587060" cy="27700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orders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1114DFE-F2D3-90D7-FA70-EE5C864DB68E}"/>
              </a:ext>
            </a:extLst>
          </p:cNvPr>
          <p:cNvCxnSpPr/>
          <p:nvPr/>
        </p:nvCxnSpPr>
        <p:spPr>
          <a:xfrm flipH="1">
            <a:off x="3753853" y="2891764"/>
            <a:ext cx="25980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DEEF88A-ABB2-82A3-C700-AA917221E145}"/>
              </a:ext>
            </a:extLst>
          </p:cNvPr>
          <p:cNvSpPr txBox="1"/>
          <p:nvPr/>
        </p:nvSpPr>
        <p:spPr>
          <a:xfrm>
            <a:off x="3838877" y="2891764"/>
            <a:ext cx="1617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Products response</a:t>
            </a:r>
            <a:endParaRPr lang="en-IN" sz="12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B086CF8-ACF8-3F3C-0A75-2252D37F98CE}"/>
              </a:ext>
            </a:extLst>
          </p:cNvPr>
          <p:cNvSpPr/>
          <p:nvPr/>
        </p:nvSpPr>
        <p:spPr>
          <a:xfrm>
            <a:off x="3819934" y="3567515"/>
            <a:ext cx="2304997" cy="2769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Calculate &amp; prepare quotation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47BC653-1E8E-A6C1-96DC-D4F96506BE03}"/>
              </a:ext>
            </a:extLst>
          </p:cNvPr>
          <p:cNvCxnSpPr/>
          <p:nvPr/>
        </p:nvCxnSpPr>
        <p:spPr>
          <a:xfrm flipH="1">
            <a:off x="1069607" y="4275290"/>
            <a:ext cx="268424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41E69B5-AE63-A461-9B99-9020129FA18F}"/>
              </a:ext>
            </a:extLst>
          </p:cNvPr>
          <p:cNvSpPr txBox="1"/>
          <p:nvPr/>
        </p:nvSpPr>
        <p:spPr>
          <a:xfrm>
            <a:off x="1155835" y="4275290"/>
            <a:ext cx="2510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Order quotation response</a:t>
            </a:r>
            <a:endParaRPr lang="en-IN" sz="12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C9C6F1B-4759-E1F0-CDEA-4833E63263A2}"/>
              </a:ext>
            </a:extLst>
          </p:cNvPr>
          <p:cNvCxnSpPr>
            <a:cxnSpLocks/>
          </p:cNvCxnSpPr>
          <p:nvPr/>
        </p:nvCxnSpPr>
        <p:spPr>
          <a:xfrm>
            <a:off x="3753853" y="4137188"/>
            <a:ext cx="87460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37A46D4-E066-41B9-05BE-E87EA811C5FC}"/>
              </a:ext>
            </a:extLst>
          </p:cNvPr>
          <p:cNvCxnSpPr/>
          <p:nvPr/>
        </p:nvCxnSpPr>
        <p:spPr>
          <a:xfrm>
            <a:off x="3753853" y="4552289"/>
            <a:ext cx="4992304" cy="0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ABB340F-631D-F108-596F-E406560FA6D9}"/>
              </a:ext>
            </a:extLst>
          </p:cNvPr>
          <p:cNvSpPr txBox="1"/>
          <p:nvPr/>
        </p:nvSpPr>
        <p:spPr>
          <a:xfrm>
            <a:off x="3733766" y="4252405"/>
            <a:ext cx="2510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Order quotation message</a:t>
            </a:r>
            <a:endParaRPr lang="en-IN" sz="1200" dirty="0"/>
          </a:p>
        </p:txBody>
      </p:sp>
      <p:pic>
        <p:nvPicPr>
          <p:cNvPr id="1026" name="Picture 2" descr="Email - Free multimedia icons">
            <a:extLst>
              <a:ext uri="{FF2B5EF4-FFF2-40B4-BE49-F238E27FC236}">
                <a16:creationId xmlns:a16="http://schemas.microsoft.com/office/drawing/2014/main" id="{A6305D9E-9814-DE0A-B2D6-C3BC35472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865" y="4267120"/>
            <a:ext cx="196946" cy="19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Flowchart: Magnetic Disk 80">
            <a:extLst>
              <a:ext uri="{FF2B5EF4-FFF2-40B4-BE49-F238E27FC236}">
                <a16:creationId xmlns:a16="http://schemas.microsoft.com/office/drawing/2014/main" id="{A5F82112-1E72-5335-7122-5696CFFDBEA0}"/>
              </a:ext>
            </a:extLst>
          </p:cNvPr>
          <p:cNvSpPr/>
          <p:nvPr/>
        </p:nvSpPr>
        <p:spPr>
          <a:xfrm>
            <a:off x="9196263" y="5011655"/>
            <a:ext cx="1000077" cy="345124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order-track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151AF96-B605-E543-5B2C-05CC21D4883A}"/>
              </a:ext>
            </a:extLst>
          </p:cNvPr>
          <p:cNvCxnSpPr/>
          <p:nvPr/>
        </p:nvCxnSpPr>
        <p:spPr>
          <a:xfrm>
            <a:off x="1069607" y="5126080"/>
            <a:ext cx="26834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E0EEB70-075B-D3DD-1BAB-8E19CC3663B6}"/>
              </a:ext>
            </a:extLst>
          </p:cNvPr>
          <p:cNvSpPr txBox="1"/>
          <p:nvPr/>
        </p:nvSpPr>
        <p:spPr>
          <a:xfrm>
            <a:off x="1099559" y="4780956"/>
            <a:ext cx="1129718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Confirm order</a:t>
            </a:r>
            <a:endParaRPr lang="en-IN" sz="1200" dirty="0"/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D9AAFEA1-B2FA-0191-ECE6-43975B91F356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8726293" y="4552289"/>
            <a:ext cx="970009" cy="45936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Magnetic Disk 90">
            <a:extLst>
              <a:ext uri="{FF2B5EF4-FFF2-40B4-BE49-F238E27FC236}">
                <a16:creationId xmlns:a16="http://schemas.microsoft.com/office/drawing/2014/main" id="{D1261660-DDB3-F83F-7BF5-8F21D846BC87}"/>
              </a:ext>
            </a:extLst>
          </p:cNvPr>
          <p:cNvSpPr/>
          <p:nvPr/>
        </p:nvSpPr>
        <p:spPr>
          <a:xfrm>
            <a:off x="4650165" y="5484689"/>
            <a:ext cx="587060" cy="27700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orders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5E0C896-2041-FD16-DD27-9464B57F456F}"/>
              </a:ext>
            </a:extLst>
          </p:cNvPr>
          <p:cNvCxnSpPr>
            <a:cxnSpLocks/>
          </p:cNvCxnSpPr>
          <p:nvPr/>
        </p:nvCxnSpPr>
        <p:spPr>
          <a:xfrm>
            <a:off x="3758679" y="5665690"/>
            <a:ext cx="8697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B316D21-F7BA-A2F4-B543-DD13E61B46A6}"/>
              </a:ext>
            </a:extLst>
          </p:cNvPr>
          <p:cNvCxnSpPr/>
          <p:nvPr/>
        </p:nvCxnSpPr>
        <p:spPr>
          <a:xfrm flipH="1">
            <a:off x="1069607" y="5778967"/>
            <a:ext cx="268424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A4BD00DC-C75B-4D50-55FE-E06E736E81C0}"/>
              </a:ext>
            </a:extLst>
          </p:cNvPr>
          <p:cNvSpPr txBox="1"/>
          <p:nvPr/>
        </p:nvSpPr>
        <p:spPr>
          <a:xfrm>
            <a:off x="1155835" y="5778967"/>
            <a:ext cx="2510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Confirm order response</a:t>
            </a:r>
            <a:endParaRPr lang="en-IN" sz="1200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1B618C0-99DB-BEBE-E22F-F41742605492}"/>
              </a:ext>
            </a:extLst>
          </p:cNvPr>
          <p:cNvCxnSpPr/>
          <p:nvPr/>
        </p:nvCxnSpPr>
        <p:spPr>
          <a:xfrm>
            <a:off x="3773718" y="6064929"/>
            <a:ext cx="4992304" cy="0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FBA5405-0E73-1FDB-8C32-5E40C4CA516B}"/>
              </a:ext>
            </a:extLst>
          </p:cNvPr>
          <p:cNvSpPr txBox="1"/>
          <p:nvPr/>
        </p:nvSpPr>
        <p:spPr>
          <a:xfrm>
            <a:off x="3734381" y="5793921"/>
            <a:ext cx="2510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Order confirm message</a:t>
            </a:r>
            <a:endParaRPr lang="en-IN" sz="1200" dirty="0"/>
          </a:p>
        </p:txBody>
      </p:sp>
      <p:pic>
        <p:nvPicPr>
          <p:cNvPr id="97" name="Picture 2" descr="Email - Free multimedia icons">
            <a:extLst>
              <a:ext uri="{FF2B5EF4-FFF2-40B4-BE49-F238E27FC236}">
                <a16:creationId xmlns:a16="http://schemas.microsoft.com/office/drawing/2014/main" id="{0B1DC7F8-DBB7-E1AC-5146-6F1D67BAC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730" y="5779760"/>
            <a:ext cx="196946" cy="19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AFBD4D1A-9FA0-A0AD-86E3-CF705F6CEA02}"/>
              </a:ext>
            </a:extLst>
          </p:cNvPr>
          <p:cNvCxnSpPr>
            <a:cxnSpLocks/>
            <a:endCxn id="81" idx="3"/>
          </p:cNvCxnSpPr>
          <p:nvPr/>
        </p:nvCxnSpPr>
        <p:spPr>
          <a:xfrm flipV="1">
            <a:off x="8746157" y="5356779"/>
            <a:ext cx="950145" cy="74665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2" descr="Email - Free multimedia icons">
            <a:extLst>
              <a:ext uri="{FF2B5EF4-FFF2-40B4-BE49-F238E27FC236}">
                <a16:creationId xmlns:a16="http://schemas.microsoft.com/office/drawing/2014/main" id="{E674BDE0-E27D-D7C7-B5FC-88759994A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988" y="4277323"/>
            <a:ext cx="196946" cy="19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Email - Free multimedia icons">
            <a:extLst>
              <a:ext uri="{FF2B5EF4-FFF2-40B4-BE49-F238E27FC236}">
                <a16:creationId xmlns:a16="http://schemas.microsoft.com/office/drawing/2014/main" id="{829FDD39-3C23-8C0D-27DB-0252F8779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853" y="5876595"/>
            <a:ext cx="196946" cy="19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8B865914-6A57-DB9C-BC46-166377CC979F}"/>
              </a:ext>
            </a:extLst>
          </p:cNvPr>
          <p:cNvSpPr txBox="1"/>
          <p:nvPr/>
        </p:nvSpPr>
        <p:spPr>
          <a:xfrm>
            <a:off x="633983" y="1182235"/>
            <a:ext cx="397752" cy="372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  <a:endParaRPr lang="en-IN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8D3BAD9-92BC-478E-E9A9-99A5690E43EA}"/>
              </a:ext>
            </a:extLst>
          </p:cNvPr>
          <p:cNvSpPr txBox="1"/>
          <p:nvPr/>
        </p:nvSpPr>
        <p:spPr>
          <a:xfrm>
            <a:off x="626032" y="2174544"/>
            <a:ext cx="397752" cy="372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  <a:endParaRPr lang="en-IN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61E7F9B-6A8C-8CE0-6345-05CE31243884}"/>
              </a:ext>
            </a:extLst>
          </p:cNvPr>
          <p:cNvSpPr txBox="1"/>
          <p:nvPr/>
        </p:nvSpPr>
        <p:spPr>
          <a:xfrm>
            <a:off x="626032" y="4871775"/>
            <a:ext cx="397752" cy="372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BFBD3-B4B5-CF1A-ADFD-924E3263E9F6}"/>
              </a:ext>
            </a:extLst>
          </p:cNvPr>
          <p:cNvSpPr txBox="1"/>
          <p:nvPr/>
        </p:nvSpPr>
        <p:spPr>
          <a:xfrm>
            <a:off x="3724756" y="3885317"/>
            <a:ext cx="1082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Create order</a:t>
            </a:r>
            <a:endParaRPr lang="en-IN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AB2C8-B0E3-9777-B139-D2A2B3867A9B}"/>
              </a:ext>
            </a:extLst>
          </p:cNvPr>
          <p:cNvSpPr txBox="1"/>
          <p:nvPr/>
        </p:nvSpPr>
        <p:spPr>
          <a:xfrm>
            <a:off x="3693767" y="5413958"/>
            <a:ext cx="1082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Update order</a:t>
            </a:r>
            <a:endParaRPr lang="en-IN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BB3428-4A20-D924-A057-AF5C499CFDBD}"/>
              </a:ext>
            </a:extLst>
          </p:cNvPr>
          <p:cNvCxnSpPr>
            <a:cxnSpLocks/>
          </p:cNvCxnSpPr>
          <p:nvPr/>
        </p:nvCxnSpPr>
        <p:spPr>
          <a:xfrm flipH="1">
            <a:off x="1100081" y="5260969"/>
            <a:ext cx="260905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55169A-2472-6A9F-22A4-E2B9565355D6}"/>
              </a:ext>
            </a:extLst>
          </p:cNvPr>
          <p:cNvSpPr txBox="1"/>
          <p:nvPr/>
        </p:nvSpPr>
        <p:spPr>
          <a:xfrm>
            <a:off x="1805962" y="5305462"/>
            <a:ext cx="2253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Exception, if order not found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082776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A7700D-5332-56FF-92CF-66658DC5E4C1}"/>
              </a:ext>
            </a:extLst>
          </p:cNvPr>
          <p:cNvSpPr txBox="1"/>
          <p:nvPr/>
        </p:nvSpPr>
        <p:spPr>
          <a:xfrm>
            <a:off x="996696" y="429768"/>
            <a:ext cx="127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Order flow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4B1AEA-0181-7EB0-45D7-8C8871AF9AEE}"/>
              </a:ext>
            </a:extLst>
          </p:cNvPr>
          <p:cNvSpPr/>
          <p:nvPr/>
        </p:nvSpPr>
        <p:spPr>
          <a:xfrm>
            <a:off x="768096" y="1170432"/>
            <a:ext cx="1271016" cy="65836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E43470-FC85-6124-162A-3103622FF5A0}"/>
              </a:ext>
            </a:extLst>
          </p:cNvPr>
          <p:cNvSpPr/>
          <p:nvPr/>
        </p:nvSpPr>
        <p:spPr>
          <a:xfrm>
            <a:off x="3511296" y="1202436"/>
            <a:ext cx="1938528" cy="5394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 products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A746F9-7D72-D033-33CB-683A27004BBA}"/>
              </a:ext>
            </a:extLst>
          </p:cNvPr>
          <p:cNvSpPr/>
          <p:nvPr/>
        </p:nvSpPr>
        <p:spPr>
          <a:xfrm>
            <a:off x="3511296" y="2514600"/>
            <a:ext cx="1938528" cy="6507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Order product quotation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40A443-E345-4698-4297-2679DB0F21C6}"/>
              </a:ext>
            </a:extLst>
          </p:cNvPr>
          <p:cNvSpPr txBox="1"/>
          <p:nvPr/>
        </p:nvSpPr>
        <p:spPr>
          <a:xfrm>
            <a:off x="2039112" y="2926841"/>
            <a:ext cx="10515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- </a:t>
            </a:r>
            <a:r>
              <a:rPr lang="en-IN" sz="1400" dirty="0" err="1"/>
              <a:t>productId</a:t>
            </a:r>
            <a:endParaRPr lang="en-IN" sz="1400" dirty="0"/>
          </a:p>
          <a:p>
            <a:r>
              <a:rPr lang="en-IN" sz="1400" dirty="0"/>
              <a:t>- quantity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2A1ABE-3DD0-F8EB-43EB-A6F9E25A0453}"/>
              </a:ext>
            </a:extLst>
          </p:cNvPr>
          <p:cNvSpPr/>
          <p:nvPr/>
        </p:nvSpPr>
        <p:spPr>
          <a:xfrm>
            <a:off x="6742178" y="1147333"/>
            <a:ext cx="2233061" cy="65836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product-inventory-service</a:t>
            </a:r>
            <a:endParaRPr lang="en-IN" sz="16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0A092C3-59B7-D9AB-3D35-7A3390ECA78C}"/>
              </a:ext>
            </a:extLst>
          </p:cNvPr>
          <p:cNvSpPr/>
          <p:nvPr/>
        </p:nvSpPr>
        <p:spPr>
          <a:xfrm>
            <a:off x="6742177" y="2631948"/>
            <a:ext cx="2233061" cy="5334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order-service</a:t>
            </a:r>
            <a:endParaRPr lang="en-IN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2F5CAC-2AEB-C284-E9ED-9B8972C4B355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5449824" y="1472184"/>
            <a:ext cx="1292354" cy="43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000EB2-ED0B-2126-14EB-345610D063DA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449824" y="2839974"/>
            <a:ext cx="1292353" cy="586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D2314A-CC28-B0C0-6435-62472008B381}"/>
              </a:ext>
            </a:extLst>
          </p:cNvPr>
          <p:cNvCxnSpPr>
            <a:stCxn id="11" idx="0"/>
            <a:endCxn id="10" idx="2"/>
          </p:cNvCxnSpPr>
          <p:nvPr/>
        </p:nvCxnSpPr>
        <p:spPr>
          <a:xfrm flipV="1">
            <a:off x="7858708" y="1805701"/>
            <a:ext cx="1" cy="8262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634355D-E24E-0AE1-E3D2-E7C375FC17CB}"/>
              </a:ext>
            </a:extLst>
          </p:cNvPr>
          <p:cNvSpPr txBox="1"/>
          <p:nvPr/>
        </p:nvSpPr>
        <p:spPr>
          <a:xfrm>
            <a:off x="7923678" y="2130503"/>
            <a:ext cx="1051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- </a:t>
            </a:r>
            <a:r>
              <a:rPr lang="en-IN" sz="1400" dirty="0" err="1"/>
              <a:t>productId</a:t>
            </a:r>
            <a:endParaRPr lang="en-IN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3477BE-87A0-576A-BB0F-559D1461186F}"/>
              </a:ext>
            </a:extLst>
          </p:cNvPr>
          <p:cNvSpPr/>
          <p:nvPr/>
        </p:nvSpPr>
        <p:spPr>
          <a:xfrm>
            <a:off x="6742177" y="3599170"/>
            <a:ext cx="3096767" cy="8996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Throw error if out of stock</a:t>
            </a:r>
          </a:p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Calculate quotation (qty * </a:t>
            </a:r>
            <a:r>
              <a:rPr lang="en-I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unitPrice</a:t>
            </a: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DDD0E1-5789-9881-658A-B8A3395AE35D}"/>
              </a:ext>
            </a:extLst>
          </p:cNvPr>
          <p:cNvSpPr/>
          <p:nvPr/>
        </p:nvSpPr>
        <p:spPr>
          <a:xfrm>
            <a:off x="6742176" y="4841230"/>
            <a:ext cx="3096767" cy="5303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Generate order with “quotation” state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E27A330-2522-F70E-2FAF-2AFC1E07E2F3}"/>
              </a:ext>
            </a:extLst>
          </p:cNvPr>
          <p:cNvSpPr/>
          <p:nvPr/>
        </p:nvSpPr>
        <p:spPr>
          <a:xfrm>
            <a:off x="6742177" y="5710667"/>
            <a:ext cx="2233062" cy="5555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order-track-service</a:t>
            </a:r>
            <a:endParaRPr lang="en-IN" sz="16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EAC5C5-7174-2781-C603-EF5B9FF5DCB7}"/>
              </a:ext>
            </a:extLst>
          </p:cNvPr>
          <p:cNvCxnSpPr>
            <a:stCxn id="11" idx="2"/>
          </p:cNvCxnSpPr>
          <p:nvPr/>
        </p:nvCxnSpPr>
        <p:spPr>
          <a:xfrm>
            <a:off x="7858708" y="3165348"/>
            <a:ext cx="0" cy="4338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431112-7C7E-A1CB-1AAB-28610867053E}"/>
              </a:ext>
            </a:extLst>
          </p:cNvPr>
          <p:cNvCxnSpPr>
            <a:cxnSpLocks/>
          </p:cNvCxnSpPr>
          <p:nvPr/>
        </p:nvCxnSpPr>
        <p:spPr>
          <a:xfrm>
            <a:off x="7923678" y="4498848"/>
            <a:ext cx="0" cy="3423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E93F9B3B-7288-4F40-824B-42AFED48A00B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>
            <a:off x="5221225" y="3161015"/>
            <a:ext cx="1520953" cy="887994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EF2953EB-FECE-84AA-4525-AD3B87C03CDC}"/>
              </a:ext>
            </a:extLst>
          </p:cNvPr>
          <p:cNvCxnSpPr>
            <a:cxnSpLocks/>
            <a:stCxn id="20" idx="1"/>
            <a:endCxn id="8" idx="2"/>
          </p:cNvCxnSpPr>
          <p:nvPr/>
        </p:nvCxnSpPr>
        <p:spPr>
          <a:xfrm rot="10800000">
            <a:off x="4480560" y="3165348"/>
            <a:ext cx="2261616" cy="1941058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4AA1BA-A5FC-754F-E04A-2FD9A38502EA}"/>
              </a:ext>
            </a:extLst>
          </p:cNvPr>
          <p:cNvCxnSpPr>
            <a:cxnSpLocks/>
          </p:cNvCxnSpPr>
          <p:nvPr/>
        </p:nvCxnSpPr>
        <p:spPr>
          <a:xfrm>
            <a:off x="7923678" y="5371582"/>
            <a:ext cx="0" cy="3390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B3AD92B2-3A02-8555-7083-D811B3B9F702}"/>
              </a:ext>
            </a:extLst>
          </p:cNvPr>
          <p:cNvCxnSpPr>
            <a:stCxn id="5" idx="6"/>
            <a:endCxn id="7" idx="1"/>
          </p:cNvCxnSpPr>
          <p:nvPr/>
        </p:nvCxnSpPr>
        <p:spPr>
          <a:xfrm flipV="1">
            <a:off x="2039112" y="1472184"/>
            <a:ext cx="1472184" cy="27432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4C3E2B8C-3818-4DCE-2E42-A1FC6EAF4071}"/>
              </a:ext>
            </a:extLst>
          </p:cNvPr>
          <p:cNvCxnSpPr>
            <a:cxnSpLocks/>
            <a:stCxn id="5" idx="4"/>
            <a:endCxn id="8" idx="1"/>
          </p:cNvCxnSpPr>
          <p:nvPr/>
        </p:nvCxnSpPr>
        <p:spPr>
          <a:xfrm rot="16200000" flipH="1">
            <a:off x="1951863" y="1280541"/>
            <a:ext cx="1011174" cy="210769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0CF8CB7-3D5C-1706-E905-1D9FBD536071}"/>
              </a:ext>
            </a:extLst>
          </p:cNvPr>
          <p:cNvSpPr txBox="1"/>
          <p:nvPr/>
        </p:nvSpPr>
        <p:spPr>
          <a:xfrm>
            <a:off x="7965227" y="5387236"/>
            <a:ext cx="187370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Messaging protocol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831626-A1DA-0CD8-7981-ED4081032651}"/>
              </a:ext>
            </a:extLst>
          </p:cNvPr>
          <p:cNvSpPr txBox="1"/>
          <p:nvPr/>
        </p:nvSpPr>
        <p:spPr>
          <a:xfrm>
            <a:off x="5845022" y="1547548"/>
            <a:ext cx="5394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REST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77E54DE-B6FD-1A85-58EE-F9EFE57D2806}"/>
              </a:ext>
            </a:extLst>
          </p:cNvPr>
          <p:cNvSpPr txBox="1"/>
          <p:nvPr/>
        </p:nvSpPr>
        <p:spPr>
          <a:xfrm>
            <a:off x="5731684" y="2554903"/>
            <a:ext cx="5394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REST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C93BE7-CBC2-833D-8FB6-09E3351915FD}"/>
              </a:ext>
            </a:extLst>
          </p:cNvPr>
          <p:cNvSpPr txBox="1"/>
          <p:nvPr/>
        </p:nvSpPr>
        <p:spPr>
          <a:xfrm>
            <a:off x="7358756" y="1890349"/>
            <a:ext cx="5394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REST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BE772A8-44AD-4400-DF34-5F5E826BBBBA}"/>
              </a:ext>
            </a:extLst>
          </p:cNvPr>
          <p:cNvSpPr txBox="1"/>
          <p:nvPr/>
        </p:nvSpPr>
        <p:spPr>
          <a:xfrm>
            <a:off x="3240988" y="3429000"/>
            <a:ext cx="1303579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- </a:t>
            </a:r>
            <a:r>
              <a:rPr lang="en-IN" sz="1400" dirty="0" err="1"/>
              <a:t>orderId</a:t>
            </a:r>
            <a:endParaRPr lang="en-IN" sz="1400" dirty="0"/>
          </a:p>
          <a:p>
            <a:r>
              <a:rPr lang="en-IN" sz="1400" dirty="0"/>
              <a:t>- productid</a:t>
            </a:r>
          </a:p>
          <a:p>
            <a:r>
              <a:rPr lang="en-IN" sz="1400" dirty="0"/>
              <a:t>- </a:t>
            </a:r>
            <a:r>
              <a:rPr lang="en-IN" sz="1400" dirty="0" err="1"/>
              <a:t>productName</a:t>
            </a:r>
            <a:endParaRPr lang="en-IN" sz="1400" dirty="0"/>
          </a:p>
          <a:p>
            <a:r>
              <a:rPr lang="en-IN" sz="1400" dirty="0"/>
              <a:t>- quotation</a:t>
            </a:r>
            <a:br>
              <a:rPr lang="en-IN" sz="1400" dirty="0"/>
            </a:br>
            <a:r>
              <a:rPr lang="en-IN" sz="1400" dirty="0"/>
              <a:t>   * </a:t>
            </a:r>
            <a:r>
              <a:rPr lang="en-IN" sz="1400" dirty="0" err="1"/>
              <a:t>unitPrice</a:t>
            </a:r>
            <a:endParaRPr lang="en-IN" sz="1400" dirty="0"/>
          </a:p>
          <a:p>
            <a:r>
              <a:rPr lang="en-IN" sz="1400" dirty="0"/>
              <a:t>   * qty</a:t>
            </a:r>
            <a:br>
              <a:rPr lang="en-IN" sz="1400" dirty="0"/>
            </a:br>
            <a:r>
              <a:rPr lang="en-IN" sz="1400" dirty="0"/>
              <a:t>   * discount</a:t>
            </a:r>
            <a:br>
              <a:rPr lang="en-IN" sz="1400" dirty="0"/>
            </a:br>
            <a:r>
              <a:rPr lang="en-IN" sz="1400" dirty="0"/>
              <a:t>   * </a:t>
            </a:r>
            <a:r>
              <a:rPr lang="en-IN" sz="1400" dirty="0" err="1"/>
              <a:t>totalPrice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92107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269</Words>
  <Application>Microsoft Office PowerPoint</Application>
  <PresentationFormat>Widescreen</PresentationFormat>
  <Paragraphs>97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PATEL</dc:creator>
  <cp:lastModifiedBy>VIKAS PATEL</cp:lastModifiedBy>
  <cp:revision>71</cp:revision>
  <dcterms:created xsi:type="dcterms:W3CDTF">2023-09-08T08:30:52Z</dcterms:created>
  <dcterms:modified xsi:type="dcterms:W3CDTF">2024-12-03T11:34:58Z</dcterms:modified>
</cp:coreProperties>
</file>