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4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6460-9FEE-49F1-AE5D-AE99998A9AE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CFD2-E901-48A2-B554-403D52E3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d yeti transpar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"/>
          <a:stretch/>
        </p:blipFill>
        <p:spPr bwMode="auto">
          <a:xfrm>
            <a:off x="6629400" y="-1"/>
            <a:ext cx="5562600" cy="54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 Yeti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Yeti’s spill too easily </a:t>
            </a:r>
          </a:p>
          <a:p>
            <a:r>
              <a:rPr lang="en-US" dirty="0"/>
              <a:t>We have made this better</a:t>
            </a:r>
          </a:p>
          <a:p>
            <a:pPr lvl="1"/>
            <a:r>
              <a:rPr lang="en-US" dirty="0"/>
              <a:t>Rubber lid conforms to top of cup &amp; straw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More liquid-tight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Straw has suction valve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Even more spill proof</a:t>
            </a:r>
          </a:p>
          <a:p>
            <a:r>
              <a:rPr lang="en-US" dirty="0"/>
              <a:t>Why Rubber?</a:t>
            </a:r>
          </a:p>
          <a:p>
            <a:pPr lvl="2"/>
            <a:r>
              <a:rPr lang="en-US" dirty="0"/>
              <a:t>More insulated than plastic</a:t>
            </a:r>
          </a:p>
          <a:p>
            <a:pPr lvl="2"/>
            <a:r>
              <a:rPr lang="en-US" dirty="0"/>
              <a:t>The lid is the weakest component – rubber is stronger than plastic</a:t>
            </a:r>
          </a:p>
        </p:txBody>
      </p:sp>
    </p:spTree>
    <p:extLst>
      <p:ext uri="{BB962C8B-B14F-4D97-AF65-F5344CB8AC3E}">
        <p14:creationId xmlns:p14="http://schemas.microsoft.com/office/powerpoint/2010/main" val="216323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The Next Gen Yeti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Yeti</dc:title>
  <dc:creator>Vikas Potluri</dc:creator>
  <cp:lastModifiedBy>Vikas Potluri</cp:lastModifiedBy>
  <cp:revision>8</cp:revision>
  <dcterms:created xsi:type="dcterms:W3CDTF">2016-10-17T19:18:23Z</dcterms:created>
  <dcterms:modified xsi:type="dcterms:W3CDTF">2016-10-17T19:29:22Z</dcterms:modified>
</cp:coreProperties>
</file>