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353" r:id="rId6"/>
    <p:sldId id="260" r:id="rId7"/>
    <p:sldId id="354" r:id="rId8"/>
    <p:sldId id="355" r:id="rId9"/>
    <p:sldId id="356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72" r:id="rId20"/>
    <p:sldId id="271" r:id="rId21"/>
    <p:sldId id="315" r:id="rId22"/>
    <p:sldId id="316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0D81C-12B4-4D42-981C-B3F575324F3B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1341E-A5D8-437F-AD39-8AC0D908E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50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1341E-A5D8-437F-AD39-8AC0D908EDF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46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2EAC-3571-4479-8C2E-D78FE6E0F8CC}" type="datetime1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fdp@mit,pune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F068-9261-4D63-BFCB-857A609A9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03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2296-9961-4267-9ADD-39B52EC39783}" type="datetime1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fdp@mit,pune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F068-9261-4D63-BFCB-857A609A9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05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CF9-7318-47C0-8753-E4607F6F015A}" type="datetime1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fdp@mit,pune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F068-9261-4D63-BFCB-857A609A9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52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E82-7603-4C22-B282-0C1DFF16E7CB}" type="datetime1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fdp@mit,pune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F068-9261-4D63-BFCB-857A609A9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29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5877-534B-4BD6-950E-752259730DDB}" type="datetime1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fdp@mit,pune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F068-9261-4D63-BFCB-857A609A9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20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411D-116C-43C3-BB29-F70ADF825FF3}" type="datetime1">
              <a:rPr lang="en-IN" smtClean="0"/>
              <a:t>13-11-2019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fdp@mit,pune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F068-9261-4D63-BFCB-857A609A9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22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DD7-3051-423B-9D37-4529D620F3B5}" type="datetime1">
              <a:rPr lang="en-IN" smtClean="0"/>
              <a:t>13-11-2019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fdp@mit,pune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F068-9261-4D63-BFCB-857A609A9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81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68E-DD90-4F07-9B0C-77C17A84BFED}" type="datetime1">
              <a:rPr lang="en-IN" smtClean="0"/>
              <a:t>13-11-2019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fdp@mit,pune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F068-9261-4D63-BFCB-857A609A9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46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1A15-4DE4-4BB2-811E-AA9B8DC129CF}" type="datetime1">
              <a:rPr lang="en-IN" smtClean="0"/>
              <a:t>13-11-2019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fdp@mit,pune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F068-9261-4D63-BFCB-857A609A9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6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9040-377F-4E73-8830-B03BB2257238}" type="datetime1">
              <a:rPr lang="en-IN" smtClean="0"/>
              <a:t>13-11-2019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fdp@mit,pune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F068-9261-4D63-BFCB-857A609A9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69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8336-FE46-4E85-9003-BC641ACF47AD}" type="datetime1">
              <a:rPr lang="en-IN" smtClean="0"/>
              <a:t>13-11-2019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fdp@mit,pune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F068-9261-4D63-BFCB-857A609A9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94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E34D1-9380-4CD9-9223-814945E00D1D}" type="datetime1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fdp@mit,pune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2F068-9261-4D63-BFCB-857A609A9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18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b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Container Services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whoami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Arun</a:t>
            </a:r>
            <a:endParaRPr lang="en-US" dirty="0"/>
          </a:p>
          <a:p>
            <a:r>
              <a:rPr lang="en-US" dirty="0" err="1"/>
              <a:t>CDAC,Pune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6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95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791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126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= Dock + Worker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 err="1" smtClean="0"/>
              <a:t>Inc</a:t>
            </a:r>
            <a:r>
              <a:rPr lang="en-IN" dirty="0" smtClean="0"/>
              <a:t> (Company) = 425 ++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(Container </a:t>
            </a:r>
            <a:r>
              <a:rPr lang="en-IN" dirty="0"/>
              <a:t>R</a:t>
            </a:r>
            <a:r>
              <a:rPr lang="en-IN" dirty="0" smtClean="0"/>
              <a:t>untime &amp; Orchestration Technology)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( Open source Project)  = Moby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95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 err="1" smtClean="0"/>
              <a:t>Inc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San </a:t>
            </a:r>
            <a:r>
              <a:rPr lang="en-IN" dirty="0" err="1" smtClean="0"/>
              <a:t>Franciso</a:t>
            </a:r>
            <a:endParaRPr lang="en-IN" dirty="0" smtClean="0"/>
          </a:p>
          <a:p>
            <a:r>
              <a:rPr lang="en-IN" dirty="0" smtClean="0"/>
              <a:t>Solomon </a:t>
            </a:r>
            <a:r>
              <a:rPr lang="en-IN" dirty="0" err="1" smtClean="0"/>
              <a:t>Hykes</a:t>
            </a:r>
            <a:r>
              <a:rPr lang="en-IN" dirty="0" smtClean="0"/>
              <a:t> (French-Born) American Developer</a:t>
            </a:r>
          </a:p>
          <a:p>
            <a:r>
              <a:rPr lang="en-IN" dirty="0" err="1" smtClean="0"/>
              <a:t>Paas</a:t>
            </a:r>
            <a:r>
              <a:rPr lang="en-IN" dirty="0" smtClean="0"/>
              <a:t> (dot cloud)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 err="1" smtClean="0"/>
              <a:t>Conf</a:t>
            </a:r>
            <a:r>
              <a:rPr lang="en-IN" dirty="0" smtClean="0"/>
              <a:t>  (</a:t>
            </a:r>
            <a:r>
              <a:rPr lang="en-IN" dirty="0" err="1" smtClean="0"/>
              <a:t>Dockercon</a:t>
            </a:r>
            <a:r>
              <a:rPr lang="en-IN" dirty="0" smtClean="0"/>
              <a:t> = 2018 =  June 12 – 15 2018 (</a:t>
            </a:r>
            <a:r>
              <a:rPr lang="en-IN" dirty="0" err="1" smtClean="0"/>
              <a:t>SanFrancisco</a:t>
            </a:r>
            <a:r>
              <a:rPr lang="en-IN" dirty="0" smtClean="0"/>
              <a:t>)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Conf</a:t>
            </a:r>
            <a:r>
              <a:rPr lang="en-US" dirty="0" smtClean="0"/>
              <a:t> (</a:t>
            </a:r>
            <a:r>
              <a:rPr lang="en-US" dirty="0" err="1" smtClean="0"/>
              <a:t>Docker</a:t>
            </a:r>
            <a:r>
              <a:rPr lang="en-US" dirty="0" smtClean="0"/>
              <a:t> con  = 2019 = April 29 – May 2 (</a:t>
            </a:r>
            <a:r>
              <a:rPr lang="en-US" dirty="0" err="1" smtClean="0"/>
              <a:t>SanFrancisco</a:t>
            </a:r>
            <a:r>
              <a:rPr lang="en-US" dirty="0" smtClean="0"/>
              <a:t>)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40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runtime &amp; Orchestration Engine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Community Edition (4 months = support)</a:t>
            </a:r>
          </a:p>
          <a:p>
            <a:r>
              <a:rPr lang="en-IN" dirty="0" smtClean="0"/>
              <a:t>Enterprise Edition (12 months = support)</a:t>
            </a:r>
          </a:p>
          <a:p>
            <a:r>
              <a:rPr lang="en-IN" dirty="0" smtClean="0"/>
              <a:t>Version = YY.MM-xx  (18.06.0-ce)</a:t>
            </a:r>
          </a:p>
          <a:p>
            <a:r>
              <a:rPr lang="en-IN" dirty="0" smtClean="0"/>
              <a:t>18.06.1-ce</a:t>
            </a:r>
          </a:p>
          <a:p>
            <a:r>
              <a:rPr lang="en-IN" dirty="0" smtClean="0"/>
              <a:t>Prior (2017) = </a:t>
            </a:r>
            <a:r>
              <a:rPr lang="en-IN" dirty="0" err="1" smtClean="0"/>
              <a:t>major.minor</a:t>
            </a:r>
            <a:r>
              <a:rPr lang="en-IN" dirty="0" smtClean="0"/>
              <a:t> (1.13) = last</a:t>
            </a:r>
          </a:p>
          <a:p>
            <a:r>
              <a:rPr lang="en-US" dirty="0" err="1" smtClean="0"/>
              <a:t>Quaterly</a:t>
            </a:r>
            <a:r>
              <a:rPr lang="en-US" dirty="0" smtClean="0"/>
              <a:t> releases</a:t>
            </a:r>
          </a:p>
          <a:p>
            <a:r>
              <a:rPr lang="en-US" dirty="0" smtClean="0"/>
              <a:t>Latest  = 19.03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4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Open-Source Project (Moby)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Dockercon</a:t>
            </a:r>
            <a:r>
              <a:rPr lang="en-IN" dirty="0" smtClean="0"/>
              <a:t> 2017 = Moby</a:t>
            </a:r>
          </a:p>
          <a:p>
            <a:r>
              <a:rPr lang="en-IN" dirty="0" smtClean="0">
                <a:hlinkClick r:id="rId2"/>
              </a:rPr>
              <a:t>https://github.com/moby</a:t>
            </a:r>
            <a:endParaRPr lang="en-IN" dirty="0" smtClean="0"/>
          </a:p>
          <a:p>
            <a:r>
              <a:rPr lang="en-IN" dirty="0" err="1" smtClean="0"/>
              <a:t>Golang</a:t>
            </a:r>
            <a:r>
              <a:rPr lang="en-IN" dirty="0" smtClean="0"/>
              <a:t> (system-level programing) from Google</a:t>
            </a:r>
          </a:p>
          <a:p>
            <a:endParaRPr lang="en-US" dirty="0"/>
          </a:p>
          <a:p>
            <a:r>
              <a:rPr lang="en-US" dirty="0" smtClean="0"/>
              <a:t>Latest </a:t>
            </a:r>
            <a:r>
              <a:rPr lang="en-US" dirty="0" err="1" smtClean="0"/>
              <a:t>DockerCon</a:t>
            </a:r>
            <a:r>
              <a:rPr lang="en-US" dirty="0" smtClean="0"/>
              <a:t> = April 29</a:t>
            </a:r>
            <a:r>
              <a:rPr lang="en-US" baseline="30000" dirty="0" smtClean="0"/>
              <a:t>th</a:t>
            </a:r>
            <a:r>
              <a:rPr lang="en-US" dirty="0" smtClean="0"/>
              <a:t> -  May 2 (2019) San Francisco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Batteries Included but removable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7290"/>
            <a:ext cx="12191999" cy="4880709"/>
          </a:xfrm>
        </p:spPr>
      </p:pic>
    </p:spTree>
    <p:extLst>
      <p:ext uri="{BB962C8B-B14F-4D97-AF65-F5344CB8AC3E}">
        <p14:creationId xmlns:p14="http://schemas.microsoft.com/office/powerpoint/2010/main" val="39454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/>
          <a:lstStyle/>
          <a:p>
            <a:r>
              <a:rPr lang="en-IN" dirty="0" err="1" smtClean="0"/>
              <a:t>CoreOS</a:t>
            </a:r>
            <a:r>
              <a:rPr lang="en-IN" dirty="0" smtClean="0"/>
              <a:t> = </a:t>
            </a:r>
            <a:r>
              <a:rPr lang="en-IN" dirty="0" err="1" smtClean="0"/>
              <a:t>appc</a:t>
            </a:r>
            <a:r>
              <a:rPr lang="en-IN" dirty="0" smtClean="0"/>
              <a:t> (new open standard) and defined image format &amp; container runtime</a:t>
            </a:r>
          </a:p>
          <a:p>
            <a:r>
              <a:rPr lang="en-IN" dirty="0" err="1" smtClean="0"/>
              <a:t>Rkt</a:t>
            </a:r>
            <a:r>
              <a:rPr lang="en-IN" dirty="0" smtClean="0"/>
              <a:t> (rocket)</a:t>
            </a:r>
          </a:p>
          <a:p>
            <a:r>
              <a:rPr lang="en-US" smtClean="0"/>
              <a:t>“Healthy </a:t>
            </a:r>
            <a:r>
              <a:rPr lang="en-US" dirty="0" smtClean="0"/>
              <a:t>competition is the mother </a:t>
            </a:r>
            <a:r>
              <a:rPr lang="en-US" smtClean="0"/>
              <a:t>of invention”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3766"/>
            <a:ext cx="12192000" cy="45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789709"/>
            <a:ext cx="10609117" cy="4901407"/>
          </a:xfrm>
        </p:spPr>
      </p:pic>
    </p:spTree>
    <p:extLst>
      <p:ext uri="{BB962C8B-B14F-4D97-AF65-F5344CB8AC3E}">
        <p14:creationId xmlns:p14="http://schemas.microsoft.com/office/powerpoint/2010/main" val="19800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324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64" y="341194"/>
            <a:ext cx="11087100" cy="5786651"/>
          </a:xfrm>
        </p:spPr>
      </p:pic>
    </p:spTree>
    <p:extLst>
      <p:ext uri="{BB962C8B-B14F-4D97-AF65-F5344CB8AC3E}">
        <p14:creationId xmlns:p14="http://schemas.microsoft.com/office/powerpoint/2010/main" val="27907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7749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06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86" y="816430"/>
            <a:ext cx="9372600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3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8970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327546"/>
            <a:ext cx="10917072" cy="6114197"/>
          </a:xfrm>
        </p:spPr>
        <p:txBody>
          <a:bodyPr/>
          <a:lstStyle/>
          <a:p>
            <a:pPr lvl="1"/>
            <a:r>
              <a:rPr lang="en-IN" dirty="0" smtClean="0"/>
              <a:t>VM – Issues</a:t>
            </a:r>
          </a:p>
          <a:p>
            <a:pPr marL="457200" lvl="1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Own OS, CPU, RAM and Storage</a:t>
            </a:r>
          </a:p>
          <a:p>
            <a:pPr marL="457200" lvl="1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Patching (Patch Tuesday) </a:t>
            </a:r>
          </a:p>
          <a:p>
            <a:pPr marL="457200" lvl="1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Monitoring</a:t>
            </a:r>
          </a:p>
          <a:p>
            <a:pPr marL="457200" lvl="1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License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5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(Long Time)</a:t>
            </a:r>
          </a:p>
          <a:p>
            <a:r>
              <a:rPr lang="en-US" dirty="0" smtClean="0"/>
              <a:t>All containers = One OS</a:t>
            </a:r>
          </a:p>
          <a:p>
            <a:r>
              <a:rPr lang="en-US" dirty="0" smtClean="0"/>
              <a:t>No license</a:t>
            </a:r>
          </a:p>
          <a:p>
            <a:r>
              <a:rPr lang="en-US" dirty="0" smtClean="0"/>
              <a:t>Less CPU, RAM and storage</a:t>
            </a:r>
          </a:p>
          <a:p>
            <a:r>
              <a:rPr lang="en-US" smtClean="0"/>
              <a:t> IBM System/360</a:t>
            </a:r>
            <a:endParaRPr lang="en-US" dirty="0" smtClean="0"/>
          </a:p>
          <a:p>
            <a:r>
              <a:rPr lang="en-US" dirty="0" smtClean="0"/>
              <a:t>BSD Jails</a:t>
            </a:r>
          </a:p>
          <a:p>
            <a:r>
              <a:rPr lang="en-US" dirty="0" smtClean="0"/>
              <a:t>Solaris zones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2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079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418"/>
            <a:ext cx="10515600" cy="574054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Cgroups</a:t>
            </a:r>
            <a:r>
              <a:rPr lang="en-US" dirty="0" smtClean="0"/>
              <a:t> (control group) = resource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Namespaces = Process Isolation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SELinux</a:t>
            </a:r>
            <a:r>
              <a:rPr lang="en-US" dirty="0" smtClean="0"/>
              <a:t> = Security (RHEL) Access control security policy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Seperation</a:t>
            </a:r>
            <a:r>
              <a:rPr lang="en-US" dirty="0" smtClean="0"/>
              <a:t> between host and container) and also multiple container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1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7" y="446809"/>
            <a:ext cx="10442864" cy="6192982"/>
          </a:xfrm>
        </p:spPr>
      </p:pic>
    </p:spTree>
    <p:extLst>
      <p:ext uri="{BB962C8B-B14F-4D97-AF65-F5344CB8AC3E}">
        <p14:creationId xmlns:p14="http://schemas.microsoft.com/office/powerpoint/2010/main" val="28021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0327"/>
            <a:ext cx="10744200" cy="5663045"/>
          </a:xfrm>
        </p:spPr>
      </p:pic>
    </p:spTree>
    <p:extLst>
      <p:ext uri="{BB962C8B-B14F-4D97-AF65-F5344CB8AC3E}">
        <p14:creationId xmlns:p14="http://schemas.microsoft.com/office/powerpoint/2010/main" val="36794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270</Words>
  <Application>Microsoft Office PowerPoint</Application>
  <PresentationFormat>Widescreen</PresentationFormat>
  <Paragraphs>57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Container Services</vt:lpstr>
      <vt:lpstr>PowerPoint Presentation</vt:lpstr>
      <vt:lpstr>PowerPoint Presentation</vt:lpstr>
      <vt:lpstr>PowerPoint Presentation</vt:lpstr>
      <vt:lpstr>Hello Containers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 = Dock + Worker   </vt:lpstr>
      <vt:lpstr>Docker Inc</vt:lpstr>
      <vt:lpstr>Docker runtime &amp; Orchestration Engine</vt:lpstr>
      <vt:lpstr>Docker Open-Source Project (Moby)</vt:lpstr>
      <vt:lpstr>Batteries Included but removable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Basics</dc:title>
  <dc:creator>arun</dc:creator>
  <cp:lastModifiedBy>Arun</cp:lastModifiedBy>
  <cp:revision>58</cp:revision>
  <dcterms:created xsi:type="dcterms:W3CDTF">2018-07-28T13:34:31Z</dcterms:created>
  <dcterms:modified xsi:type="dcterms:W3CDTF">2019-11-13T16:53:02Z</dcterms:modified>
</cp:coreProperties>
</file>