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" r:id="rId2"/>
    <p:sldId id="419" r:id="rId3"/>
    <p:sldId id="420" r:id="rId4"/>
    <p:sldId id="421" r:id="rId5"/>
    <p:sldId id="422" r:id="rId6"/>
    <p:sldId id="423" r:id="rId7"/>
    <p:sldId id="424" r:id="rId8"/>
    <p:sldId id="449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80" r:id="rId22"/>
    <p:sldId id="381" r:id="rId23"/>
    <p:sldId id="382" r:id="rId24"/>
    <p:sldId id="387" r:id="rId25"/>
    <p:sldId id="388" r:id="rId26"/>
    <p:sldId id="389" r:id="rId27"/>
    <p:sldId id="390" r:id="rId28"/>
    <p:sldId id="39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13A8F-5519-15A1-6BD8-EEDCBE3A1A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D27CA5-2BEA-C344-BA50-181EA0F99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B7F5E-C7A5-008A-AC0D-7DC06242D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F235A-625A-4BFF-A83B-A3D33CBB18B5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FF6F4-CAF0-DC25-F2A3-18E18B279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9002F-17DC-23D8-A2A6-F6A4159E2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4536-8F26-461D-9FD2-B00EEC0BE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245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487CE-7751-530A-F9B8-835074BED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8D9ED4-2515-891C-A379-07F8024A0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24E4A-0F38-AE58-114C-05CDD8369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F235A-625A-4BFF-A83B-A3D33CBB18B5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622F9-A74B-7C2D-6E0F-623E7075D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C2509-AE49-1A3F-F31E-8FDA906AB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4536-8F26-461D-9FD2-B00EEC0BE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275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7110AD-C7A9-D2A2-9891-1B301556F8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6E5CAD-368A-1335-4A31-98BD2A07A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719F3-E246-D021-F639-13089517F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F235A-625A-4BFF-A83B-A3D33CBB18B5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C296F-677A-0A58-F1B3-243A76A41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30477-C28D-9EDC-A16F-0052F5BEF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4536-8F26-461D-9FD2-B00EEC0BE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652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4788C-9191-F532-BEAE-760EE9284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8A4AE-C4CF-59B9-2AC6-A51143778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8CE1E-8B6C-906B-E091-27AC57C17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F235A-625A-4BFF-A83B-A3D33CBB18B5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02110-30E8-8229-0393-020741CE1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D095F-C5FF-9663-D4B7-F3B3DE19F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4536-8F26-461D-9FD2-B00EEC0BE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737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297C0-25C9-552A-6DFA-A99073B71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9D31F-5EF8-A18D-A310-07F24046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04B47-8EC4-B8DA-9B83-EB136854F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F235A-625A-4BFF-A83B-A3D33CBB18B5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9F236-4D0C-BB79-CF17-FDC1DE52B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27E71-DEC8-FC50-E028-C79D26F6B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4536-8F26-461D-9FD2-B00EEC0BE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115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051F9-75FD-3680-ED52-65DB0BCED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CC60F-FE0B-082C-16C8-1C53D95941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6D522B-2333-1984-C728-732DEE798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539F12-1AED-833A-290E-3CA4B26CC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F235A-625A-4BFF-A83B-A3D33CBB18B5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64B846-E8C6-58BB-032A-A24017E68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E6CA2E-6905-F755-C9E3-BD32A7DA6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4536-8F26-461D-9FD2-B00EEC0BE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828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26BAA-3F94-F159-8470-5E31B6468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F7686-A196-066D-5D06-4E847340C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A58FA1-9DF8-86EC-A4EB-43DD1D11C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52FFCD-39DF-84BA-235C-00200830B9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FDF8B2-7AAC-46BE-D83A-82FFA304AA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31A92F-615C-56E2-894F-881EEFB7C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F235A-625A-4BFF-A83B-A3D33CBB18B5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0D59BF-4435-2486-4240-17F88BE2E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768772-936E-F4E6-2FC9-D71AB4272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4536-8F26-461D-9FD2-B00EEC0BE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0934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6FB22-FDF5-39E1-5201-D89E3A8F9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67811B-28EA-ECC5-9337-155463D1A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F235A-625A-4BFF-A83B-A3D33CBB18B5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096865-F292-3617-1D4E-837A34C6E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B50A40-12A0-6AE9-288F-41FC6F333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4536-8F26-461D-9FD2-B00EEC0BE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904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3A7607-6F3B-CEB4-AC5D-5F3DB213E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F235A-625A-4BFF-A83B-A3D33CBB18B5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4426EC-DA84-C11C-A8AD-26B7E2E4D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BDED90-CF53-2FB3-22D8-4A18F7958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4536-8F26-461D-9FD2-B00EEC0BE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541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094CC-8FD6-77E0-5F6C-819FDC76A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EA7EE-9673-9621-42BE-0632F8856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E28C56-FD31-E408-4462-32AA1C79B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60696-BF90-8B77-8224-B82A0D9D0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F235A-625A-4BFF-A83B-A3D33CBB18B5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F4240-8E8E-B5DF-2A8B-6A564D37B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1F0A25-48D8-44BB-E225-2E67EF666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4536-8F26-461D-9FD2-B00EEC0BE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4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051F2-2080-05C8-3800-75723C600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20CC0A-907A-70E7-4283-A025C17B5E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D974D7-35C0-CBBC-BA3A-4D63AC285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A293C-F3EF-27FC-21BC-277D8C204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F235A-625A-4BFF-A83B-A3D33CBB18B5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5C71C3-D408-3AB7-0298-9252F4918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20F8E-4C58-D442-32D4-382670689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4536-8F26-461D-9FD2-B00EEC0BE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634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C0C5A9-083B-47B0-AB1D-3BD4A7E08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D166F-727E-DB97-8170-F09F3E5D5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E4A55-BF31-E539-A87C-4B192E43DF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F235A-625A-4BFF-A83B-A3D33CBB18B5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0423F-492D-2CB9-9676-D1EE4D4FB9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23337-D535-2BBE-C272-BA11CF2E6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84536-8F26-461D-9FD2-B00EEC0BE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5587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5B2486F-B29A-794F-BA35-5E95C377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Static Routing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2F7511-96F9-E19A-AFF0-D245F3C6DA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191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2B9FE-147C-F805-A142-7D5613CE9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the Ring Topology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ECECD-39BE-EB9D-C4A2-4C7B0D538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Add four routers with the following details – </a:t>
            </a:r>
            <a:r>
              <a:rPr lang="en-IN" u="sng" dirty="0"/>
              <a:t>Make sure Port is </a:t>
            </a:r>
            <a:r>
              <a:rPr lang="en-IN" b="1" u="sng" dirty="0"/>
              <a:t>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FA21AB-13D9-C4F3-E7BD-628403960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980" y="2347719"/>
            <a:ext cx="9770722" cy="414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076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6D153CE-ECA6-D6DF-AD8E-724813071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837" y="2626257"/>
            <a:ext cx="4432528" cy="44579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631F70-BCCC-AAE7-F748-11009DB30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Configuring Routes Statically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21603-F996-E220-E1B9-855132F27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Open the first Router (Router 0) and in Routing, add the routes</a:t>
            </a:r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4DDA5D33-13FD-B2C4-0C29-16FC27737BDA}"/>
              </a:ext>
            </a:extLst>
          </p:cNvPr>
          <p:cNvSpPr/>
          <p:nvPr/>
        </p:nvSpPr>
        <p:spPr>
          <a:xfrm flipH="1">
            <a:off x="8589592" y="2626257"/>
            <a:ext cx="2764208" cy="1375037"/>
          </a:xfrm>
          <a:prstGeom prst="wedgeEllipseCallout">
            <a:avLst>
              <a:gd name="adj1" fmla="val 129803"/>
              <a:gd name="adj2" fmla="val 382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Enter the details here and click on Add</a:t>
            </a:r>
          </a:p>
        </p:txBody>
      </p:sp>
    </p:spTree>
    <p:extLst>
      <p:ext uri="{BB962C8B-B14F-4D97-AF65-F5344CB8AC3E}">
        <p14:creationId xmlns:p14="http://schemas.microsoft.com/office/powerpoint/2010/main" val="3967537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9CE22-5CD1-9410-C647-8DDC1E48C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Similarly, for the Others, Add Information as Below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9EA66-378C-501B-942A-9FF7663D5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1B0B05-0694-F6AC-9EBF-EE08AE9AF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713" y="2196592"/>
            <a:ext cx="9598732" cy="360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675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08358-23A5-65C8-D025-404DAB487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Checking Routing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8F674-AF07-44BC-7DAE-BABEA420A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can examine any router’s routing table by clicking on the search button (called Inspect) on the top left corner of the screen </a:t>
            </a:r>
          </a:p>
          <a:p>
            <a:pPr marL="0" indent="0">
              <a:buNone/>
            </a:pPr>
            <a:r>
              <a:rPr lang="en-IN" dirty="0"/>
              <a:t>   and then selecting a router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E43FBF-F517-3BCA-39FF-93F7734CE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4743" y="2151287"/>
            <a:ext cx="749557" cy="6972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E9DF40-1048-D18B-6027-3D5F0F0AB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242" y="3429000"/>
            <a:ext cx="7714855" cy="253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787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C62F2-E51A-00FD-143B-089DB8D13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AE4A7-5835-1D0D-1B02-D844C9E4B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Add a simple PDU from the menu to any two routers and see if they can route the packet correctly or not</a:t>
            </a:r>
          </a:p>
        </p:txBody>
      </p:sp>
    </p:spTree>
    <p:extLst>
      <p:ext uri="{BB962C8B-B14F-4D97-AF65-F5344CB8AC3E}">
        <p14:creationId xmlns:p14="http://schemas.microsoft.com/office/powerpoint/2010/main" val="3879934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935F75-75E2-ABE5-DA03-198FB0E51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Dynamic Routing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E9FE07-BB8C-F431-0C89-6A1DC8DE93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834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8473E-3865-8635-C4FD-5EBAF2DBF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Dynamic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B5516-29A3-4844-0D9B-05B6FB2BD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Routing Information Protocol (RIP) is used by routers to exchange information so as to build routing tables</a:t>
            </a:r>
          </a:p>
          <a:p>
            <a:r>
              <a:rPr lang="en-IN" dirty="0"/>
              <a:t>We do not have to add routing information statically now</a:t>
            </a:r>
          </a:p>
          <a:p>
            <a:r>
              <a:rPr lang="en-IN" dirty="0"/>
              <a:t>Routers automatically do this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1551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83F35-A06D-DFB7-D719-BE0074FDD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Configuring RIP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1D4A6-937D-71D1-60A3-5EE96F624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Create the same four-router topology we used previously and assign the same IP addresses through the Config tab.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566A6D-7C78-AF44-F381-F8721B88F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594" y="2625121"/>
            <a:ext cx="9770722" cy="414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4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83F35-A06D-DFB7-D719-BE0074FDD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Configuring RIP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1D4A6-937D-71D1-60A3-5EE96F624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2. Click on RIP. This is very easy. Each router now requires only the Network IP of its own interfaces, as shown in the following screenshot:</a:t>
            </a:r>
          </a:p>
          <a:p>
            <a:r>
              <a:rPr lang="en-US" dirty="0"/>
              <a:t>Full list – next slide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7DB11C-97E6-15C5-BA3A-DF6CE8496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462" y="2776086"/>
            <a:ext cx="4496031" cy="438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961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B85B0-3D57-6BE8-B74B-89B85DCB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Network Addresses for RIP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1550A-A9E5-F6A7-3D2E-C8C9CD349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347F13-2119-D592-F3AA-FFFD27762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977" y="1947722"/>
            <a:ext cx="5555557" cy="410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606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8E68D7-A20F-352F-DBDC-266357C96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Routing Using Two Routers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92870A-3B61-A1D0-2C78-0E8BDEB64E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08757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C6F1E-4CB4-ED2C-B659-336F5F6E0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 using the PDU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CE94A-1097-BA28-CB3B-D26B57D29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Same as before</a:t>
            </a:r>
          </a:p>
        </p:txBody>
      </p:sp>
    </p:spTree>
    <p:extLst>
      <p:ext uri="{BB962C8B-B14F-4D97-AF65-F5344CB8AC3E}">
        <p14:creationId xmlns:p14="http://schemas.microsoft.com/office/powerpoint/2010/main" val="19536152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639611-B2F1-1CBA-CA03-D9DF596D6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Dynamic Host Configuration Protocol (DHCP)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918AA5-A889-1133-873D-DDEF2CB883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62554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A95328-9FD0-C4D2-724A-729D4827C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DHCP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DA8E1-34AE-A048-2594-2A82786FF0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Dynamic Host Configuration Protocol (DHCP)</a:t>
            </a:r>
            <a:r>
              <a:rPr lang="en-US" dirty="0"/>
              <a:t> is a client/server protocol that automatically provides a host with its IP address and other related configuration information such as the subnet mask and default gateway.</a:t>
            </a:r>
          </a:p>
          <a:p>
            <a:r>
              <a:rPr lang="en-US" dirty="0"/>
              <a:t>DHCP clients obtain their IP configuration information from a DHCP server, rather than being manually configured.</a:t>
            </a:r>
          </a:p>
          <a:p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1A2AC5-C5CA-09FF-28E9-E17589F3B8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9AC832-558E-67BC-A3F4-1FBDAC07A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409" y="2424700"/>
            <a:ext cx="5049656" cy="291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967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6371B1E-40C6-4B94-34C7-20921338A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Configuring DHCP – Two Options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12D684-2C90-390A-6AA6-0596434C1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Use a router also as a DHCP server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Use an external sever for this job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0" indent="0">
              <a:buNone/>
            </a:pPr>
            <a:r>
              <a:rPr lang="en-IN" dirty="0"/>
              <a:t>We will try Option 1</a:t>
            </a:r>
          </a:p>
        </p:txBody>
      </p:sp>
    </p:spTree>
    <p:extLst>
      <p:ext uri="{BB962C8B-B14F-4D97-AF65-F5344CB8AC3E}">
        <p14:creationId xmlns:p14="http://schemas.microsoft.com/office/powerpoint/2010/main" val="26790394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7F056-9AF9-4193-4510-0753587AF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Hands-on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26887-2703-91AA-BEAA-8183C663E39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Create this</a:t>
            </a:r>
          </a:p>
          <a:p>
            <a:r>
              <a:rPr lang="en-IN" dirty="0"/>
              <a:t>Switch should be 2960</a:t>
            </a:r>
          </a:p>
          <a:p>
            <a:r>
              <a:rPr lang="en-IN" dirty="0"/>
              <a:t>Router should be 2811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2C331E-1FE3-15C7-91A7-20186A3B6D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635687-0CD6-644D-550B-D5C88D5C6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120" y="1825625"/>
            <a:ext cx="6013759" cy="330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7539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55AB8-4932-E660-5B11-CCFF222A3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2: Give an IP Address to the Router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A4597-70A5-FB64-3D2F-E471CC376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>
                <a:effectLst/>
              </a:rPr>
              <a:t>Router&gt;</a:t>
            </a:r>
            <a:r>
              <a:rPr lang="en-IN" b="1" dirty="0" err="1">
                <a:effectLst/>
              </a:rPr>
              <a:t>en</a:t>
            </a:r>
            <a:endParaRPr lang="en-IN" b="1" dirty="0">
              <a:effectLst/>
            </a:endParaRPr>
          </a:p>
          <a:p>
            <a:r>
              <a:rPr lang="en-IN" dirty="0" err="1">
                <a:effectLst/>
              </a:rPr>
              <a:t>Router#</a:t>
            </a:r>
            <a:r>
              <a:rPr lang="en-IN" b="1" dirty="0" err="1">
                <a:effectLst/>
              </a:rPr>
              <a:t>config</a:t>
            </a:r>
            <a:r>
              <a:rPr lang="en-IN" b="1" dirty="0">
                <a:effectLst/>
              </a:rPr>
              <a:t> t</a:t>
            </a:r>
          </a:p>
          <a:p>
            <a:r>
              <a:rPr lang="en-IN" dirty="0">
                <a:effectLst/>
              </a:rPr>
              <a:t>Enter configuration commands, one per line. End with CNTL/Z.</a:t>
            </a:r>
          </a:p>
          <a:p>
            <a:r>
              <a:rPr lang="en-US" dirty="0">
                <a:effectLst/>
              </a:rPr>
              <a:t>Router(config)#int fa0/0</a:t>
            </a:r>
          </a:p>
          <a:p>
            <a:r>
              <a:rPr lang="en-US" dirty="0">
                <a:effectLst/>
              </a:rPr>
              <a:t>Router(config-if)#ip add 192.168.1.1 255.255.255.0</a:t>
            </a:r>
          </a:p>
          <a:p>
            <a:r>
              <a:rPr lang="en-US" dirty="0">
                <a:effectLst/>
              </a:rPr>
              <a:t>Router(config-if)#no shutdown</a:t>
            </a:r>
          </a:p>
          <a:p>
            <a:r>
              <a:rPr lang="en-US" dirty="0">
                <a:effectLst/>
              </a:rPr>
              <a:t>Router(config-if)#</a:t>
            </a:r>
          </a:p>
          <a:p>
            <a:r>
              <a:rPr lang="en-US" dirty="0">
                <a:effectLst/>
              </a:rPr>
              <a:t>%LINK-5-CHANGED: Interface FastEthernet0/0, changed state to up</a:t>
            </a:r>
          </a:p>
          <a:p>
            <a:br>
              <a:rPr lang="en-US" dirty="0">
                <a:effectLst/>
              </a:rPr>
            </a:br>
            <a:endParaRPr lang="en-US" dirty="0">
              <a:effectLst/>
            </a:endParaRPr>
          </a:p>
          <a:p>
            <a:r>
              <a:rPr lang="en-US" dirty="0">
                <a:effectLst/>
              </a:rPr>
              <a:t>%LINEPROTO-5-UPDOWN: Line protocol on Interface FastEthernet0/0, changed state to up</a:t>
            </a:r>
            <a:endParaRPr lang="en-I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260710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E28AE-E7E6-3E25-F54E-78B61B42D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2: Configure Router – DHCP Part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3A4BB-CF6D-5971-217A-7BB046CFD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effectLst/>
              </a:rPr>
              <a:t>Router(config)#ip </a:t>
            </a:r>
            <a:r>
              <a:rPr lang="en-IN" dirty="0" err="1">
                <a:effectLst/>
              </a:rPr>
              <a:t>dhcp</a:t>
            </a:r>
            <a:r>
              <a:rPr lang="en-IN" dirty="0">
                <a:effectLst/>
              </a:rPr>
              <a:t> pool MY_LAN</a:t>
            </a:r>
          </a:p>
          <a:p>
            <a:r>
              <a:rPr lang="en-IN" dirty="0">
                <a:effectLst/>
              </a:rPr>
              <a:t>Router(</a:t>
            </a:r>
            <a:r>
              <a:rPr lang="en-IN" dirty="0" err="1">
                <a:effectLst/>
              </a:rPr>
              <a:t>dhcp</a:t>
            </a:r>
            <a:r>
              <a:rPr lang="en-IN" dirty="0">
                <a:effectLst/>
              </a:rPr>
              <a:t>-config)#network 192.168.1.0 255.255.255.0</a:t>
            </a:r>
          </a:p>
          <a:p>
            <a:r>
              <a:rPr lang="en-IN" dirty="0">
                <a:effectLst/>
              </a:rPr>
              <a:t>Router(</a:t>
            </a:r>
            <a:r>
              <a:rPr lang="en-IN" dirty="0" err="1">
                <a:effectLst/>
              </a:rPr>
              <a:t>dhcp</a:t>
            </a:r>
            <a:r>
              <a:rPr lang="en-IN" dirty="0">
                <a:effectLst/>
              </a:rPr>
              <a:t>-config)#default-router 192.168.1.1</a:t>
            </a:r>
          </a:p>
          <a:p>
            <a:r>
              <a:rPr lang="en-IN" dirty="0">
                <a:effectLst/>
              </a:rPr>
              <a:t>Router(</a:t>
            </a:r>
            <a:r>
              <a:rPr lang="en-IN" dirty="0" err="1">
                <a:effectLst/>
              </a:rPr>
              <a:t>dhcp</a:t>
            </a:r>
            <a:r>
              <a:rPr lang="en-IN" dirty="0">
                <a:effectLst/>
              </a:rPr>
              <a:t>-config)#dns-server 192.168.1.10</a:t>
            </a:r>
          </a:p>
          <a:p>
            <a:r>
              <a:rPr lang="en-IN" dirty="0">
                <a:effectLst/>
              </a:rPr>
              <a:t>Router(</a:t>
            </a:r>
            <a:r>
              <a:rPr lang="en-IN" dirty="0" err="1">
                <a:effectLst/>
              </a:rPr>
              <a:t>dhcp</a:t>
            </a:r>
            <a:r>
              <a:rPr lang="en-IN" dirty="0">
                <a:effectLst/>
              </a:rPr>
              <a:t>-config)#exit</a:t>
            </a:r>
          </a:p>
          <a:p>
            <a:r>
              <a:rPr lang="en-IN" dirty="0">
                <a:effectLst/>
              </a:rPr>
              <a:t>Router(config)#ip </a:t>
            </a:r>
            <a:r>
              <a:rPr lang="en-IN" dirty="0" err="1">
                <a:effectLst/>
              </a:rPr>
              <a:t>dhcp</a:t>
            </a:r>
            <a:r>
              <a:rPr lang="en-IN" dirty="0">
                <a:effectLst/>
              </a:rPr>
              <a:t> excluded-address 192.168.1.1 192.168.1.10</a:t>
            </a:r>
            <a:endParaRPr lang="en-IN" dirty="0"/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B3028479-41A0-5C0F-7D86-6E325118ABD4}"/>
              </a:ext>
            </a:extLst>
          </p:cNvPr>
          <p:cNvSpPr/>
          <p:nvPr/>
        </p:nvSpPr>
        <p:spPr>
          <a:xfrm>
            <a:off x="4325420" y="5044611"/>
            <a:ext cx="4685016" cy="996593"/>
          </a:xfrm>
          <a:prstGeom prst="borderCallout1">
            <a:avLst>
              <a:gd name="adj1" fmla="val 18750"/>
              <a:gd name="adj2" fmla="val -8333"/>
              <a:gd name="adj3" fmla="val -21521"/>
              <a:gd name="adj4" fmla="val 853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These addresses should not be used by the DHCP server (may be they are already statically allocated in the network to some devices)</a:t>
            </a:r>
          </a:p>
        </p:txBody>
      </p:sp>
    </p:spTree>
    <p:extLst>
      <p:ext uri="{BB962C8B-B14F-4D97-AF65-F5344CB8AC3E}">
        <p14:creationId xmlns:p14="http://schemas.microsoft.com/office/powerpoint/2010/main" val="11669907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49E72-2605-428C-7EED-F852EA0E7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3: Change all PC Address Types to DHCP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40898-1941-C821-F413-8A1A19D62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Click on PC0 – Config – FastEthernet0 – Change IP Configuration from Static to DHCP</a:t>
            </a:r>
          </a:p>
          <a:p>
            <a:endParaRPr lang="en-IN" dirty="0"/>
          </a:p>
          <a:p>
            <a:r>
              <a:rPr lang="en-IN" dirty="0"/>
              <a:t>Repeat for the remaining PCs</a:t>
            </a:r>
          </a:p>
        </p:txBody>
      </p:sp>
    </p:spTree>
    <p:extLst>
      <p:ext uri="{BB962C8B-B14F-4D97-AF65-F5344CB8AC3E}">
        <p14:creationId xmlns:p14="http://schemas.microsoft.com/office/powerpoint/2010/main" val="13756586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91088-C4D6-89A9-6D9C-3AC260871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Verify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4E706-FE49-F2F0-0D56-63A6677F3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Exit twice in the router CLI to go to the Router# prompt</a:t>
            </a:r>
          </a:p>
          <a:p>
            <a:r>
              <a:rPr lang="en-US" dirty="0"/>
              <a:t>Enter command </a:t>
            </a:r>
            <a:r>
              <a:rPr lang="en-US" b="1" dirty="0"/>
              <a:t>show </a:t>
            </a:r>
            <a:r>
              <a:rPr lang="en-US" b="1" dirty="0" err="1"/>
              <a:t>ip</a:t>
            </a:r>
            <a:r>
              <a:rPr lang="en-US" b="1" dirty="0"/>
              <a:t> </a:t>
            </a:r>
            <a:r>
              <a:rPr lang="en-US" b="1" dirty="0" err="1"/>
              <a:t>dhcp</a:t>
            </a:r>
            <a:r>
              <a:rPr lang="en-US" b="1" dirty="0"/>
              <a:t> binding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Also verify by checking the config of individual PCs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5FDAFD-0E84-751F-D6A5-D09928B2B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514" y="2888759"/>
            <a:ext cx="10150971" cy="177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7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3EABB-81FC-F3F4-3389-71D489EE1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Our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7DD86-422E-3A74-8019-F0FF42654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2FB512-36AE-8BA1-FD0B-AF52A08DA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248" y="1386025"/>
            <a:ext cx="8870747" cy="534688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24CF33E-847B-6AC1-CCC2-CD470D5DA03F}"/>
              </a:ext>
            </a:extLst>
          </p:cNvPr>
          <p:cNvSpPr/>
          <p:nvPr/>
        </p:nvSpPr>
        <p:spPr>
          <a:xfrm>
            <a:off x="4448710" y="3852809"/>
            <a:ext cx="2342508" cy="47261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8693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0CCA1-A9CA-FE4C-696F-66A1BB2B1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1: Create Basic Topology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A6DE4-952D-26B0-E19A-C2C843CD2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3847B0-AD1B-3454-31C6-212DA79FE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979" y="1332845"/>
            <a:ext cx="8423904" cy="437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414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8B47A-9753-9D50-1253-0AA662CEE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2: Assign Static IP 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0B9CE-BD3D-1F2B-F170-E8EE96C20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PC0: 1.0.0.2</a:t>
            </a:r>
          </a:p>
          <a:p>
            <a:endParaRPr lang="en-IN" dirty="0"/>
          </a:p>
          <a:p>
            <a:r>
              <a:rPr lang="en-IN" dirty="0"/>
              <a:t>Router0 Fa0/1: 1.0.0.1</a:t>
            </a:r>
          </a:p>
          <a:p>
            <a:r>
              <a:rPr lang="en-IN" dirty="0"/>
              <a:t>Router0 Fa0/0: 2.0.0.1</a:t>
            </a:r>
          </a:p>
          <a:p>
            <a:endParaRPr lang="en-IN" dirty="0"/>
          </a:p>
          <a:p>
            <a:r>
              <a:rPr lang="en-IN" dirty="0"/>
              <a:t>Router1 Fa0/0: 2.0.0.2</a:t>
            </a:r>
          </a:p>
          <a:p>
            <a:r>
              <a:rPr lang="en-IN" dirty="0"/>
              <a:t>Router1 Fa0/1: 3.0.0.1</a:t>
            </a:r>
          </a:p>
          <a:p>
            <a:endParaRPr lang="en-IN" dirty="0"/>
          </a:p>
          <a:p>
            <a:r>
              <a:rPr lang="en-IN" dirty="0"/>
              <a:t>PC1: 3.0.0.2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0793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6774C-BEAE-A13E-07C7-D8368E67E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3: Add Static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85CDE-837E-0F34-FE73-51948F9FD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Add static routes to the two routers:</a:t>
            </a:r>
          </a:p>
          <a:p>
            <a:endParaRPr lang="en-IN" dirty="0"/>
          </a:p>
          <a:p>
            <a:r>
              <a:rPr lang="en-IN" dirty="0"/>
              <a:t>Router 0: </a:t>
            </a:r>
            <a:r>
              <a:rPr lang="en-IN" b="1" dirty="0" err="1"/>
              <a:t>ip</a:t>
            </a:r>
            <a:r>
              <a:rPr lang="en-IN" b="1" dirty="0"/>
              <a:t> route 3.0.0.0 255.0.0.0 2.0.0.2</a:t>
            </a:r>
          </a:p>
          <a:p>
            <a:endParaRPr lang="en-IN" dirty="0"/>
          </a:p>
          <a:p>
            <a:r>
              <a:rPr lang="en-IN" dirty="0"/>
              <a:t>Router 1: </a:t>
            </a:r>
            <a:r>
              <a:rPr lang="en-IN" b="1" dirty="0" err="1"/>
              <a:t>ip</a:t>
            </a:r>
            <a:r>
              <a:rPr lang="en-IN" b="1" dirty="0"/>
              <a:t> route 1.0.0.0 255.0.0.0 2.0.0.1</a:t>
            </a:r>
          </a:p>
        </p:txBody>
      </p:sp>
    </p:spTree>
    <p:extLst>
      <p:ext uri="{BB962C8B-B14F-4D97-AF65-F5344CB8AC3E}">
        <p14:creationId xmlns:p14="http://schemas.microsoft.com/office/powerpoint/2010/main" val="3284569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E934A-7241-AA5E-6B76-7DC6C348F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4: Add Default Gateways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5F97C-1D3F-28F4-F2DE-CB4C64912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4BB8A8-C87F-A55E-2448-BEF245B1E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8955"/>
            <a:ext cx="4483330" cy="44198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DB18DF-41AC-7683-D527-C8909C683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471" y="1565838"/>
            <a:ext cx="4432528" cy="445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997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071B66-F153-9061-E3E8-ED3501208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Static Routing Concept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A4E42A-884E-AAE2-40A5-5F731006D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need to manually add routing information to the routers</a:t>
            </a:r>
          </a:p>
          <a:p>
            <a:r>
              <a:rPr lang="en-IN" dirty="0"/>
              <a:t>Routers do not automatically create/update routing information</a:t>
            </a:r>
          </a:p>
          <a:p>
            <a:r>
              <a:rPr lang="en-IN" dirty="0"/>
              <a:t>Easy but not efficient</a:t>
            </a:r>
          </a:p>
          <a:p>
            <a:r>
              <a:rPr lang="en-IN" dirty="0"/>
              <a:t>Can be used for small networks</a:t>
            </a:r>
          </a:p>
        </p:txBody>
      </p:sp>
    </p:spTree>
    <p:extLst>
      <p:ext uri="{BB962C8B-B14F-4D97-AF65-F5344CB8AC3E}">
        <p14:creationId xmlns:p14="http://schemas.microsoft.com/office/powerpoint/2010/main" val="926251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5409C-708F-037C-DFAB-CDEF0D865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Static Routing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06EFC-C0BB-D408-5EB2-E7EDF65F5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a ring topology</a:t>
            </a:r>
          </a:p>
          <a:p>
            <a:endParaRPr lang="en-IN" dirty="0"/>
          </a:p>
          <a:p>
            <a:r>
              <a:rPr lang="en-IN" dirty="0"/>
              <a:t>(Next slide for details)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0A27C5-3B07-C58F-73D3-373B4AD6E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464" y="1299493"/>
            <a:ext cx="6808336" cy="529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46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658</Words>
  <Application>Microsoft Office PowerPoint</Application>
  <PresentationFormat>Widescreen</PresentationFormat>
  <Paragraphs>99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Static Routing</vt:lpstr>
      <vt:lpstr>Basic Routing Using Two Routers</vt:lpstr>
      <vt:lpstr>Our Configuration</vt:lpstr>
      <vt:lpstr>Step 1: Create Basic Topology</vt:lpstr>
      <vt:lpstr>Step 2: Assign Static IP Addresses</vt:lpstr>
      <vt:lpstr>Step 3: Add Static Routing</vt:lpstr>
      <vt:lpstr>Step 4: Add Default Gateways</vt:lpstr>
      <vt:lpstr>Static Routing Concept</vt:lpstr>
      <vt:lpstr>Static Routing Setup</vt:lpstr>
      <vt:lpstr>Creating the Ring Topology</vt:lpstr>
      <vt:lpstr>Configuring Routes Statically</vt:lpstr>
      <vt:lpstr>Similarly, for the Others, Add Information as Below </vt:lpstr>
      <vt:lpstr>Checking Routing Table</vt:lpstr>
      <vt:lpstr>Testing</vt:lpstr>
      <vt:lpstr>Dynamic Routing</vt:lpstr>
      <vt:lpstr>Dynamic Routing</vt:lpstr>
      <vt:lpstr>Configuring RIP</vt:lpstr>
      <vt:lpstr>Configuring RIP</vt:lpstr>
      <vt:lpstr>Network Addresses for RIP Configuration</vt:lpstr>
      <vt:lpstr>Test using the PDU</vt:lpstr>
      <vt:lpstr>Dynamic Host Configuration Protocol (DHCP)</vt:lpstr>
      <vt:lpstr>DHCP Concept</vt:lpstr>
      <vt:lpstr>Configuring DHCP – Two Options</vt:lpstr>
      <vt:lpstr>Hands-on</vt:lpstr>
      <vt:lpstr>Step 2: Give an IP Address to the Router</vt:lpstr>
      <vt:lpstr>Step 2: Configure Router – DHCP Part</vt:lpstr>
      <vt:lpstr>Step 3: Change all PC Address Types to DHCP</vt:lpstr>
      <vt:lpstr>Verify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 Routing</dc:title>
  <dc:creator>Atul Kahate</dc:creator>
  <cp:lastModifiedBy>Atul Kahate</cp:lastModifiedBy>
  <cp:revision>1</cp:revision>
  <dcterms:created xsi:type="dcterms:W3CDTF">2023-04-13T07:04:06Z</dcterms:created>
  <dcterms:modified xsi:type="dcterms:W3CDTF">2023-04-13T07:04:19Z</dcterms:modified>
</cp:coreProperties>
</file>