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63" r:id="rId2"/>
    <p:sldId id="318" r:id="rId3"/>
    <p:sldId id="278" r:id="rId4"/>
    <p:sldId id="283" r:id="rId5"/>
    <p:sldId id="723" r:id="rId6"/>
    <p:sldId id="294" r:id="rId7"/>
    <p:sldId id="292" r:id="rId8"/>
    <p:sldId id="313" r:id="rId9"/>
    <p:sldId id="314" r:id="rId10"/>
    <p:sldId id="311" r:id="rId11"/>
    <p:sldId id="312" r:id="rId12"/>
    <p:sldId id="308" r:id="rId13"/>
    <p:sldId id="310" r:id="rId14"/>
    <p:sldId id="724" r:id="rId15"/>
    <p:sldId id="725" r:id="rId16"/>
    <p:sldId id="726" r:id="rId17"/>
    <p:sldId id="300" r:id="rId18"/>
    <p:sldId id="303" r:id="rId19"/>
    <p:sldId id="297" r:id="rId20"/>
    <p:sldId id="299" r:id="rId21"/>
    <p:sldId id="298" r:id="rId22"/>
    <p:sldId id="296" r:id="rId23"/>
    <p:sldId id="722" r:id="rId24"/>
    <p:sldId id="727" r:id="rId25"/>
    <p:sldId id="728" r:id="rId26"/>
    <p:sldId id="729" r:id="rId27"/>
    <p:sldId id="730" r:id="rId28"/>
    <p:sldId id="316" r:id="rId29"/>
    <p:sldId id="317" r:id="rId30"/>
    <p:sldId id="319" r:id="rId31"/>
    <p:sldId id="320" r:id="rId32"/>
    <p:sldId id="731" r:id="rId33"/>
    <p:sldId id="328" r:id="rId34"/>
    <p:sldId id="732" r:id="rId35"/>
    <p:sldId id="733" r:id="rId36"/>
    <p:sldId id="734" r:id="rId37"/>
    <p:sldId id="735" r:id="rId38"/>
    <p:sldId id="736" r:id="rId39"/>
    <p:sldId id="737" r:id="rId40"/>
    <p:sldId id="738" r:id="rId41"/>
    <p:sldId id="680" r:id="rId42"/>
    <p:sldId id="457" r:id="rId43"/>
    <p:sldId id="681" r:id="rId44"/>
    <p:sldId id="683" r:id="rId45"/>
    <p:sldId id="464" r:id="rId46"/>
    <p:sldId id="473" r:id="rId47"/>
    <p:sldId id="742" r:id="rId48"/>
    <p:sldId id="787" r:id="rId49"/>
    <p:sldId id="788" r:id="rId50"/>
    <p:sldId id="345" r:id="rId51"/>
    <p:sldId id="786" r:id="rId52"/>
    <p:sldId id="770" r:id="rId53"/>
    <p:sldId id="340" r:id="rId54"/>
    <p:sldId id="476" r:id="rId55"/>
    <p:sldId id="342" r:id="rId56"/>
    <p:sldId id="477" r:id="rId57"/>
    <p:sldId id="344" r:id="rId58"/>
    <p:sldId id="665" r:id="rId59"/>
    <p:sldId id="771" r:id="rId60"/>
    <p:sldId id="666" r:id="rId61"/>
    <p:sldId id="667" r:id="rId62"/>
    <p:sldId id="772" r:id="rId63"/>
    <p:sldId id="773" r:id="rId64"/>
    <p:sldId id="774" r:id="rId65"/>
    <p:sldId id="775" r:id="rId66"/>
    <p:sldId id="776" r:id="rId67"/>
    <p:sldId id="777" r:id="rId68"/>
    <p:sldId id="778" r:id="rId69"/>
    <p:sldId id="779" r:id="rId70"/>
    <p:sldId id="780" r:id="rId71"/>
    <p:sldId id="781" r:id="rId72"/>
    <p:sldId id="782" r:id="rId73"/>
    <p:sldId id="783" r:id="rId74"/>
    <p:sldId id="784" r:id="rId75"/>
    <p:sldId id="78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5DC58-BBA3-43FE-90FC-BF2D24DDF7BB}" type="datetimeFigureOut">
              <a:rPr lang="en-IN" smtClean="0"/>
              <a:t>08-04-2023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EF19E-425D-4BD7-ADB2-80EF9ED4063F}" type="slidenum">
              <a:rPr lang="en-IN" smtClean="0"/>
              <a:t>‹#›</a:t>
            </a:fld>
            <a:endParaRPr lang="en-IN"/>
          </a:p>
        </p:txBody>
      </p:sp>
    </p:spTree>
    <p:extLst>
      <p:ext uri="{BB962C8B-B14F-4D97-AF65-F5344CB8AC3E}">
        <p14:creationId xmlns:p14="http://schemas.microsoft.com/office/powerpoint/2010/main" val="2370229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E5476E3-38FB-6FBE-E047-FCEEE2B4BB0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chemeClr val="bg1"/>
                </a:solidFill>
                <a:latin typeface="Tahoma" panose="020B0604030504040204" pitchFamily="34" charset="0"/>
                <a:ea typeface="Microsoft YaHei" panose="020B0503020204020204" pitchFamily="34" charset="-122"/>
              </a:defRPr>
            </a:lvl9pPr>
          </a:lstStyle>
          <a:p>
            <a:pPr>
              <a:buClrTx/>
              <a:buFontTx/>
              <a:buNone/>
            </a:pPr>
            <a:fld id="{A0AFF1DD-4688-422D-9BF1-65C50AC762E4}" type="slidenum">
              <a:rPr lang="en-US" altLang="en-US">
                <a:solidFill>
                  <a:srgbClr val="000000"/>
                </a:solidFill>
                <a:latin typeface="Arial" panose="020B0604020202020204" pitchFamily="34" charset="0"/>
              </a:rPr>
              <a:pPr>
                <a:buClrTx/>
                <a:buFontTx/>
                <a:buNone/>
              </a:pPr>
              <a:t>6</a:t>
            </a:fld>
            <a:endParaRPr lang="en-US" altLang="en-US">
              <a:solidFill>
                <a:srgbClr val="000000"/>
              </a:solidFill>
              <a:latin typeface="Arial" panose="020B0604020202020204" pitchFamily="34" charset="0"/>
            </a:endParaRPr>
          </a:p>
        </p:txBody>
      </p:sp>
      <p:sp>
        <p:nvSpPr>
          <p:cNvPr id="33795" name="Rectangle 1">
            <a:extLst>
              <a:ext uri="{FF2B5EF4-FFF2-40B4-BE49-F238E27FC236}">
                <a16:creationId xmlns:a16="http://schemas.microsoft.com/office/drawing/2014/main" id="{C180454E-FB16-8D5F-0766-E70986B37BD1}"/>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Text Box 2">
            <a:extLst>
              <a:ext uri="{FF2B5EF4-FFF2-40B4-BE49-F238E27FC236}">
                <a16:creationId xmlns:a16="http://schemas.microsoft.com/office/drawing/2014/main" id="{3A726516-8CF7-E0FA-819A-92D6F531348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3797" name="Text Box 3">
            <a:extLst>
              <a:ext uri="{FF2B5EF4-FFF2-40B4-BE49-F238E27FC236}">
                <a16:creationId xmlns:a16="http://schemas.microsoft.com/office/drawing/2014/main" id="{ED68AC77-03B0-164C-9460-B2B8770BD8AE}"/>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80FDBD8E-88AD-43F7-B74E-E04DD99AEDFE}" type="slidenum">
              <a:rPr lang="en-US" altLang="en-US" sz="1200">
                <a:solidFill>
                  <a:srgbClr val="000000"/>
                </a:solidFill>
                <a:latin typeface="Arial" panose="020B0604020202020204" pitchFamily="34" charset="0"/>
              </a:rPr>
              <a:pPr algn="r" eaLnBrk="1" hangingPunct="1">
                <a:buClrTx/>
                <a:buFontTx/>
                <a:buNone/>
              </a:pPr>
              <a:t>6</a:t>
            </a:fld>
            <a:endParaRPr lang="en-US" altLang="en-US" sz="1200">
              <a:solidFill>
                <a:srgbClr val="000000"/>
              </a:solidFill>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7" name="Rectangle 1">
            <a:extLst>
              <a:ext uri="{FF2B5EF4-FFF2-40B4-BE49-F238E27FC236}">
                <a16:creationId xmlns:a16="http://schemas.microsoft.com/office/drawing/2014/main" id="{4FFD0B0C-5418-10BE-C664-9C40D66154FF}"/>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8" name="Text Box 2">
            <a:extLst>
              <a:ext uri="{FF2B5EF4-FFF2-40B4-BE49-F238E27FC236}">
                <a16:creationId xmlns:a16="http://schemas.microsoft.com/office/drawing/2014/main" id="{75ADE589-79B0-2F3F-9BE9-B6F5694252F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85349" name="Text Box 3">
            <a:extLst>
              <a:ext uri="{FF2B5EF4-FFF2-40B4-BE49-F238E27FC236}">
                <a16:creationId xmlns:a16="http://schemas.microsoft.com/office/drawing/2014/main" id="{7C6D55A5-1936-976F-685F-0FB6D49E475B}"/>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571714D6-7DD3-43E8-84D7-40479382F9CF}" type="slidenum">
              <a:rPr lang="en-US" altLang="en-US" sz="1200">
                <a:solidFill>
                  <a:srgbClr val="000000"/>
                </a:solidFill>
                <a:latin typeface="Arial" panose="020B0604020202020204" pitchFamily="34" charset="0"/>
              </a:rPr>
              <a:pPr algn="r" eaLnBrk="1" hangingPunct="1">
                <a:buClrTx/>
                <a:buFontTx/>
                <a:buNone/>
              </a:pPr>
              <a:t>57</a:t>
            </a:fld>
            <a:endParaRPr lang="en-US" altLang="en-US" sz="1200">
              <a:solidFill>
                <a:srgbClr val="000000"/>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731" name="Rectangle 1">
            <a:extLst>
              <a:ext uri="{FF2B5EF4-FFF2-40B4-BE49-F238E27FC236}">
                <a16:creationId xmlns:a16="http://schemas.microsoft.com/office/drawing/2014/main" id="{C15DEEA9-35E4-D544-7ABB-7A7F676E0E44}"/>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1732" name="Text Box 2">
            <a:extLst>
              <a:ext uri="{FF2B5EF4-FFF2-40B4-BE49-F238E27FC236}">
                <a16:creationId xmlns:a16="http://schemas.microsoft.com/office/drawing/2014/main" id="{BF139E36-E2EE-2291-A7EC-2073480EE4C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1733" name="Text Box 3">
            <a:extLst>
              <a:ext uri="{FF2B5EF4-FFF2-40B4-BE49-F238E27FC236}">
                <a16:creationId xmlns:a16="http://schemas.microsoft.com/office/drawing/2014/main" id="{FAFD7628-212F-090B-7DDF-EC18E45AAA01}"/>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DEBAC0E8-96E3-4E04-8950-8AA9E79370D6}" type="slidenum">
              <a:rPr lang="en-US" altLang="en-US" sz="1200">
                <a:solidFill>
                  <a:srgbClr val="000000"/>
                </a:solidFill>
                <a:latin typeface="Arial" panose="020B0604020202020204" pitchFamily="34" charset="0"/>
              </a:rPr>
              <a:pPr algn="r" eaLnBrk="1" hangingPunct="1">
                <a:buClrTx/>
                <a:buFontTx/>
                <a:buNone/>
              </a:pPr>
              <a:t>58</a:t>
            </a:fld>
            <a:endParaRPr lang="en-US" altLang="en-US" sz="1200">
              <a:solidFill>
                <a:srgbClr val="000000"/>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5" name="Rectangle 1">
            <a:extLst>
              <a:ext uri="{FF2B5EF4-FFF2-40B4-BE49-F238E27FC236}">
                <a16:creationId xmlns:a16="http://schemas.microsoft.com/office/drawing/2014/main" id="{6107CE40-1953-C8A0-8C9D-8A49C49DAB7E}"/>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7636" name="Text Box 2">
            <a:extLst>
              <a:ext uri="{FF2B5EF4-FFF2-40B4-BE49-F238E27FC236}">
                <a16:creationId xmlns:a16="http://schemas.microsoft.com/office/drawing/2014/main" id="{12E546AD-AD7D-0592-BA4B-F2E686CBDF7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7637" name="Text Box 3">
            <a:extLst>
              <a:ext uri="{FF2B5EF4-FFF2-40B4-BE49-F238E27FC236}">
                <a16:creationId xmlns:a16="http://schemas.microsoft.com/office/drawing/2014/main" id="{87EBA810-0C14-7670-E1C4-26DA09D0BEB0}"/>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047CE283-681A-491A-AE70-67382304EF02}" type="slidenum">
              <a:rPr lang="en-US" altLang="en-US" sz="1200">
                <a:solidFill>
                  <a:srgbClr val="000000"/>
                </a:solidFill>
                <a:latin typeface="Arial" panose="020B0604020202020204" pitchFamily="34" charset="0"/>
              </a:rPr>
              <a:pPr algn="r" eaLnBrk="1" hangingPunct="1">
                <a:buClrTx/>
                <a:buFontTx/>
                <a:buNone/>
              </a:pPr>
              <a:t>60</a:t>
            </a:fld>
            <a:endParaRPr lang="en-US" altLang="en-US" sz="1200">
              <a:solidFill>
                <a:srgbClr val="000000"/>
              </a:solidFill>
              <a:latin typeface="Arial" panose="020B0604020202020204" pitchFamily="34" charset="0"/>
            </a:endParaRPr>
          </a:p>
        </p:txBody>
      </p:sp>
    </p:spTree>
    <p:extLst>
      <p:ext uri="{BB962C8B-B14F-4D97-AF65-F5344CB8AC3E}">
        <p14:creationId xmlns:p14="http://schemas.microsoft.com/office/powerpoint/2010/main" val="2569762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9" name="Rectangle 1">
            <a:extLst>
              <a:ext uri="{FF2B5EF4-FFF2-40B4-BE49-F238E27FC236}">
                <a16:creationId xmlns:a16="http://schemas.microsoft.com/office/drawing/2014/main" id="{A2FECFBD-3C1D-7293-8BE4-48B462CE41C1}"/>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3780" name="Text Box 2">
            <a:extLst>
              <a:ext uri="{FF2B5EF4-FFF2-40B4-BE49-F238E27FC236}">
                <a16:creationId xmlns:a16="http://schemas.microsoft.com/office/drawing/2014/main" id="{DBCAB09C-DE13-B60A-68EE-C52A546CAE00}"/>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3781" name="Text Box 3">
            <a:extLst>
              <a:ext uri="{FF2B5EF4-FFF2-40B4-BE49-F238E27FC236}">
                <a16:creationId xmlns:a16="http://schemas.microsoft.com/office/drawing/2014/main" id="{04039F9C-1CB7-D66C-31E9-C1AAA07B5D66}"/>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33693059-2AF1-4226-8C11-E29DBF985A35}" type="slidenum">
              <a:rPr lang="en-US" altLang="en-US" sz="1200">
                <a:solidFill>
                  <a:srgbClr val="000000"/>
                </a:solidFill>
                <a:latin typeface="Arial" panose="020B0604020202020204" pitchFamily="34" charset="0"/>
              </a:rPr>
              <a:pPr algn="r" eaLnBrk="1" hangingPunct="1">
                <a:buClrTx/>
                <a:buFontTx/>
                <a:buNone/>
              </a:pPr>
              <a:t>61</a:t>
            </a:fld>
            <a:endParaRPr lang="en-US" altLang="en-US" sz="1200">
              <a:solidFill>
                <a:srgbClr val="000000"/>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43" name="Rectangle 1">
            <a:extLst>
              <a:ext uri="{FF2B5EF4-FFF2-40B4-BE49-F238E27FC236}">
                <a16:creationId xmlns:a16="http://schemas.microsoft.com/office/drawing/2014/main" id="{F78CBA60-B3C5-5631-1F68-40F993DAFB45}"/>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44" name="Text Box 2">
            <a:extLst>
              <a:ext uri="{FF2B5EF4-FFF2-40B4-BE49-F238E27FC236}">
                <a16:creationId xmlns:a16="http://schemas.microsoft.com/office/drawing/2014/main" id="{6E74425A-9892-3EAE-0E20-D3C1CCE0B9FE}"/>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19845" name="Text Box 3">
            <a:extLst>
              <a:ext uri="{FF2B5EF4-FFF2-40B4-BE49-F238E27FC236}">
                <a16:creationId xmlns:a16="http://schemas.microsoft.com/office/drawing/2014/main" id="{4F6029A7-C1D2-AB63-DC8C-287C1843511F}"/>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141003B8-74DB-456D-8AA2-36906C791CD2}" type="slidenum">
              <a:rPr lang="en-US" altLang="en-US" sz="1200">
                <a:solidFill>
                  <a:srgbClr val="000000"/>
                </a:solidFill>
                <a:latin typeface="Arial" panose="020B0604020202020204" pitchFamily="34" charset="0"/>
              </a:rPr>
              <a:pPr algn="r" eaLnBrk="1" hangingPunct="1">
                <a:buClrTx/>
                <a:buFontTx/>
                <a:buNone/>
              </a:pPr>
              <a:t>42</a:t>
            </a:fld>
            <a:endParaRPr lang="en-US" altLang="en-US" sz="1200">
              <a:solidFill>
                <a:srgbClr val="000000"/>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4179" name="Rectangle 1">
            <a:extLst>
              <a:ext uri="{FF2B5EF4-FFF2-40B4-BE49-F238E27FC236}">
                <a16:creationId xmlns:a16="http://schemas.microsoft.com/office/drawing/2014/main" id="{5CA8CE7F-6CEC-38C5-75CA-17BA4C70D292}"/>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4180" name="Text Box 2">
            <a:extLst>
              <a:ext uri="{FF2B5EF4-FFF2-40B4-BE49-F238E27FC236}">
                <a16:creationId xmlns:a16="http://schemas.microsoft.com/office/drawing/2014/main" id="{427D3BB6-2678-EB7F-789E-D1AECBBB4ED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34181" name="Text Box 3">
            <a:extLst>
              <a:ext uri="{FF2B5EF4-FFF2-40B4-BE49-F238E27FC236}">
                <a16:creationId xmlns:a16="http://schemas.microsoft.com/office/drawing/2014/main" id="{F6D2C59F-2224-F206-A054-2A3BEE532D31}"/>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A557D498-35D6-44FF-B2C5-F8A7FBA8B42C}" type="slidenum">
              <a:rPr lang="en-US" altLang="en-US" sz="1200">
                <a:solidFill>
                  <a:srgbClr val="000000"/>
                </a:solidFill>
                <a:latin typeface="Arial" panose="020B0604020202020204" pitchFamily="34" charset="0"/>
              </a:rPr>
              <a:pPr algn="r" eaLnBrk="1" hangingPunct="1">
                <a:buClrTx/>
                <a:buFontTx/>
                <a:buNone/>
              </a:pPr>
              <a:t>44</a:t>
            </a:fld>
            <a:endParaRPr lang="en-US" altLang="en-US" sz="1200">
              <a:solidFill>
                <a:srgbClr val="000000"/>
              </a:solidFill>
              <a:latin typeface="Arial" panose="020B0604020202020204" pitchFamily="34" charset="0"/>
            </a:endParaRPr>
          </a:p>
        </p:txBody>
      </p:sp>
    </p:spTree>
    <p:extLst>
      <p:ext uri="{BB962C8B-B14F-4D97-AF65-F5344CB8AC3E}">
        <p14:creationId xmlns:p14="http://schemas.microsoft.com/office/powerpoint/2010/main" val="66532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4179" name="Rectangle 1">
            <a:extLst>
              <a:ext uri="{FF2B5EF4-FFF2-40B4-BE49-F238E27FC236}">
                <a16:creationId xmlns:a16="http://schemas.microsoft.com/office/drawing/2014/main" id="{5CA8CE7F-6CEC-38C5-75CA-17BA4C70D292}"/>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4180" name="Text Box 2">
            <a:extLst>
              <a:ext uri="{FF2B5EF4-FFF2-40B4-BE49-F238E27FC236}">
                <a16:creationId xmlns:a16="http://schemas.microsoft.com/office/drawing/2014/main" id="{427D3BB6-2678-EB7F-789E-D1AECBBB4ED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34181" name="Text Box 3">
            <a:extLst>
              <a:ext uri="{FF2B5EF4-FFF2-40B4-BE49-F238E27FC236}">
                <a16:creationId xmlns:a16="http://schemas.microsoft.com/office/drawing/2014/main" id="{F6D2C59F-2224-F206-A054-2A3BEE532D31}"/>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A557D498-35D6-44FF-B2C5-F8A7FBA8B42C}" type="slidenum">
              <a:rPr lang="en-US" altLang="en-US" sz="1200">
                <a:solidFill>
                  <a:srgbClr val="000000"/>
                </a:solidFill>
                <a:latin typeface="Arial" panose="020B0604020202020204" pitchFamily="34" charset="0"/>
              </a:rPr>
              <a:pPr algn="r" eaLnBrk="1" hangingPunct="1">
                <a:buClrTx/>
                <a:buFontTx/>
                <a:buNone/>
              </a:pPr>
              <a:t>45</a:t>
            </a:fld>
            <a:endParaRPr lang="en-US" altLang="en-US" sz="1200">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5" name="Rectangle 1">
            <a:extLst>
              <a:ext uri="{FF2B5EF4-FFF2-40B4-BE49-F238E27FC236}">
                <a16:creationId xmlns:a16="http://schemas.microsoft.com/office/drawing/2014/main" id="{AC4AADB7-A586-EFDF-088D-CDF791ABC378}"/>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6" name="Text Box 2">
            <a:extLst>
              <a:ext uri="{FF2B5EF4-FFF2-40B4-BE49-F238E27FC236}">
                <a16:creationId xmlns:a16="http://schemas.microsoft.com/office/drawing/2014/main" id="{ECA54665-6381-717E-E006-5E873F545A5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87397" name="Text Box 3">
            <a:extLst>
              <a:ext uri="{FF2B5EF4-FFF2-40B4-BE49-F238E27FC236}">
                <a16:creationId xmlns:a16="http://schemas.microsoft.com/office/drawing/2014/main" id="{97B9B331-81A3-8C8A-AB87-60294BA3C945}"/>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242D1F47-0AA2-49B7-B255-DAB0C020479E}" type="slidenum">
              <a:rPr lang="en-US" altLang="en-US" sz="1200">
                <a:solidFill>
                  <a:srgbClr val="000000"/>
                </a:solidFill>
                <a:latin typeface="Arial" panose="020B0604020202020204" pitchFamily="34" charset="0"/>
              </a:rPr>
              <a:pPr algn="r" eaLnBrk="1" hangingPunct="1">
                <a:buClrTx/>
                <a:buFontTx/>
                <a:buNone/>
              </a:pPr>
              <a:t>50</a:t>
            </a:fld>
            <a:endParaRPr lang="en-US" altLang="en-US" sz="1200">
              <a:solidFill>
                <a:srgbClr val="000000"/>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5" name="Rectangle 1">
            <a:extLst>
              <a:ext uri="{FF2B5EF4-FFF2-40B4-BE49-F238E27FC236}">
                <a16:creationId xmlns:a16="http://schemas.microsoft.com/office/drawing/2014/main" id="{1006581C-B165-F7B1-5496-8D7D86DE1A6B}"/>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6" name="Text Box 2">
            <a:extLst>
              <a:ext uri="{FF2B5EF4-FFF2-40B4-BE49-F238E27FC236}">
                <a16:creationId xmlns:a16="http://schemas.microsoft.com/office/drawing/2014/main" id="{3548C4CC-DA16-B9D7-A39A-F4BCBA26D09F}"/>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7157" name="Text Box 3">
            <a:extLst>
              <a:ext uri="{FF2B5EF4-FFF2-40B4-BE49-F238E27FC236}">
                <a16:creationId xmlns:a16="http://schemas.microsoft.com/office/drawing/2014/main" id="{CC145129-B60A-E106-40A3-B4EEB9F7CAE5}"/>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2BF4259E-063E-4AE0-81D2-A2E7DB70A93C}" type="slidenum">
              <a:rPr lang="en-US" altLang="en-US" sz="1200">
                <a:solidFill>
                  <a:srgbClr val="000000"/>
                </a:solidFill>
                <a:latin typeface="Arial" panose="020B0604020202020204" pitchFamily="34" charset="0"/>
              </a:rPr>
              <a:pPr algn="r" eaLnBrk="1" hangingPunct="1">
                <a:buClrTx/>
                <a:buFontTx/>
                <a:buNone/>
              </a:pPr>
              <a:t>53</a:t>
            </a:fld>
            <a:endParaRPr lang="en-US" altLang="en-US" sz="1200">
              <a:solidFill>
                <a:srgbClr val="000000"/>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3" name="Rectangle 1">
            <a:extLst>
              <a:ext uri="{FF2B5EF4-FFF2-40B4-BE49-F238E27FC236}">
                <a16:creationId xmlns:a16="http://schemas.microsoft.com/office/drawing/2014/main" id="{1616EE6C-540A-92BC-90CC-A9ACBB79C3D6}"/>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4" name="Text Box 2">
            <a:extLst>
              <a:ext uri="{FF2B5EF4-FFF2-40B4-BE49-F238E27FC236}">
                <a16:creationId xmlns:a16="http://schemas.microsoft.com/office/drawing/2014/main" id="{053836E3-2394-77F5-F4A4-16AF7294A8D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9205" name="Text Box 3">
            <a:extLst>
              <a:ext uri="{FF2B5EF4-FFF2-40B4-BE49-F238E27FC236}">
                <a16:creationId xmlns:a16="http://schemas.microsoft.com/office/drawing/2014/main" id="{5BFE66F3-D04A-EBB6-A303-2A0C94CF6257}"/>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03915FC4-740A-4881-9E84-37FB00DAE9FC}" type="slidenum">
              <a:rPr lang="en-US" altLang="en-US" sz="1200">
                <a:solidFill>
                  <a:srgbClr val="000000"/>
                </a:solidFill>
                <a:latin typeface="Arial" panose="020B0604020202020204" pitchFamily="34" charset="0"/>
              </a:rPr>
              <a:pPr algn="r" eaLnBrk="1" hangingPunct="1">
                <a:buClrTx/>
                <a:buFontTx/>
                <a:buNone/>
              </a:pPr>
              <a:t>54</a:t>
            </a:fld>
            <a:endParaRPr lang="en-US" altLang="en-US" sz="1200">
              <a:solidFill>
                <a:srgbClr val="000000"/>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1" name="Rectangle 1">
            <a:extLst>
              <a:ext uri="{FF2B5EF4-FFF2-40B4-BE49-F238E27FC236}">
                <a16:creationId xmlns:a16="http://schemas.microsoft.com/office/drawing/2014/main" id="{8C734E14-BF7B-DDCC-3111-E0546A845A18}"/>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2" name="Text Box 2">
            <a:extLst>
              <a:ext uri="{FF2B5EF4-FFF2-40B4-BE49-F238E27FC236}">
                <a16:creationId xmlns:a16="http://schemas.microsoft.com/office/drawing/2014/main" id="{73162DEB-918A-64B1-9C69-D6FF7AD0E562}"/>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81253" name="Text Box 3">
            <a:extLst>
              <a:ext uri="{FF2B5EF4-FFF2-40B4-BE49-F238E27FC236}">
                <a16:creationId xmlns:a16="http://schemas.microsoft.com/office/drawing/2014/main" id="{494BD9D7-26C0-F8E7-5E93-0458AC1AE4AF}"/>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FDBC7C23-5F44-4EE0-9548-B65EBD032C81}" type="slidenum">
              <a:rPr lang="en-US" altLang="en-US" sz="1200">
                <a:solidFill>
                  <a:srgbClr val="000000"/>
                </a:solidFill>
                <a:latin typeface="Arial" panose="020B0604020202020204" pitchFamily="34" charset="0"/>
              </a:rPr>
              <a:pPr algn="r" eaLnBrk="1" hangingPunct="1">
                <a:buClrTx/>
                <a:buFontTx/>
                <a:buNone/>
              </a:pPr>
              <a:t>55</a:t>
            </a:fld>
            <a:endParaRPr lang="en-US" altLang="en-US" sz="1200">
              <a:solidFill>
                <a:srgbClr val="000000"/>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9" name="Rectangle 1">
            <a:extLst>
              <a:ext uri="{FF2B5EF4-FFF2-40B4-BE49-F238E27FC236}">
                <a16:creationId xmlns:a16="http://schemas.microsoft.com/office/drawing/2014/main" id="{06AF7B80-659C-FB87-5F77-B7E421616B66}"/>
              </a:ext>
            </a:extLst>
          </p:cNvPr>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300" name="Text Box 2">
            <a:extLst>
              <a:ext uri="{FF2B5EF4-FFF2-40B4-BE49-F238E27FC236}">
                <a16:creationId xmlns:a16="http://schemas.microsoft.com/office/drawing/2014/main" id="{BD6BC500-F7F0-36CA-BC25-21BF06E18E2F}"/>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83301" name="Text Box 3">
            <a:extLst>
              <a:ext uri="{FF2B5EF4-FFF2-40B4-BE49-F238E27FC236}">
                <a16:creationId xmlns:a16="http://schemas.microsoft.com/office/drawing/2014/main" id="{B813E093-3BEF-DE7A-6759-B28D475EF862}"/>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4171583E-F232-40D4-859A-911939A8B762}" type="slidenum">
              <a:rPr lang="en-US" altLang="en-US" sz="1200">
                <a:solidFill>
                  <a:srgbClr val="000000"/>
                </a:solidFill>
                <a:latin typeface="Arial" panose="020B0604020202020204" pitchFamily="34" charset="0"/>
              </a:rPr>
              <a:pPr algn="r" eaLnBrk="1" hangingPunct="1">
                <a:buClrTx/>
                <a:buFontTx/>
                <a:buNone/>
              </a:pPr>
              <a:t>56</a:t>
            </a:fld>
            <a:endParaRPr lang="en-US" altLang="en-US" sz="1200">
              <a:solidFill>
                <a:srgbClr val="000000"/>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BDDE-6BEB-B271-1D70-415541EAF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F24873-50E5-350B-1BCD-EFDEBB6AAC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B6AAB7-FC4F-C509-45E5-925BCFAA5705}"/>
              </a:ext>
            </a:extLst>
          </p:cNvPr>
          <p:cNvSpPr>
            <a:spLocks noGrp="1"/>
          </p:cNvSpPr>
          <p:nvPr>
            <p:ph type="dt" sz="half" idx="10"/>
          </p:nvPr>
        </p:nvSpPr>
        <p:spPr/>
        <p:txBody>
          <a:bodyPr/>
          <a:lstStyle/>
          <a:p>
            <a:fld id="{8D809621-C140-4465-9D4E-623D9E9DC2D0}" type="datetimeFigureOut">
              <a:rPr lang="en-IN" smtClean="0"/>
              <a:t>08-04-2023</a:t>
            </a:fld>
            <a:endParaRPr lang="en-IN"/>
          </a:p>
        </p:txBody>
      </p:sp>
      <p:sp>
        <p:nvSpPr>
          <p:cNvPr id="5" name="Footer Placeholder 4">
            <a:extLst>
              <a:ext uri="{FF2B5EF4-FFF2-40B4-BE49-F238E27FC236}">
                <a16:creationId xmlns:a16="http://schemas.microsoft.com/office/drawing/2014/main" id="{2423565A-E454-E678-D3CA-777DE27116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D3043-0F4D-DBAB-320E-167763C7EFAC}"/>
              </a:ext>
            </a:extLst>
          </p:cNvPr>
          <p:cNvSpPr>
            <a:spLocks noGrp="1"/>
          </p:cNvSpPr>
          <p:nvPr>
            <p:ph type="sldNum" sz="quarter" idx="12"/>
          </p:nvPr>
        </p:nvSpPr>
        <p:spPr/>
        <p:txBody>
          <a:bodyPr/>
          <a:lstStyle/>
          <a:p>
            <a:fld id="{AA045D8B-A621-45E8-842B-6FF0AA6F60DA}" type="slidenum">
              <a:rPr lang="en-IN" smtClean="0"/>
              <a:t>‹#›</a:t>
            </a:fld>
            <a:endParaRPr lang="en-IN"/>
          </a:p>
        </p:txBody>
      </p:sp>
    </p:spTree>
    <p:extLst>
      <p:ext uri="{BB962C8B-B14F-4D97-AF65-F5344CB8AC3E}">
        <p14:creationId xmlns:p14="http://schemas.microsoft.com/office/powerpoint/2010/main" val="318347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8C26-8751-463F-6717-E449D9046E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CB8096-A69C-5912-8C6F-83B21007FC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A3CD6-A3AC-82DD-D638-7F50DEA6E389}"/>
              </a:ext>
            </a:extLst>
          </p:cNvPr>
          <p:cNvSpPr>
            <a:spLocks noGrp="1"/>
          </p:cNvSpPr>
          <p:nvPr>
            <p:ph type="dt" sz="half" idx="10"/>
          </p:nvPr>
        </p:nvSpPr>
        <p:spPr/>
        <p:txBody>
          <a:bodyPr/>
          <a:lstStyle/>
          <a:p>
            <a:fld id="{8D809621-C140-4465-9D4E-623D9E9DC2D0}" type="datetimeFigureOut">
              <a:rPr lang="en-IN" smtClean="0"/>
              <a:t>08-04-2023</a:t>
            </a:fld>
            <a:endParaRPr lang="en-IN"/>
          </a:p>
        </p:txBody>
      </p:sp>
      <p:sp>
        <p:nvSpPr>
          <p:cNvPr id="5" name="Footer Placeholder 4">
            <a:extLst>
              <a:ext uri="{FF2B5EF4-FFF2-40B4-BE49-F238E27FC236}">
                <a16:creationId xmlns:a16="http://schemas.microsoft.com/office/drawing/2014/main" id="{C9533159-8046-E97B-A48D-025BEE183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A774B3-DB53-760C-3291-080DBE80C0E4}"/>
              </a:ext>
            </a:extLst>
          </p:cNvPr>
          <p:cNvSpPr>
            <a:spLocks noGrp="1"/>
          </p:cNvSpPr>
          <p:nvPr>
            <p:ph type="sldNum" sz="quarter" idx="12"/>
          </p:nvPr>
        </p:nvSpPr>
        <p:spPr/>
        <p:txBody>
          <a:bodyPr/>
          <a:lstStyle/>
          <a:p>
            <a:fld id="{AA045D8B-A621-45E8-842B-6FF0AA6F60DA}" type="slidenum">
              <a:rPr lang="en-IN" smtClean="0"/>
              <a:t>‹#›</a:t>
            </a:fld>
            <a:endParaRPr lang="en-IN"/>
          </a:p>
        </p:txBody>
      </p:sp>
    </p:spTree>
    <p:extLst>
      <p:ext uri="{BB962C8B-B14F-4D97-AF65-F5344CB8AC3E}">
        <p14:creationId xmlns:p14="http://schemas.microsoft.com/office/powerpoint/2010/main" val="234234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1ECD3-4756-7779-60B5-F2CE0CF202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33BA2F-9762-82BD-01BB-FBD8C41CFD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A2BF26-59E8-110C-E352-DE18B735EEE0}"/>
              </a:ext>
            </a:extLst>
          </p:cNvPr>
          <p:cNvSpPr>
            <a:spLocks noGrp="1"/>
          </p:cNvSpPr>
          <p:nvPr>
            <p:ph type="dt" sz="half" idx="10"/>
          </p:nvPr>
        </p:nvSpPr>
        <p:spPr/>
        <p:txBody>
          <a:bodyPr/>
          <a:lstStyle/>
          <a:p>
            <a:fld id="{8D809621-C140-4465-9D4E-623D9E9DC2D0}" type="datetimeFigureOut">
              <a:rPr lang="en-IN" smtClean="0"/>
              <a:t>08-04-2023</a:t>
            </a:fld>
            <a:endParaRPr lang="en-IN"/>
          </a:p>
        </p:txBody>
      </p:sp>
      <p:sp>
        <p:nvSpPr>
          <p:cNvPr id="5" name="Footer Placeholder 4">
            <a:extLst>
              <a:ext uri="{FF2B5EF4-FFF2-40B4-BE49-F238E27FC236}">
                <a16:creationId xmlns:a16="http://schemas.microsoft.com/office/drawing/2014/main" id="{8B723769-8A82-C466-DF76-393A04A109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308F9A-FB12-8F04-1A6D-568C0F43AE49}"/>
              </a:ext>
            </a:extLst>
          </p:cNvPr>
          <p:cNvSpPr>
            <a:spLocks noGrp="1"/>
          </p:cNvSpPr>
          <p:nvPr>
            <p:ph type="sldNum" sz="quarter" idx="12"/>
          </p:nvPr>
        </p:nvSpPr>
        <p:spPr/>
        <p:txBody>
          <a:bodyPr/>
          <a:lstStyle/>
          <a:p>
            <a:fld id="{AA045D8B-A621-45E8-842B-6FF0AA6F60DA}" type="slidenum">
              <a:rPr lang="en-IN" smtClean="0"/>
              <a:t>‹#›</a:t>
            </a:fld>
            <a:endParaRPr lang="en-IN"/>
          </a:p>
        </p:txBody>
      </p:sp>
    </p:spTree>
    <p:extLst>
      <p:ext uri="{BB962C8B-B14F-4D97-AF65-F5344CB8AC3E}">
        <p14:creationId xmlns:p14="http://schemas.microsoft.com/office/powerpoint/2010/main" val="373400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9B57-ED63-66DE-D54E-81B02B7607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3793A5-C7E2-7C24-0F77-70E0975737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C1CED5-84D1-58B2-1224-D004EECE58BE}"/>
              </a:ext>
            </a:extLst>
          </p:cNvPr>
          <p:cNvSpPr>
            <a:spLocks noGrp="1"/>
          </p:cNvSpPr>
          <p:nvPr>
            <p:ph type="dt" sz="half" idx="10"/>
          </p:nvPr>
        </p:nvSpPr>
        <p:spPr/>
        <p:txBody>
          <a:bodyPr/>
          <a:lstStyle/>
          <a:p>
            <a:fld id="{8D809621-C140-4465-9D4E-623D9E9DC2D0}" type="datetimeFigureOut">
              <a:rPr lang="en-IN" smtClean="0"/>
              <a:t>08-04-2023</a:t>
            </a:fld>
            <a:endParaRPr lang="en-IN"/>
          </a:p>
        </p:txBody>
      </p:sp>
      <p:sp>
        <p:nvSpPr>
          <p:cNvPr id="5" name="Footer Placeholder 4">
            <a:extLst>
              <a:ext uri="{FF2B5EF4-FFF2-40B4-BE49-F238E27FC236}">
                <a16:creationId xmlns:a16="http://schemas.microsoft.com/office/drawing/2014/main" id="{8BBCEA11-1E77-C607-A892-9A4C4C7AAF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DA4C9-5069-DEE9-1359-4BC037584E98}"/>
              </a:ext>
            </a:extLst>
          </p:cNvPr>
          <p:cNvSpPr>
            <a:spLocks noGrp="1"/>
          </p:cNvSpPr>
          <p:nvPr>
            <p:ph type="sldNum" sz="quarter" idx="12"/>
          </p:nvPr>
        </p:nvSpPr>
        <p:spPr/>
        <p:txBody>
          <a:bodyPr/>
          <a:lstStyle/>
          <a:p>
            <a:fld id="{AA045D8B-A621-45E8-842B-6FF0AA6F60DA}" type="slidenum">
              <a:rPr lang="en-IN" smtClean="0"/>
              <a:t>‹#›</a:t>
            </a:fld>
            <a:endParaRPr lang="en-IN"/>
          </a:p>
        </p:txBody>
      </p:sp>
    </p:spTree>
    <p:extLst>
      <p:ext uri="{BB962C8B-B14F-4D97-AF65-F5344CB8AC3E}">
        <p14:creationId xmlns:p14="http://schemas.microsoft.com/office/powerpoint/2010/main" val="111347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F04A-0CDD-F596-879A-72C04DC94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DC972E-3A82-84E6-7DD1-645FAD07D8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E5A79B-0DF0-7295-168A-B41A0B3F688B}"/>
              </a:ext>
            </a:extLst>
          </p:cNvPr>
          <p:cNvSpPr>
            <a:spLocks noGrp="1"/>
          </p:cNvSpPr>
          <p:nvPr>
            <p:ph type="dt" sz="half" idx="10"/>
          </p:nvPr>
        </p:nvSpPr>
        <p:spPr/>
        <p:txBody>
          <a:bodyPr/>
          <a:lstStyle/>
          <a:p>
            <a:fld id="{8D809621-C140-4465-9D4E-623D9E9DC2D0}" type="datetimeFigureOut">
              <a:rPr lang="en-IN" smtClean="0"/>
              <a:t>08-04-2023</a:t>
            </a:fld>
            <a:endParaRPr lang="en-IN"/>
          </a:p>
        </p:txBody>
      </p:sp>
      <p:sp>
        <p:nvSpPr>
          <p:cNvPr id="5" name="Footer Placeholder 4">
            <a:extLst>
              <a:ext uri="{FF2B5EF4-FFF2-40B4-BE49-F238E27FC236}">
                <a16:creationId xmlns:a16="http://schemas.microsoft.com/office/drawing/2014/main" id="{DD174CBB-BBBA-E2CD-D195-D0AFE80B4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D99298-3DCE-8E9C-F20D-5591A5B8D206}"/>
              </a:ext>
            </a:extLst>
          </p:cNvPr>
          <p:cNvSpPr>
            <a:spLocks noGrp="1"/>
          </p:cNvSpPr>
          <p:nvPr>
            <p:ph type="sldNum" sz="quarter" idx="12"/>
          </p:nvPr>
        </p:nvSpPr>
        <p:spPr/>
        <p:txBody>
          <a:bodyPr/>
          <a:lstStyle/>
          <a:p>
            <a:fld id="{AA045D8B-A621-45E8-842B-6FF0AA6F60DA}" type="slidenum">
              <a:rPr lang="en-IN" smtClean="0"/>
              <a:t>‹#›</a:t>
            </a:fld>
            <a:endParaRPr lang="en-IN"/>
          </a:p>
        </p:txBody>
      </p:sp>
    </p:spTree>
    <p:extLst>
      <p:ext uri="{BB962C8B-B14F-4D97-AF65-F5344CB8AC3E}">
        <p14:creationId xmlns:p14="http://schemas.microsoft.com/office/powerpoint/2010/main" val="73496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FC5C-AE08-426F-C39D-8C7365B45A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69A198-67B5-72A5-1259-B70CBC5AD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C274EA-F160-1726-7BBE-0AA27E0EB1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37E61C-61D0-5BD4-13CA-B0EB0BD448E0}"/>
              </a:ext>
            </a:extLst>
          </p:cNvPr>
          <p:cNvSpPr>
            <a:spLocks noGrp="1"/>
          </p:cNvSpPr>
          <p:nvPr>
            <p:ph type="dt" sz="half" idx="10"/>
          </p:nvPr>
        </p:nvSpPr>
        <p:spPr/>
        <p:txBody>
          <a:bodyPr/>
          <a:lstStyle/>
          <a:p>
            <a:fld id="{8D809621-C140-4465-9D4E-623D9E9DC2D0}" type="datetimeFigureOut">
              <a:rPr lang="en-IN" smtClean="0"/>
              <a:t>08-04-2023</a:t>
            </a:fld>
            <a:endParaRPr lang="en-IN"/>
          </a:p>
        </p:txBody>
      </p:sp>
      <p:sp>
        <p:nvSpPr>
          <p:cNvPr id="6" name="Footer Placeholder 5">
            <a:extLst>
              <a:ext uri="{FF2B5EF4-FFF2-40B4-BE49-F238E27FC236}">
                <a16:creationId xmlns:a16="http://schemas.microsoft.com/office/drawing/2014/main" id="{885E4A80-3BB1-13F8-BA57-B59E19CFB6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F949F2-FBF4-FBF5-43E3-F12ACDFBBEAD}"/>
              </a:ext>
            </a:extLst>
          </p:cNvPr>
          <p:cNvSpPr>
            <a:spLocks noGrp="1"/>
          </p:cNvSpPr>
          <p:nvPr>
            <p:ph type="sldNum" sz="quarter" idx="12"/>
          </p:nvPr>
        </p:nvSpPr>
        <p:spPr/>
        <p:txBody>
          <a:bodyPr/>
          <a:lstStyle/>
          <a:p>
            <a:fld id="{AA045D8B-A621-45E8-842B-6FF0AA6F60DA}" type="slidenum">
              <a:rPr lang="en-IN" smtClean="0"/>
              <a:t>‹#›</a:t>
            </a:fld>
            <a:endParaRPr lang="en-IN"/>
          </a:p>
        </p:txBody>
      </p:sp>
    </p:spTree>
    <p:extLst>
      <p:ext uri="{BB962C8B-B14F-4D97-AF65-F5344CB8AC3E}">
        <p14:creationId xmlns:p14="http://schemas.microsoft.com/office/powerpoint/2010/main" val="85823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C687-3D36-CE25-4CE1-F446992C36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27DBDB-1385-2878-BB9F-83026D71B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53E80E-42A1-26BD-B708-C32F8400D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D1CFDE-64D4-8BE9-F0F9-DEE621DDB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068FAC-1C52-0EA1-F20D-39099B2DD0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FB3863-C504-C181-6950-4960A7D29874}"/>
              </a:ext>
            </a:extLst>
          </p:cNvPr>
          <p:cNvSpPr>
            <a:spLocks noGrp="1"/>
          </p:cNvSpPr>
          <p:nvPr>
            <p:ph type="dt" sz="half" idx="10"/>
          </p:nvPr>
        </p:nvSpPr>
        <p:spPr/>
        <p:txBody>
          <a:bodyPr/>
          <a:lstStyle/>
          <a:p>
            <a:fld id="{8D809621-C140-4465-9D4E-623D9E9DC2D0}" type="datetimeFigureOut">
              <a:rPr lang="en-IN" smtClean="0"/>
              <a:t>08-04-2023</a:t>
            </a:fld>
            <a:endParaRPr lang="en-IN"/>
          </a:p>
        </p:txBody>
      </p:sp>
      <p:sp>
        <p:nvSpPr>
          <p:cNvPr id="8" name="Footer Placeholder 7">
            <a:extLst>
              <a:ext uri="{FF2B5EF4-FFF2-40B4-BE49-F238E27FC236}">
                <a16:creationId xmlns:a16="http://schemas.microsoft.com/office/drawing/2014/main" id="{79770711-BF28-A5AC-DDC0-AE8CC4EB70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A7E6C2-814B-14EF-D91C-4F6E4BB8ABD1}"/>
              </a:ext>
            </a:extLst>
          </p:cNvPr>
          <p:cNvSpPr>
            <a:spLocks noGrp="1"/>
          </p:cNvSpPr>
          <p:nvPr>
            <p:ph type="sldNum" sz="quarter" idx="12"/>
          </p:nvPr>
        </p:nvSpPr>
        <p:spPr/>
        <p:txBody>
          <a:bodyPr/>
          <a:lstStyle/>
          <a:p>
            <a:fld id="{AA045D8B-A621-45E8-842B-6FF0AA6F60DA}" type="slidenum">
              <a:rPr lang="en-IN" smtClean="0"/>
              <a:t>‹#›</a:t>
            </a:fld>
            <a:endParaRPr lang="en-IN"/>
          </a:p>
        </p:txBody>
      </p:sp>
    </p:spTree>
    <p:extLst>
      <p:ext uri="{BB962C8B-B14F-4D97-AF65-F5344CB8AC3E}">
        <p14:creationId xmlns:p14="http://schemas.microsoft.com/office/powerpoint/2010/main" val="236941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9AB3-454E-AF23-4004-2F8664BFA2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31B758-18DD-3CCB-FA4D-30BE201CE6DB}"/>
              </a:ext>
            </a:extLst>
          </p:cNvPr>
          <p:cNvSpPr>
            <a:spLocks noGrp="1"/>
          </p:cNvSpPr>
          <p:nvPr>
            <p:ph type="dt" sz="half" idx="10"/>
          </p:nvPr>
        </p:nvSpPr>
        <p:spPr/>
        <p:txBody>
          <a:bodyPr/>
          <a:lstStyle/>
          <a:p>
            <a:fld id="{8D809621-C140-4465-9D4E-623D9E9DC2D0}" type="datetimeFigureOut">
              <a:rPr lang="en-IN" smtClean="0"/>
              <a:t>08-04-2023</a:t>
            </a:fld>
            <a:endParaRPr lang="en-IN"/>
          </a:p>
        </p:txBody>
      </p:sp>
      <p:sp>
        <p:nvSpPr>
          <p:cNvPr id="4" name="Footer Placeholder 3">
            <a:extLst>
              <a:ext uri="{FF2B5EF4-FFF2-40B4-BE49-F238E27FC236}">
                <a16:creationId xmlns:a16="http://schemas.microsoft.com/office/drawing/2014/main" id="{A9963978-05E8-BFC3-6A27-FD1906F2E8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4C76B7-7F9B-A697-6983-08A6D9715F5E}"/>
              </a:ext>
            </a:extLst>
          </p:cNvPr>
          <p:cNvSpPr>
            <a:spLocks noGrp="1"/>
          </p:cNvSpPr>
          <p:nvPr>
            <p:ph type="sldNum" sz="quarter" idx="12"/>
          </p:nvPr>
        </p:nvSpPr>
        <p:spPr/>
        <p:txBody>
          <a:bodyPr/>
          <a:lstStyle/>
          <a:p>
            <a:fld id="{AA045D8B-A621-45E8-842B-6FF0AA6F60DA}" type="slidenum">
              <a:rPr lang="en-IN" smtClean="0"/>
              <a:t>‹#›</a:t>
            </a:fld>
            <a:endParaRPr lang="en-IN"/>
          </a:p>
        </p:txBody>
      </p:sp>
    </p:spTree>
    <p:extLst>
      <p:ext uri="{BB962C8B-B14F-4D97-AF65-F5344CB8AC3E}">
        <p14:creationId xmlns:p14="http://schemas.microsoft.com/office/powerpoint/2010/main" val="254552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F9540-9E67-7643-BF26-3F1BE6569B59}"/>
              </a:ext>
            </a:extLst>
          </p:cNvPr>
          <p:cNvSpPr>
            <a:spLocks noGrp="1"/>
          </p:cNvSpPr>
          <p:nvPr>
            <p:ph type="dt" sz="half" idx="10"/>
          </p:nvPr>
        </p:nvSpPr>
        <p:spPr/>
        <p:txBody>
          <a:bodyPr/>
          <a:lstStyle/>
          <a:p>
            <a:fld id="{8D809621-C140-4465-9D4E-623D9E9DC2D0}" type="datetimeFigureOut">
              <a:rPr lang="en-IN" smtClean="0"/>
              <a:t>08-04-2023</a:t>
            </a:fld>
            <a:endParaRPr lang="en-IN"/>
          </a:p>
        </p:txBody>
      </p:sp>
      <p:sp>
        <p:nvSpPr>
          <p:cNvPr id="3" name="Footer Placeholder 2">
            <a:extLst>
              <a:ext uri="{FF2B5EF4-FFF2-40B4-BE49-F238E27FC236}">
                <a16:creationId xmlns:a16="http://schemas.microsoft.com/office/drawing/2014/main" id="{868CC861-3DC4-91AD-A169-D493504A76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8BA28D-C2F8-F7AD-0B8D-6B3B4B8C3140}"/>
              </a:ext>
            </a:extLst>
          </p:cNvPr>
          <p:cNvSpPr>
            <a:spLocks noGrp="1"/>
          </p:cNvSpPr>
          <p:nvPr>
            <p:ph type="sldNum" sz="quarter" idx="12"/>
          </p:nvPr>
        </p:nvSpPr>
        <p:spPr/>
        <p:txBody>
          <a:bodyPr/>
          <a:lstStyle/>
          <a:p>
            <a:fld id="{AA045D8B-A621-45E8-842B-6FF0AA6F60DA}" type="slidenum">
              <a:rPr lang="en-IN" smtClean="0"/>
              <a:t>‹#›</a:t>
            </a:fld>
            <a:endParaRPr lang="en-IN"/>
          </a:p>
        </p:txBody>
      </p:sp>
    </p:spTree>
    <p:extLst>
      <p:ext uri="{BB962C8B-B14F-4D97-AF65-F5344CB8AC3E}">
        <p14:creationId xmlns:p14="http://schemas.microsoft.com/office/powerpoint/2010/main" val="4067473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D14B-0409-45DB-7DCB-D30B4C43D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97EF86-9375-7467-00B2-B75CCF33A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00142B-45DF-4C88-F14F-60289E2C8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CBDD1-85CD-BBFE-D42D-FFE83EE2AF11}"/>
              </a:ext>
            </a:extLst>
          </p:cNvPr>
          <p:cNvSpPr>
            <a:spLocks noGrp="1"/>
          </p:cNvSpPr>
          <p:nvPr>
            <p:ph type="dt" sz="half" idx="10"/>
          </p:nvPr>
        </p:nvSpPr>
        <p:spPr/>
        <p:txBody>
          <a:bodyPr/>
          <a:lstStyle/>
          <a:p>
            <a:fld id="{8D809621-C140-4465-9D4E-623D9E9DC2D0}" type="datetimeFigureOut">
              <a:rPr lang="en-IN" smtClean="0"/>
              <a:t>08-04-2023</a:t>
            </a:fld>
            <a:endParaRPr lang="en-IN"/>
          </a:p>
        </p:txBody>
      </p:sp>
      <p:sp>
        <p:nvSpPr>
          <p:cNvPr id="6" name="Footer Placeholder 5">
            <a:extLst>
              <a:ext uri="{FF2B5EF4-FFF2-40B4-BE49-F238E27FC236}">
                <a16:creationId xmlns:a16="http://schemas.microsoft.com/office/drawing/2014/main" id="{C0E24002-89A9-BE16-D660-04ACB75801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3EAFCE-8BD0-1E59-9838-9FDAD17599A1}"/>
              </a:ext>
            </a:extLst>
          </p:cNvPr>
          <p:cNvSpPr>
            <a:spLocks noGrp="1"/>
          </p:cNvSpPr>
          <p:nvPr>
            <p:ph type="sldNum" sz="quarter" idx="12"/>
          </p:nvPr>
        </p:nvSpPr>
        <p:spPr/>
        <p:txBody>
          <a:bodyPr/>
          <a:lstStyle/>
          <a:p>
            <a:fld id="{AA045D8B-A621-45E8-842B-6FF0AA6F60DA}" type="slidenum">
              <a:rPr lang="en-IN" smtClean="0"/>
              <a:t>‹#›</a:t>
            </a:fld>
            <a:endParaRPr lang="en-IN"/>
          </a:p>
        </p:txBody>
      </p:sp>
    </p:spTree>
    <p:extLst>
      <p:ext uri="{BB962C8B-B14F-4D97-AF65-F5344CB8AC3E}">
        <p14:creationId xmlns:p14="http://schemas.microsoft.com/office/powerpoint/2010/main" val="162980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D713-4712-4C29-FE74-B6475407C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2FD98F-FBA4-0C91-C1FC-DC478544E8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7BD134-AEA7-2CE1-CB04-7A50413B1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7C611-3B46-76D4-0C7B-87CC92BB8942}"/>
              </a:ext>
            </a:extLst>
          </p:cNvPr>
          <p:cNvSpPr>
            <a:spLocks noGrp="1"/>
          </p:cNvSpPr>
          <p:nvPr>
            <p:ph type="dt" sz="half" idx="10"/>
          </p:nvPr>
        </p:nvSpPr>
        <p:spPr/>
        <p:txBody>
          <a:bodyPr/>
          <a:lstStyle/>
          <a:p>
            <a:fld id="{8D809621-C140-4465-9D4E-623D9E9DC2D0}" type="datetimeFigureOut">
              <a:rPr lang="en-IN" smtClean="0"/>
              <a:t>08-04-2023</a:t>
            </a:fld>
            <a:endParaRPr lang="en-IN"/>
          </a:p>
        </p:txBody>
      </p:sp>
      <p:sp>
        <p:nvSpPr>
          <p:cNvPr id="6" name="Footer Placeholder 5">
            <a:extLst>
              <a:ext uri="{FF2B5EF4-FFF2-40B4-BE49-F238E27FC236}">
                <a16:creationId xmlns:a16="http://schemas.microsoft.com/office/drawing/2014/main" id="{BB984E27-E995-7EC4-8BED-63F3D8CC47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51ECA3-92B6-E819-BE95-B8EA871D40B7}"/>
              </a:ext>
            </a:extLst>
          </p:cNvPr>
          <p:cNvSpPr>
            <a:spLocks noGrp="1"/>
          </p:cNvSpPr>
          <p:nvPr>
            <p:ph type="sldNum" sz="quarter" idx="12"/>
          </p:nvPr>
        </p:nvSpPr>
        <p:spPr/>
        <p:txBody>
          <a:bodyPr/>
          <a:lstStyle/>
          <a:p>
            <a:fld id="{AA045D8B-A621-45E8-842B-6FF0AA6F60DA}" type="slidenum">
              <a:rPr lang="en-IN" smtClean="0"/>
              <a:t>‹#›</a:t>
            </a:fld>
            <a:endParaRPr lang="en-IN"/>
          </a:p>
        </p:txBody>
      </p:sp>
    </p:spTree>
    <p:extLst>
      <p:ext uri="{BB962C8B-B14F-4D97-AF65-F5344CB8AC3E}">
        <p14:creationId xmlns:p14="http://schemas.microsoft.com/office/powerpoint/2010/main" val="216272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3DD98-A448-8253-7C3F-160E0DB4B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2B065A-7420-0056-EB82-B804A1F46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6A384-DFE7-CF24-EAF5-22C10A908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09621-C140-4465-9D4E-623D9E9DC2D0}" type="datetimeFigureOut">
              <a:rPr lang="en-IN" smtClean="0"/>
              <a:t>08-04-2023</a:t>
            </a:fld>
            <a:endParaRPr lang="en-IN"/>
          </a:p>
        </p:txBody>
      </p:sp>
      <p:sp>
        <p:nvSpPr>
          <p:cNvPr id="5" name="Footer Placeholder 4">
            <a:extLst>
              <a:ext uri="{FF2B5EF4-FFF2-40B4-BE49-F238E27FC236}">
                <a16:creationId xmlns:a16="http://schemas.microsoft.com/office/drawing/2014/main" id="{52FCFC9D-AF14-D8B6-6C41-0CD2D8550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9E74BB-D31D-8D53-6914-D327BEABBC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45D8B-A621-45E8-842B-6FF0AA6F60DA}" type="slidenum">
              <a:rPr lang="en-IN" smtClean="0"/>
              <a:t>‹#›</a:t>
            </a:fld>
            <a:endParaRPr lang="en-IN"/>
          </a:p>
        </p:txBody>
      </p:sp>
    </p:spTree>
    <p:extLst>
      <p:ext uri="{BB962C8B-B14F-4D97-AF65-F5344CB8AC3E}">
        <p14:creationId xmlns:p14="http://schemas.microsoft.com/office/powerpoint/2010/main" val="171282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C5A2CF-DCEB-AD52-9F29-D88D3AD834EA}"/>
              </a:ext>
            </a:extLst>
          </p:cNvPr>
          <p:cNvSpPr>
            <a:spLocks noGrp="1"/>
          </p:cNvSpPr>
          <p:nvPr>
            <p:ph type="title"/>
          </p:nvPr>
        </p:nvSpPr>
        <p:spPr/>
        <p:txBody>
          <a:bodyPr/>
          <a:lstStyle/>
          <a:p>
            <a:r>
              <a:rPr lang="en-IN" dirty="0"/>
              <a:t>Sessions 3 and 4</a:t>
            </a:r>
          </a:p>
        </p:txBody>
      </p:sp>
      <p:sp>
        <p:nvSpPr>
          <p:cNvPr id="5" name="Text Placeholder 4">
            <a:extLst>
              <a:ext uri="{FF2B5EF4-FFF2-40B4-BE49-F238E27FC236}">
                <a16:creationId xmlns:a16="http://schemas.microsoft.com/office/drawing/2014/main" id="{5E217414-4461-9A52-035C-B61F1E929FE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37348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DFCF-A9B8-F882-8397-F1CDC02FB936}"/>
              </a:ext>
            </a:extLst>
          </p:cNvPr>
          <p:cNvSpPr>
            <a:spLocks noGrp="1"/>
          </p:cNvSpPr>
          <p:nvPr>
            <p:ph type="title"/>
          </p:nvPr>
        </p:nvSpPr>
        <p:spPr/>
        <p:txBody>
          <a:bodyPr/>
          <a:lstStyle/>
          <a:p>
            <a:r>
              <a:rPr lang="en-IN" dirty="0"/>
              <a:t>The Presentation Layer</a:t>
            </a:r>
          </a:p>
        </p:txBody>
      </p:sp>
      <p:sp>
        <p:nvSpPr>
          <p:cNvPr id="3" name="Content Placeholder 2">
            <a:extLst>
              <a:ext uri="{FF2B5EF4-FFF2-40B4-BE49-F238E27FC236}">
                <a16:creationId xmlns:a16="http://schemas.microsoft.com/office/drawing/2014/main" id="{67F7E92E-D0D3-DC69-BB9F-DEC761AFEB1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83DEBFE-1118-3768-DB57-A8CB3A1A6413}"/>
              </a:ext>
            </a:extLst>
          </p:cNvPr>
          <p:cNvPicPr>
            <a:picLocks noChangeAspect="1"/>
          </p:cNvPicPr>
          <p:nvPr/>
        </p:nvPicPr>
        <p:blipFill>
          <a:blip r:embed="rId2"/>
          <a:stretch>
            <a:fillRect/>
          </a:stretch>
        </p:blipFill>
        <p:spPr>
          <a:xfrm>
            <a:off x="1283110" y="1965423"/>
            <a:ext cx="9625779" cy="4071741"/>
          </a:xfrm>
          <a:prstGeom prst="rect">
            <a:avLst/>
          </a:prstGeom>
        </p:spPr>
      </p:pic>
    </p:spTree>
    <p:extLst>
      <p:ext uri="{BB962C8B-B14F-4D97-AF65-F5344CB8AC3E}">
        <p14:creationId xmlns:p14="http://schemas.microsoft.com/office/powerpoint/2010/main" val="257365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E673-B13B-9DCC-0B27-2EC81116E67F}"/>
              </a:ext>
            </a:extLst>
          </p:cNvPr>
          <p:cNvSpPr>
            <a:spLocks noGrp="1"/>
          </p:cNvSpPr>
          <p:nvPr>
            <p:ph type="title"/>
          </p:nvPr>
        </p:nvSpPr>
        <p:spPr/>
        <p:txBody>
          <a:bodyPr/>
          <a:lstStyle/>
          <a:p>
            <a:r>
              <a:rPr lang="en-IN" dirty="0"/>
              <a:t>Presentation Layer</a:t>
            </a:r>
          </a:p>
        </p:txBody>
      </p:sp>
      <p:sp>
        <p:nvSpPr>
          <p:cNvPr id="3" name="Content Placeholder 2">
            <a:extLst>
              <a:ext uri="{FF2B5EF4-FFF2-40B4-BE49-F238E27FC236}">
                <a16:creationId xmlns:a16="http://schemas.microsoft.com/office/drawing/2014/main" id="{39A4C3A1-F4BA-8362-346B-D80561D430A6}"/>
              </a:ext>
            </a:extLst>
          </p:cNvPr>
          <p:cNvSpPr>
            <a:spLocks noGrp="1"/>
          </p:cNvSpPr>
          <p:nvPr>
            <p:ph idx="1"/>
          </p:nvPr>
        </p:nvSpPr>
        <p:spPr/>
        <p:txBody>
          <a:bodyPr/>
          <a:lstStyle/>
          <a:p>
            <a:pPr>
              <a:spcBef>
                <a:spcPts val="800"/>
              </a:spcBef>
              <a:buClr>
                <a:srgbClr val="3333CC"/>
              </a:buClr>
              <a:buSzPct val="60000"/>
            </a:pPr>
            <a:r>
              <a:rPr lang="en-US" altLang="en-US" sz="2800" dirty="0">
                <a:solidFill>
                  <a:srgbClr val="000000"/>
                </a:solidFill>
              </a:rPr>
              <a:t>Translation: Use of a common format to take care of differences (</a:t>
            </a:r>
            <a:r>
              <a:rPr lang="en-US" altLang="en-US" sz="2800" b="1" dirty="0">
                <a:solidFill>
                  <a:srgbClr val="000000"/>
                </a:solidFill>
              </a:rPr>
              <a:t>encoding</a:t>
            </a:r>
            <a:r>
              <a:rPr lang="en-US" altLang="en-US" sz="2800" dirty="0">
                <a:solidFill>
                  <a:srgbClr val="000000"/>
                </a:solidFill>
              </a:rPr>
              <a:t>, number representation </a:t>
            </a:r>
            <a:r>
              <a:rPr lang="en-US" altLang="en-US" sz="2800" dirty="0" err="1">
                <a:solidFill>
                  <a:srgbClr val="000000"/>
                </a:solidFill>
              </a:rPr>
              <a:t>etc</a:t>
            </a:r>
            <a:r>
              <a:rPr lang="en-US" altLang="en-US" sz="2800" dirty="0">
                <a:solidFill>
                  <a:srgbClr val="000000"/>
                </a:solidFill>
              </a:rPr>
              <a:t>)</a:t>
            </a:r>
          </a:p>
          <a:p>
            <a:pPr>
              <a:spcBef>
                <a:spcPts val="800"/>
              </a:spcBef>
              <a:buClr>
                <a:srgbClr val="3333CC"/>
              </a:buClr>
              <a:buSzPct val="60000"/>
            </a:pPr>
            <a:r>
              <a:rPr lang="en-US" altLang="en-US" sz="2800" b="1" dirty="0">
                <a:solidFill>
                  <a:srgbClr val="000000"/>
                </a:solidFill>
              </a:rPr>
              <a:t>Encryption</a:t>
            </a:r>
            <a:r>
              <a:rPr lang="en-US" altLang="en-US" sz="2800" dirty="0">
                <a:solidFill>
                  <a:srgbClr val="000000"/>
                </a:solidFill>
              </a:rPr>
              <a:t>: To achieve confidentiality or privacy</a:t>
            </a:r>
          </a:p>
          <a:p>
            <a:pPr>
              <a:spcBef>
                <a:spcPts val="800"/>
              </a:spcBef>
              <a:buClr>
                <a:srgbClr val="3333CC"/>
              </a:buClr>
              <a:buSzPct val="60000"/>
            </a:pPr>
            <a:r>
              <a:rPr lang="en-US" altLang="en-US" sz="2800" b="1" dirty="0">
                <a:solidFill>
                  <a:srgbClr val="000000"/>
                </a:solidFill>
              </a:rPr>
              <a:t>Compression</a:t>
            </a:r>
            <a:r>
              <a:rPr lang="en-US" altLang="en-US" sz="2800" dirty="0">
                <a:solidFill>
                  <a:srgbClr val="000000"/>
                </a:solidFill>
              </a:rPr>
              <a:t>: Reduces the number of bits needed to be transmitted</a:t>
            </a:r>
            <a:endParaRPr lang="en-IN" dirty="0"/>
          </a:p>
        </p:txBody>
      </p:sp>
    </p:spTree>
    <p:extLst>
      <p:ext uri="{BB962C8B-B14F-4D97-AF65-F5344CB8AC3E}">
        <p14:creationId xmlns:p14="http://schemas.microsoft.com/office/powerpoint/2010/main" val="278518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47B3-7657-3C8A-720B-7879B0F30BC4}"/>
              </a:ext>
            </a:extLst>
          </p:cNvPr>
          <p:cNvSpPr>
            <a:spLocks noGrp="1"/>
          </p:cNvSpPr>
          <p:nvPr>
            <p:ph type="title"/>
          </p:nvPr>
        </p:nvSpPr>
        <p:spPr/>
        <p:txBody>
          <a:bodyPr/>
          <a:lstStyle/>
          <a:p>
            <a:r>
              <a:rPr lang="en-IN" dirty="0"/>
              <a:t>The Session Layer</a:t>
            </a:r>
          </a:p>
        </p:txBody>
      </p:sp>
      <p:sp>
        <p:nvSpPr>
          <p:cNvPr id="3" name="Content Placeholder 2">
            <a:extLst>
              <a:ext uri="{FF2B5EF4-FFF2-40B4-BE49-F238E27FC236}">
                <a16:creationId xmlns:a16="http://schemas.microsoft.com/office/drawing/2014/main" id="{1905AAA9-0EBE-28B3-A41F-2C8C843ACCA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3C9BF2A-2811-2191-1569-E642EF56C444}"/>
              </a:ext>
            </a:extLst>
          </p:cNvPr>
          <p:cNvPicPr>
            <a:picLocks noChangeAspect="1"/>
          </p:cNvPicPr>
          <p:nvPr/>
        </p:nvPicPr>
        <p:blipFill>
          <a:blip r:embed="rId2"/>
          <a:stretch>
            <a:fillRect/>
          </a:stretch>
        </p:blipFill>
        <p:spPr>
          <a:xfrm>
            <a:off x="1748293" y="1837806"/>
            <a:ext cx="9008750" cy="4339157"/>
          </a:xfrm>
          <a:prstGeom prst="rect">
            <a:avLst/>
          </a:prstGeom>
        </p:spPr>
      </p:pic>
    </p:spTree>
    <p:extLst>
      <p:ext uri="{BB962C8B-B14F-4D97-AF65-F5344CB8AC3E}">
        <p14:creationId xmlns:p14="http://schemas.microsoft.com/office/powerpoint/2010/main" val="1867346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20F1-9804-8D9A-89A8-08DF5D236467}"/>
              </a:ext>
            </a:extLst>
          </p:cNvPr>
          <p:cNvSpPr>
            <a:spLocks noGrp="1"/>
          </p:cNvSpPr>
          <p:nvPr>
            <p:ph type="title"/>
          </p:nvPr>
        </p:nvSpPr>
        <p:spPr/>
        <p:txBody>
          <a:bodyPr/>
          <a:lstStyle/>
          <a:p>
            <a:r>
              <a:rPr lang="en-IN" dirty="0"/>
              <a:t>Session Layer</a:t>
            </a:r>
          </a:p>
        </p:txBody>
      </p:sp>
      <p:sp>
        <p:nvSpPr>
          <p:cNvPr id="3" name="Content Placeholder 2">
            <a:extLst>
              <a:ext uri="{FF2B5EF4-FFF2-40B4-BE49-F238E27FC236}">
                <a16:creationId xmlns:a16="http://schemas.microsoft.com/office/drawing/2014/main" id="{806AA3A2-48F2-0151-A05E-3E66360E5F62}"/>
              </a:ext>
            </a:extLst>
          </p:cNvPr>
          <p:cNvSpPr>
            <a:spLocks noGrp="1"/>
          </p:cNvSpPr>
          <p:nvPr>
            <p:ph idx="1"/>
          </p:nvPr>
        </p:nvSpPr>
        <p:spPr/>
        <p:txBody>
          <a:bodyPr/>
          <a:lstStyle/>
          <a:p>
            <a:pPr>
              <a:spcBef>
                <a:spcPts val="800"/>
              </a:spcBef>
              <a:buClr>
                <a:srgbClr val="3333CC"/>
              </a:buClr>
              <a:buSzPct val="60000"/>
            </a:pPr>
            <a:r>
              <a:rPr lang="en-IN" dirty="0"/>
              <a:t>Manages the session between applications</a:t>
            </a:r>
          </a:p>
          <a:p>
            <a:pPr>
              <a:spcBef>
                <a:spcPts val="800"/>
              </a:spcBef>
              <a:buClr>
                <a:srgbClr val="3333CC"/>
              </a:buClr>
              <a:buSzPct val="60000"/>
            </a:pPr>
            <a:r>
              <a:rPr lang="en-IN" dirty="0"/>
              <a:t>Example: Between browser of the source computer and server of the destination computer</a:t>
            </a:r>
          </a:p>
          <a:p>
            <a:pPr>
              <a:spcBef>
                <a:spcPts val="800"/>
              </a:spcBef>
              <a:buClr>
                <a:srgbClr val="3333CC"/>
              </a:buClr>
              <a:buSzPct val="60000"/>
            </a:pPr>
            <a:endParaRPr lang="en-IN" dirty="0"/>
          </a:p>
        </p:txBody>
      </p:sp>
    </p:spTree>
    <p:extLst>
      <p:ext uri="{BB962C8B-B14F-4D97-AF65-F5344CB8AC3E}">
        <p14:creationId xmlns:p14="http://schemas.microsoft.com/office/powerpoint/2010/main" val="3658928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3C20-6CB5-4142-62E7-106177EF32E7}"/>
              </a:ext>
            </a:extLst>
          </p:cNvPr>
          <p:cNvSpPr>
            <a:spLocks noGrp="1"/>
          </p:cNvSpPr>
          <p:nvPr>
            <p:ph type="title"/>
          </p:nvPr>
        </p:nvSpPr>
        <p:spPr/>
        <p:txBody>
          <a:bodyPr/>
          <a:lstStyle/>
          <a:p>
            <a:r>
              <a:rPr lang="en-IN" dirty="0"/>
              <a:t>The Transport Layer</a:t>
            </a:r>
          </a:p>
        </p:txBody>
      </p:sp>
      <p:sp>
        <p:nvSpPr>
          <p:cNvPr id="3" name="Content Placeholder 2">
            <a:extLst>
              <a:ext uri="{FF2B5EF4-FFF2-40B4-BE49-F238E27FC236}">
                <a16:creationId xmlns:a16="http://schemas.microsoft.com/office/drawing/2014/main" id="{48048C67-1D09-BAA2-5CB0-AAFD4427E07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186D815-8C6C-7CD5-0264-A1578FF87CC9}"/>
              </a:ext>
            </a:extLst>
          </p:cNvPr>
          <p:cNvPicPr>
            <a:picLocks noChangeAspect="1"/>
          </p:cNvPicPr>
          <p:nvPr/>
        </p:nvPicPr>
        <p:blipFill>
          <a:blip r:embed="rId2"/>
          <a:stretch>
            <a:fillRect/>
          </a:stretch>
        </p:blipFill>
        <p:spPr>
          <a:xfrm>
            <a:off x="1181355" y="1986520"/>
            <a:ext cx="10089396" cy="3907729"/>
          </a:xfrm>
          <a:prstGeom prst="rect">
            <a:avLst/>
          </a:prstGeom>
        </p:spPr>
      </p:pic>
    </p:spTree>
    <p:extLst>
      <p:ext uri="{BB962C8B-B14F-4D97-AF65-F5344CB8AC3E}">
        <p14:creationId xmlns:p14="http://schemas.microsoft.com/office/powerpoint/2010/main" val="89568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BFC4-904F-BC38-6BD5-C8FAA43A5F97}"/>
              </a:ext>
            </a:extLst>
          </p:cNvPr>
          <p:cNvSpPr>
            <a:spLocks noGrp="1"/>
          </p:cNvSpPr>
          <p:nvPr>
            <p:ph type="title"/>
          </p:nvPr>
        </p:nvSpPr>
        <p:spPr/>
        <p:txBody>
          <a:bodyPr/>
          <a:lstStyle/>
          <a:p>
            <a:r>
              <a:rPr lang="en-IN" dirty="0"/>
              <a:t>Transport Layer</a:t>
            </a:r>
          </a:p>
        </p:txBody>
      </p:sp>
      <p:sp>
        <p:nvSpPr>
          <p:cNvPr id="3" name="Content Placeholder 2">
            <a:extLst>
              <a:ext uri="{FF2B5EF4-FFF2-40B4-BE49-F238E27FC236}">
                <a16:creationId xmlns:a16="http://schemas.microsoft.com/office/drawing/2014/main" id="{002B0ADF-3E61-9C3F-C846-4C9EE0DC7F96}"/>
              </a:ext>
            </a:extLst>
          </p:cNvPr>
          <p:cNvSpPr>
            <a:spLocks noGrp="1"/>
          </p:cNvSpPr>
          <p:nvPr>
            <p:ph idx="1"/>
          </p:nvPr>
        </p:nvSpPr>
        <p:spPr/>
        <p:txBody>
          <a:bodyPr/>
          <a:lstStyle/>
          <a:p>
            <a:pPr>
              <a:spcBef>
                <a:spcPts val="600"/>
              </a:spcBef>
              <a:buClr>
                <a:srgbClr val="3333CC"/>
              </a:buClr>
              <a:buSzPct val="60000"/>
            </a:pPr>
            <a:r>
              <a:rPr lang="en-US" sz="2400" dirty="0">
                <a:solidFill>
                  <a:srgbClr val="000000"/>
                </a:solidFill>
              </a:rPr>
              <a:t>Identifies the application on the destination computer using </a:t>
            </a:r>
            <a:r>
              <a:rPr lang="en-US" sz="2400" b="1" dirty="0">
                <a:solidFill>
                  <a:srgbClr val="000000"/>
                </a:solidFill>
              </a:rPr>
              <a:t>port numbers</a:t>
            </a:r>
          </a:p>
          <a:p>
            <a:pPr>
              <a:spcBef>
                <a:spcPts val="600"/>
              </a:spcBef>
              <a:buClr>
                <a:srgbClr val="3333CC"/>
              </a:buClr>
              <a:buSzPct val="60000"/>
            </a:pPr>
            <a:r>
              <a:rPr lang="en-US" sz="2400" dirty="0">
                <a:solidFill>
                  <a:srgbClr val="000000"/>
                </a:solidFill>
              </a:rPr>
              <a:t>Example: One server, multiple applications</a:t>
            </a:r>
          </a:p>
          <a:p>
            <a:pPr>
              <a:spcBef>
                <a:spcPts val="600"/>
              </a:spcBef>
              <a:buClr>
                <a:srgbClr val="3333CC"/>
              </a:buClr>
              <a:buSzPct val="60000"/>
            </a:pPr>
            <a:endParaRPr lang="en-US" sz="2400" dirty="0">
              <a:solidFill>
                <a:srgbClr val="000000"/>
              </a:solidFill>
            </a:endParaRPr>
          </a:p>
          <a:p>
            <a:pPr>
              <a:spcBef>
                <a:spcPts val="600"/>
              </a:spcBef>
              <a:buClr>
                <a:srgbClr val="3333CC"/>
              </a:buClr>
              <a:buSzPct val="60000"/>
            </a:pPr>
            <a:endParaRPr lang="en-IN" dirty="0"/>
          </a:p>
        </p:txBody>
      </p:sp>
      <p:pic>
        <p:nvPicPr>
          <p:cNvPr id="6" name="Picture 5">
            <a:extLst>
              <a:ext uri="{FF2B5EF4-FFF2-40B4-BE49-F238E27FC236}">
                <a16:creationId xmlns:a16="http://schemas.microsoft.com/office/drawing/2014/main" id="{54E2A05D-55CA-3E80-773A-212B52349219}"/>
              </a:ext>
            </a:extLst>
          </p:cNvPr>
          <p:cNvPicPr>
            <a:picLocks noChangeAspect="1"/>
          </p:cNvPicPr>
          <p:nvPr/>
        </p:nvPicPr>
        <p:blipFill>
          <a:blip r:embed="rId2"/>
          <a:stretch>
            <a:fillRect/>
          </a:stretch>
        </p:blipFill>
        <p:spPr>
          <a:xfrm>
            <a:off x="2767880" y="2691829"/>
            <a:ext cx="5605557" cy="3951170"/>
          </a:xfrm>
          <a:prstGeom prst="rect">
            <a:avLst/>
          </a:prstGeom>
        </p:spPr>
      </p:pic>
    </p:spTree>
    <p:extLst>
      <p:ext uri="{BB962C8B-B14F-4D97-AF65-F5344CB8AC3E}">
        <p14:creationId xmlns:p14="http://schemas.microsoft.com/office/powerpoint/2010/main" val="1873967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147F-BF6D-030C-C2F1-DEF68E660F00}"/>
              </a:ext>
            </a:extLst>
          </p:cNvPr>
          <p:cNvSpPr>
            <a:spLocks noGrp="1"/>
          </p:cNvSpPr>
          <p:nvPr>
            <p:ph type="title"/>
          </p:nvPr>
        </p:nvSpPr>
        <p:spPr/>
        <p:txBody>
          <a:bodyPr/>
          <a:lstStyle/>
          <a:p>
            <a:r>
              <a:rPr lang="en-IN" dirty="0"/>
              <a:t>Port Numbers</a:t>
            </a:r>
          </a:p>
        </p:txBody>
      </p:sp>
      <p:sp>
        <p:nvSpPr>
          <p:cNvPr id="3" name="Content Placeholder 2">
            <a:extLst>
              <a:ext uri="{FF2B5EF4-FFF2-40B4-BE49-F238E27FC236}">
                <a16:creationId xmlns:a16="http://schemas.microsoft.com/office/drawing/2014/main" id="{2406097A-6A08-E55D-6A73-25CDD54B1818}"/>
              </a:ext>
            </a:extLst>
          </p:cNvPr>
          <p:cNvSpPr>
            <a:spLocks noGrp="1"/>
          </p:cNvSpPr>
          <p:nvPr>
            <p:ph idx="1"/>
          </p:nvPr>
        </p:nvSpPr>
        <p:spPr/>
        <p:txBody>
          <a:bodyPr/>
          <a:lstStyle/>
          <a:p>
            <a:r>
              <a:rPr lang="en-IN" dirty="0"/>
              <a:t>Port number is a 16-bit value, so it can store a number between 0 and 65,535</a:t>
            </a:r>
          </a:p>
          <a:p>
            <a:endParaRPr lang="en-IN" dirty="0"/>
          </a:p>
        </p:txBody>
      </p:sp>
      <p:graphicFrame>
        <p:nvGraphicFramePr>
          <p:cNvPr id="4" name="Table 4">
            <a:extLst>
              <a:ext uri="{FF2B5EF4-FFF2-40B4-BE49-F238E27FC236}">
                <a16:creationId xmlns:a16="http://schemas.microsoft.com/office/drawing/2014/main" id="{18D0FCF8-4C74-45B8-5933-C05FF5E7CF2D}"/>
              </a:ext>
            </a:extLst>
          </p:cNvPr>
          <p:cNvGraphicFramePr>
            <a:graphicFrameLocks noGrp="1"/>
          </p:cNvGraphicFramePr>
          <p:nvPr/>
        </p:nvGraphicFramePr>
        <p:xfrm>
          <a:off x="838200" y="3021077"/>
          <a:ext cx="9538698" cy="1828800"/>
        </p:xfrm>
        <a:graphic>
          <a:graphicData uri="http://schemas.openxmlformats.org/drawingml/2006/table">
            <a:tbl>
              <a:tblPr firstRow="1" bandRow="1">
                <a:tableStyleId>{5C22544A-7EE6-4342-B048-85BDC9FD1C3A}</a:tableStyleId>
              </a:tblPr>
              <a:tblGrid>
                <a:gridCol w="3179566">
                  <a:extLst>
                    <a:ext uri="{9D8B030D-6E8A-4147-A177-3AD203B41FA5}">
                      <a16:colId xmlns:a16="http://schemas.microsoft.com/office/drawing/2014/main" val="661714690"/>
                    </a:ext>
                  </a:extLst>
                </a:gridCol>
                <a:gridCol w="3179566">
                  <a:extLst>
                    <a:ext uri="{9D8B030D-6E8A-4147-A177-3AD203B41FA5}">
                      <a16:colId xmlns:a16="http://schemas.microsoft.com/office/drawing/2014/main" val="286530024"/>
                    </a:ext>
                  </a:extLst>
                </a:gridCol>
                <a:gridCol w="3179566">
                  <a:extLst>
                    <a:ext uri="{9D8B030D-6E8A-4147-A177-3AD203B41FA5}">
                      <a16:colId xmlns:a16="http://schemas.microsoft.com/office/drawing/2014/main" val="2272761706"/>
                    </a:ext>
                  </a:extLst>
                </a:gridCol>
              </a:tblGrid>
              <a:tr h="370840">
                <a:tc>
                  <a:txBody>
                    <a:bodyPr/>
                    <a:lstStyle/>
                    <a:p>
                      <a:r>
                        <a:rPr lang="en-IN" sz="2400" dirty="0"/>
                        <a:t>Port Number Range</a:t>
                      </a:r>
                    </a:p>
                  </a:txBody>
                  <a:tcPr/>
                </a:tc>
                <a:tc>
                  <a:txBody>
                    <a:bodyPr/>
                    <a:lstStyle/>
                    <a:p>
                      <a:r>
                        <a:rPr lang="en-IN" sz="2400" dirty="0"/>
                        <a:t>Where used?</a:t>
                      </a:r>
                    </a:p>
                  </a:txBody>
                  <a:tcPr/>
                </a:tc>
                <a:tc>
                  <a:txBody>
                    <a:bodyPr/>
                    <a:lstStyle/>
                    <a:p>
                      <a:r>
                        <a:rPr lang="en-IN" sz="2400" dirty="0"/>
                        <a:t>Called as</a:t>
                      </a:r>
                    </a:p>
                  </a:txBody>
                  <a:tcPr/>
                </a:tc>
                <a:extLst>
                  <a:ext uri="{0D108BD9-81ED-4DB2-BD59-A6C34878D82A}">
                    <a16:rowId xmlns:a16="http://schemas.microsoft.com/office/drawing/2014/main" val="548733234"/>
                  </a:ext>
                </a:extLst>
              </a:tr>
              <a:tr h="370840">
                <a:tc>
                  <a:txBody>
                    <a:bodyPr/>
                    <a:lstStyle/>
                    <a:p>
                      <a:r>
                        <a:rPr lang="en-IN" sz="2400" dirty="0"/>
                        <a:t>0-1023</a:t>
                      </a:r>
                    </a:p>
                  </a:txBody>
                  <a:tcPr/>
                </a:tc>
                <a:tc>
                  <a:txBody>
                    <a:bodyPr/>
                    <a:lstStyle/>
                    <a:p>
                      <a:r>
                        <a:rPr lang="en-IN" sz="2400" dirty="0"/>
                        <a:t>Server</a:t>
                      </a:r>
                    </a:p>
                  </a:txBody>
                  <a:tcPr/>
                </a:tc>
                <a:tc>
                  <a:txBody>
                    <a:bodyPr/>
                    <a:lstStyle/>
                    <a:p>
                      <a:r>
                        <a:rPr lang="en-IN" sz="2400" b="1" dirty="0"/>
                        <a:t>Well-known ports</a:t>
                      </a:r>
                    </a:p>
                  </a:txBody>
                  <a:tcPr/>
                </a:tc>
                <a:extLst>
                  <a:ext uri="{0D108BD9-81ED-4DB2-BD59-A6C34878D82A}">
                    <a16:rowId xmlns:a16="http://schemas.microsoft.com/office/drawing/2014/main" val="2289954956"/>
                  </a:ext>
                </a:extLst>
              </a:tr>
              <a:tr h="370840">
                <a:tc>
                  <a:txBody>
                    <a:bodyPr/>
                    <a:lstStyle/>
                    <a:p>
                      <a:r>
                        <a:rPr lang="en-IN" sz="2400" dirty="0"/>
                        <a:t>1024-49151</a:t>
                      </a:r>
                    </a:p>
                  </a:txBody>
                  <a:tcPr/>
                </a:tc>
                <a:tc>
                  <a:txBody>
                    <a:bodyPr/>
                    <a:lstStyle/>
                    <a:p>
                      <a:r>
                        <a:rPr lang="en-IN" sz="2400" dirty="0"/>
                        <a:t>Client</a:t>
                      </a:r>
                    </a:p>
                  </a:txBody>
                  <a:tcPr/>
                </a:tc>
                <a:tc>
                  <a:txBody>
                    <a:bodyPr/>
                    <a:lstStyle/>
                    <a:p>
                      <a:r>
                        <a:rPr lang="en-IN" sz="2400" dirty="0"/>
                        <a:t>Temporary/</a:t>
                      </a:r>
                      <a:r>
                        <a:rPr lang="en-IN" sz="2400" b="1" dirty="0"/>
                        <a:t>Ephemeral</a:t>
                      </a:r>
                    </a:p>
                  </a:txBody>
                  <a:tcPr/>
                </a:tc>
                <a:extLst>
                  <a:ext uri="{0D108BD9-81ED-4DB2-BD59-A6C34878D82A}">
                    <a16:rowId xmlns:a16="http://schemas.microsoft.com/office/drawing/2014/main" val="3702936265"/>
                  </a:ext>
                </a:extLst>
              </a:tr>
              <a:tr h="370840">
                <a:tc>
                  <a:txBody>
                    <a:bodyPr/>
                    <a:lstStyle/>
                    <a:p>
                      <a:r>
                        <a:rPr lang="en-IN" sz="2400" dirty="0"/>
                        <a:t>49152-65535</a:t>
                      </a:r>
                    </a:p>
                  </a:txBody>
                  <a:tcPr/>
                </a:tc>
                <a:tc>
                  <a:txBody>
                    <a:bodyPr/>
                    <a:lstStyle/>
                    <a:p>
                      <a:r>
                        <a:rPr lang="en-IN" sz="2400" dirty="0"/>
                        <a:t>NA</a:t>
                      </a:r>
                    </a:p>
                  </a:txBody>
                  <a:tcPr/>
                </a:tc>
                <a:tc>
                  <a:txBody>
                    <a:bodyPr/>
                    <a:lstStyle/>
                    <a:p>
                      <a:r>
                        <a:rPr lang="en-IN" sz="2400" b="1" dirty="0"/>
                        <a:t>Dynamic</a:t>
                      </a:r>
                      <a:r>
                        <a:rPr lang="en-IN" sz="2400" dirty="0"/>
                        <a:t>, Usage-based</a:t>
                      </a:r>
                    </a:p>
                  </a:txBody>
                  <a:tcPr/>
                </a:tc>
                <a:extLst>
                  <a:ext uri="{0D108BD9-81ED-4DB2-BD59-A6C34878D82A}">
                    <a16:rowId xmlns:a16="http://schemas.microsoft.com/office/drawing/2014/main" val="2600975573"/>
                  </a:ext>
                </a:extLst>
              </a:tr>
            </a:tbl>
          </a:graphicData>
        </a:graphic>
      </p:graphicFrame>
    </p:spTree>
    <p:extLst>
      <p:ext uri="{BB962C8B-B14F-4D97-AF65-F5344CB8AC3E}">
        <p14:creationId xmlns:p14="http://schemas.microsoft.com/office/powerpoint/2010/main" val="3033331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AEDC-C463-93EC-656F-C262A6699311}"/>
              </a:ext>
            </a:extLst>
          </p:cNvPr>
          <p:cNvSpPr>
            <a:spLocks noGrp="1"/>
          </p:cNvSpPr>
          <p:nvPr>
            <p:ph type="title"/>
          </p:nvPr>
        </p:nvSpPr>
        <p:spPr/>
        <p:txBody>
          <a:bodyPr/>
          <a:lstStyle/>
          <a:p>
            <a:r>
              <a:rPr lang="en-IN" dirty="0"/>
              <a:t>The Network Layer</a:t>
            </a:r>
          </a:p>
        </p:txBody>
      </p:sp>
      <p:sp>
        <p:nvSpPr>
          <p:cNvPr id="3" name="Content Placeholder 2">
            <a:extLst>
              <a:ext uri="{FF2B5EF4-FFF2-40B4-BE49-F238E27FC236}">
                <a16:creationId xmlns:a16="http://schemas.microsoft.com/office/drawing/2014/main" id="{9E808E33-1D19-6E40-DE36-079A69881C6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5CC4267-374E-9DF6-7904-C6690E67FE1D}"/>
              </a:ext>
            </a:extLst>
          </p:cNvPr>
          <p:cNvPicPr>
            <a:picLocks noChangeAspect="1"/>
          </p:cNvPicPr>
          <p:nvPr/>
        </p:nvPicPr>
        <p:blipFill>
          <a:blip r:embed="rId2"/>
          <a:stretch>
            <a:fillRect/>
          </a:stretch>
        </p:blipFill>
        <p:spPr>
          <a:xfrm>
            <a:off x="1285026" y="2046487"/>
            <a:ext cx="9430920" cy="3750730"/>
          </a:xfrm>
          <a:prstGeom prst="rect">
            <a:avLst/>
          </a:prstGeom>
        </p:spPr>
      </p:pic>
    </p:spTree>
    <p:extLst>
      <p:ext uri="{BB962C8B-B14F-4D97-AF65-F5344CB8AC3E}">
        <p14:creationId xmlns:p14="http://schemas.microsoft.com/office/powerpoint/2010/main" val="256880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3171-7D53-09D4-93FE-09F174A097EC}"/>
              </a:ext>
            </a:extLst>
          </p:cNvPr>
          <p:cNvSpPr>
            <a:spLocks noGrp="1"/>
          </p:cNvSpPr>
          <p:nvPr>
            <p:ph type="title"/>
          </p:nvPr>
        </p:nvSpPr>
        <p:spPr/>
        <p:txBody>
          <a:bodyPr/>
          <a:lstStyle/>
          <a:p>
            <a:r>
              <a:rPr lang="en-IN" dirty="0"/>
              <a:t>Network Layer</a:t>
            </a:r>
          </a:p>
        </p:txBody>
      </p:sp>
      <p:sp>
        <p:nvSpPr>
          <p:cNvPr id="3" name="Content Placeholder 2">
            <a:extLst>
              <a:ext uri="{FF2B5EF4-FFF2-40B4-BE49-F238E27FC236}">
                <a16:creationId xmlns:a16="http://schemas.microsoft.com/office/drawing/2014/main" id="{EB7C2101-6A61-C3B9-2D76-FC27C4ECEE8C}"/>
              </a:ext>
            </a:extLst>
          </p:cNvPr>
          <p:cNvSpPr>
            <a:spLocks noGrp="1"/>
          </p:cNvSpPr>
          <p:nvPr>
            <p:ph idx="1"/>
          </p:nvPr>
        </p:nvSpPr>
        <p:spPr/>
        <p:txBody>
          <a:bodyPr>
            <a:normAutofit/>
          </a:bodyPr>
          <a:lstStyle/>
          <a:p>
            <a:pPr>
              <a:spcBef>
                <a:spcPts val="600"/>
              </a:spcBef>
              <a:buClr>
                <a:srgbClr val="3333CC"/>
              </a:buClr>
              <a:buSzPct val="60000"/>
            </a:pPr>
            <a:r>
              <a:rPr lang="en-US" altLang="en-US" sz="3200" dirty="0">
                <a:solidFill>
                  <a:srgbClr val="000000"/>
                </a:solidFill>
              </a:rPr>
              <a:t>Physical/MAC addresses are defined by data link layer to take care of addressing inside the same network</a:t>
            </a:r>
          </a:p>
          <a:p>
            <a:pPr>
              <a:spcBef>
                <a:spcPts val="600"/>
              </a:spcBef>
              <a:buClr>
                <a:srgbClr val="3333CC"/>
              </a:buClr>
              <a:buSzPct val="60000"/>
            </a:pPr>
            <a:r>
              <a:rPr lang="en-US" altLang="en-US" sz="3200" dirty="0">
                <a:solidFill>
                  <a:srgbClr val="000000"/>
                </a:solidFill>
              </a:rPr>
              <a:t>If a packet has to travel across a network to another network, physical addressing</a:t>
            </a:r>
            <a:r>
              <a:rPr lang="en-US" altLang="en-US" sz="3200" b="1" dirty="0">
                <a:solidFill>
                  <a:srgbClr val="000000"/>
                </a:solidFill>
              </a:rPr>
              <a:t> </a:t>
            </a:r>
            <a:r>
              <a:rPr lang="en-US" altLang="en-US" sz="3200" dirty="0">
                <a:solidFill>
                  <a:srgbClr val="000000"/>
                </a:solidFill>
              </a:rPr>
              <a:t>will not work</a:t>
            </a:r>
          </a:p>
          <a:p>
            <a:pPr>
              <a:spcBef>
                <a:spcPts val="600"/>
              </a:spcBef>
              <a:buClr>
                <a:srgbClr val="3333CC"/>
              </a:buClr>
              <a:buSzPct val="60000"/>
            </a:pPr>
            <a:r>
              <a:rPr lang="en-US" altLang="en-US" sz="3200" dirty="0">
                <a:solidFill>
                  <a:srgbClr val="000000"/>
                </a:solidFill>
              </a:rPr>
              <a:t>Hence, a </a:t>
            </a:r>
            <a:r>
              <a:rPr lang="en-US" altLang="en-US" sz="3200" b="1" dirty="0">
                <a:solidFill>
                  <a:srgbClr val="000000"/>
                </a:solidFill>
              </a:rPr>
              <a:t>universal address</a:t>
            </a:r>
            <a:r>
              <a:rPr lang="en-US" altLang="en-US" sz="3200" dirty="0">
                <a:solidFill>
                  <a:srgbClr val="000000"/>
                </a:solidFill>
              </a:rPr>
              <a:t> or a </a:t>
            </a:r>
            <a:r>
              <a:rPr lang="en-US" altLang="en-US" sz="3200" b="1" dirty="0">
                <a:solidFill>
                  <a:srgbClr val="000000"/>
                </a:solidFill>
              </a:rPr>
              <a:t>logical address</a:t>
            </a:r>
            <a:r>
              <a:rPr lang="en-US" altLang="en-US" sz="3200" dirty="0">
                <a:solidFill>
                  <a:srgbClr val="000000"/>
                </a:solidFill>
              </a:rPr>
              <a:t> is required. This is done at the network layer</a:t>
            </a:r>
          </a:p>
          <a:p>
            <a:pPr>
              <a:spcBef>
                <a:spcPts val="600"/>
              </a:spcBef>
              <a:buClr>
                <a:srgbClr val="3333CC"/>
              </a:buClr>
              <a:buSzPct val="60000"/>
            </a:pPr>
            <a:r>
              <a:rPr lang="en-US" altLang="en-US" sz="3200" dirty="0">
                <a:solidFill>
                  <a:srgbClr val="000000"/>
                </a:solidFill>
              </a:rPr>
              <a:t>This is the </a:t>
            </a:r>
            <a:r>
              <a:rPr lang="en-US" altLang="en-US" sz="3200" b="1" dirty="0">
                <a:solidFill>
                  <a:srgbClr val="000000"/>
                </a:solidFill>
              </a:rPr>
              <a:t>IP address</a:t>
            </a:r>
          </a:p>
        </p:txBody>
      </p:sp>
    </p:spTree>
    <p:extLst>
      <p:ext uri="{BB962C8B-B14F-4D97-AF65-F5344CB8AC3E}">
        <p14:creationId xmlns:p14="http://schemas.microsoft.com/office/powerpoint/2010/main" val="675151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602A-D7FA-33E5-2D88-7B7339AD7E98}"/>
              </a:ext>
            </a:extLst>
          </p:cNvPr>
          <p:cNvSpPr>
            <a:spLocks noGrp="1"/>
          </p:cNvSpPr>
          <p:nvPr>
            <p:ph type="title"/>
          </p:nvPr>
        </p:nvSpPr>
        <p:spPr/>
        <p:txBody>
          <a:bodyPr/>
          <a:lstStyle/>
          <a:p>
            <a:r>
              <a:rPr lang="en-IN" dirty="0"/>
              <a:t>The Data Link Layer</a:t>
            </a:r>
          </a:p>
        </p:txBody>
      </p:sp>
      <p:sp>
        <p:nvSpPr>
          <p:cNvPr id="3" name="Content Placeholder 2">
            <a:extLst>
              <a:ext uri="{FF2B5EF4-FFF2-40B4-BE49-F238E27FC236}">
                <a16:creationId xmlns:a16="http://schemas.microsoft.com/office/drawing/2014/main" id="{20E3A319-E492-83A8-0308-40C8C2197AB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A4D52E9-1E5C-2B46-C9B9-DDFA59C45AB1}"/>
              </a:ext>
            </a:extLst>
          </p:cNvPr>
          <p:cNvPicPr>
            <a:picLocks noChangeAspect="1"/>
          </p:cNvPicPr>
          <p:nvPr/>
        </p:nvPicPr>
        <p:blipFill>
          <a:blip r:embed="rId2"/>
          <a:stretch>
            <a:fillRect/>
          </a:stretch>
        </p:blipFill>
        <p:spPr>
          <a:xfrm>
            <a:off x="1183739" y="1825625"/>
            <a:ext cx="9824522" cy="4107914"/>
          </a:xfrm>
          <a:prstGeom prst="rect">
            <a:avLst/>
          </a:prstGeom>
        </p:spPr>
      </p:pic>
    </p:spTree>
    <p:extLst>
      <p:ext uri="{BB962C8B-B14F-4D97-AF65-F5344CB8AC3E}">
        <p14:creationId xmlns:p14="http://schemas.microsoft.com/office/powerpoint/2010/main" val="347129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456A-E86E-FED0-07C7-0C7A407E0A8F}"/>
              </a:ext>
            </a:extLst>
          </p:cNvPr>
          <p:cNvSpPr>
            <a:spLocks noGrp="1"/>
          </p:cNvSpPr>
          <p:nvPr>
            <p:ph type="title"/>
          </p:nvPr>
        </p:nvSpPr>
        <p:spPr/>
        <p:txBody>
          <a:bodyPr/>
          <a:lstStyle/>
          <a:p>
            <a:r>
              <a:rPr lang="en-IN" dirty="0"/>
              <a:t>Protocol</a:t>
            </a:r>
          </a:p>
        </p:txBody>
      </p:sp>
      <p:sp>
        <p:nvSpPr>
          <p:cNvPr id="3" name="Content Placeholder 2">
            <a:extLst>
              <a:ext uri="{FF2B5EF4-FFF2-40B4-BE49-F238E27FC236}">
                <a16:creationId xmlns:a16="http://schemas.microsoft.com/office/drawing/2014/main" id="{A7D733E1-FE41-81FC-2844-7F13799AC180}"/>
              </a:ext>
            </a:extLst>
          </p:cNvPr>
          <p:cNvSpPr>
            <a:spLocks noGrp="1"/>
          </p:cNvSpPr>
          <p:nvPr>
            <p:ph idx="1"/>
          </p:nvPr>
        </p:nvSpPr>
        <p:spPr/>
        <p:txBody>
          <a:bodyPr>
            <a:normAutofit/>
          </a:bodyPr>
          <a:lstStyle/>
          <a:p>
            <a:r>
              <a:rPr lang="en-US" dirty="0"/>
              <a:t>Communication between two people or two devices needs to follow some </a:t>
            </a:r>
            <a:r>
              <a:rPr lang="en-US" b="1" dirty="0"/>
              <a:t>protocol</a:t>
            </a:r>
          </a:p>
          <a:p>
            <a:r>
              <a:rPr lang="en-US" dirty="0"/>
              <a:t>A protocol is a set of rules that governs communication</a:t>
            </a:r>
          </a:p>
          <a:p>
            <a:r>
              <a:rPr lang="en-US" dirty="0"/>
              <a:t>For example, in a face-to-face communication between two persons, there is a set of implicit rules in each culture that define how two persons should start the communication, how to continue the communication, and how to end the communication</a:t>
            </a:r>
          </a:p>
        </p:txBody>
      </p:sp>
    </p:spTree>
    <p:extLst>
      <p:ext uri="{BB962C8B-B14F-4D97-AF65-F5344CB8AC3E}">
        <p14:creationId xmlns:p14="http://schemas.microsoft.com/office/powerpoint/2010/main" val="2093805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9DE4-B238-8748-52ED-75641120EA73}"/>
              </a:ext>
            </a:extLst>
          </p:cNvPr>
          <p:cNvSpPr>
            <a:spLocks noGrp="1"/>
          </p:cNvSpPr>
          <p:nvPr>
            <p:ph type="title"/>
          </p:nvPr>
        </p:nvSpPr>
        <p:spPr/>
        <p:txBody>
          <a:bodyPr/>
          <a:lstStyle/>
          <a:p>
            <a:r>
              <a:rPr lang="en-IN" dirty="0"/>
              <a:t>Data Link Layer</a:t>
            </a:r>
          </a:p>
        </p:txBody>
      </p:sp>
      <p:sp>
        <p:nvSpPr>
          <p:cNvPr id="3" name="Content Placeholder 2">
            <a:extLst>
              <a:ext uri="{FF2B5EF4-FFF2-40B4-BE49-F238E27FC236}">
                <a16:creationId xmlns:a16="http://schemas.microsoft.com/office/drawing/2014/main" id="{C4FD5012-0ACD-93CB-AD79-5076509C4B78}"/>
              </a:ext>
            </a:extLst>
          </p:cNvPr>
          <p:cNvSpPr>
            <a:spLocks noGrp="1"/>
          </p:cNvSpPr>
          <p:nvPr>
            <p:ph idx="1"/>
          </p:nvPr>
        </p:nvSpPr>
        <p:spPr/>
        <p:txBody>
          <a:bodyPr>
            <a:normAutofit/>
          </a:bodyPr>
          <a:lstStyle/>
          <a:p>
            <a:pPr>
              <a:lnSpc>
                <a:spcPct val="80000"/>
              </a:lnSpc>
              <a:spcBef>
                <a:spcPts val="500"/>
              </a:spcBef>
              <a:buClr>
                <a:srgbClr val="3333CC"/>
              </a:buClr>
              <a:buSzPct val="60000"/>
            </a:pPr>
            <a:r>
              <a:rPr lang="en-US" altLang="en-US" dirty="0">
                <a:solidFill>
                  <a:srgbClr val="000000"/>
                </a:solidFill>
              </a:rPr>
              <a:t>Responsible for delivery of packets between two hosts connected to the same physical network (</a:t>
            </a:r>
            <a:r>
              <a:rPr lang="en-US" altLang="en-US" b="1" dirty="0">
                <a:solidFill>
                  <a:srgbClr val="000000"/>
                </a:solidFill>
              </a:rPr>
              <a:t>hop-to-hop</a:t>
            </a:r>
            <a:r>
              <a:rPr lang="en-US" altLang="en-US" dirty="0">
                <a:solidFill>
                  <a:srgbClr val="000000"/>
                </a:solidFill>
              </a:rPr>
              <a:t> – see next slide)</a:t>
            </a:r>
          </a:p>
          <a:p>
            <a:pPr lvl="1">
              <a:lnSpc>
                <a:spcPct val="80000"/>
              </a:lnSpc>
              <a:spcBef>
                <a:spcPts val="450"/>
              </a:spcBef>
              <a:buClr>
                <a:srgbClr val="FF0000"/>
              </a:buClr>
              <a:buSzPct val="55000"/>
            </a:pPr>
            <a:r>
              <a:rPr lang="en-US" altLang="en-US" dirty="0">
                <a:solidFill>
                  <a:srgbClr val="000000"/>
                </a:solidFill>
              </a:rPr>
              <a:t>Cannot work across networks</a:t>
            </a:r>
            <a:endParaRPr lang="en-US" altLang="en-US" sz="3200" dirty="0">
              <a:solidFill>
                <a:srgbClr val="000000"/>
              </a:solidFill>
            </a:endParaRPr>
          </a:p>
          <a:p>
            <a:pPr>
              <a:lnSpc>
                <a:spcPct val="80000"/>
              </a:lnSpc>
              <a:spcBef>
                <a:spcPts val="500"/>
              </a:spcBef>
              <a:buClr>
                <a:srgbClr val="3333CC"/>
              </a:buClr>
              <a:buSzPct val="60000"/>
            </a:pPr>
            <a:r>
              <a:rPr lang="en-US" altLang="en-US" dirty="0">
                <a:solidFill>
                  <a:srgbClr val="000000"/>
                </a:solidFill>
              </a:rPr>
              <a:t>Uses </a:t>
            </a:r>
            <a:r>
              <a:rPr lang="en-US" altLang="en-US" b="1" dirty="0">
                <a:solidFill>
                  <a:srgbClr val="000000"/>
                </a:solidFill>
              </a:rPr>
              <a:t>frames</a:t>
            </a:r>
          </a:p>
          <a:p>
            <a:pPr>
              <a:lnSpc>
                <a:spcPct val="80000"/>
              </a:lnSpc>
              <a:spcBef>
                <a:spcPts val="500"/>
              </a:spcBef>
              <a:buClr>
                <a:srgbClr val="3333CC"/>
              </a:buClr>
              <a:buSzPct val="60000"/>
            </a:pPr>
            <a:r>
              <a:rPr lang="en-US" altLang="en-US" b="1" dirty="0">
                <a:solidFill>
                  <a:srgbClr val="000000"/>
                </a:solidFill>
              </a:rPr>
              <a:t>Physical addressing</a:t>
            </a:r>
            <a:r>
              <a:rPr lang="en-US" altLang="en-US" dirty="0">
                <a:solidFill>
                  <a:srgbClr val="000000"/>
                </a:solidFill>
              </a:rPr>
              <a:t>: Adding sender’s and receiver’s </a:t>
            </a:r>
            <a:r>
              <a:rPr lang="en-US" altLang="en-US" b="1" dirty="0">
                <a:solidFill>
                  <a:srgbClr val="000000"/>
                </a:solidFill>
              </a:rPr>
              <a:t>physical addresses </a:t>
            </a:r>
            <a:r>
              <a:rPr lang="en-US" altLang="en-US" dirty="0">
                <a:solidFill>
                  <a:srgbClr val="000000"/>
                </a:solidFill>
              </a:rPr>
              <a:t>(also called </a:t>
            </a:r>
            <a:r>
              <a:rPr lang="en-US" altLang="en-US" b="1" dirty="0">
                <a:solidFill>
                  <a:srgbClr val="000000"/>
                </a:solidFill>
              </a:rPr>
              <a:t>MAC addresses</a:t>
            </a:r>
            <a:r>
              <a:rPr lang="en-US" altLang="en-US" dirty="0">
                <a:solidFill>
                  <a:srgbClr val="000000"/>
                </a:solidFill>
              </a:rPr>
              <a:t>) to the frame header</a:t>
            </a:r>
          </a:p>
          <a:p>
            <a:pPr>
              <a:lnSpc>
                <a:spcPct val="80000"/>
              </a:lnSpc>
              <a:spcBef>
                <a:spcPts val="500"/>
              </a:spcBef>
              <a:buClr>
                <a:srgbClr val="3333CC"/>
              </a:buClr>
              <a:buSzPct val="60000"/>
            </a:pPr>
            <a:r>
              <a:rPr lang="en-US" altLang="en-US" dirty="0">
                <a:solidFill>
                  <a:srgbClr val="000000"/>
                </a:solidFill>
              </a:rPr>
              <a:t>LAN/WAN operates at this layer (e.g. Ethernet or </a:t>
            </a:r>
            <a:r>
              <a:rPr lang="en-US" altLang="en-US" dirty="0" err="1">
                <a:solidFill>
                  <a:srgbClr val="000000"/>
                </a:solidFill>
              </a:rPr>
              <a:t>WiFi</a:t>
            </a:r>
            <a:r>
              <a:rPr lang="en-US" altLang="en-US" dirty="0">
                <a:solidFill>
                  <a:srgbClr val="000000"/>
                </a:solidFill>
              </a:rPr>
              <a:t>)</a:t>
            </a:r>
          </a:p>
          <a:p>
            <a:pPr>
              <a:lnSpc>
                <a:spcPct val="80000"/>
              </a:lnSpc>
              <a:spcBef>
                <a:spcPts val="500"/>
              </a:spcBef>
              <a:buClr>
                <a:srgbClr val="3333CC"/>
              </a:buClr>
              <a:buSzPct val="60000"/>
            </a:pPr>
            <a:r>
              <a:rPr lang="en-US" altLang="en-US" dirty="0">
                <a:solidFill>
                  <a:srgbClr val="000000"/>
                </a:solidFill>
              </a:rPr>
              <a:t>What if we know the IP address of a computer but do not know its MAC address?</a:t>
            </a:r>
          </a:p>
          <a:p>
            <a:pPr lvl="1">
              <a:lnSpc>
                <a:spcPct val="80000"/>
              </a:lnSpc>
              <a:buClr>
                <a:srgbClr val="3333CC"/>
              </a:buClr>
              <a:buSzPct val="60000"/>
            </a:pPr>
            <a:r>
              <a:rPr lang="en-US" altLang="en-US" dirty="0">
                <a:solidFill>
                  <a:srgbClr val="000000"/>
                </a:solidFill>
              </a:rPr>
              <a:t>Use </a:t>
            </a:r>
            <a:r>
              <a:rPr lang="en-US" altLang="en-US" b="1" dirty="0">
                <a:solidFill>
                  <a:srgbClr val="000000"/>
                </a:solidFill>
              </a:rPr>
              <a:t>Address Resolution Protocol (ARP)</a:t>
            </a:r>
          </a:p>
        </p:txBody>
      </p:sp>
    </p:spTree>
    <p:extLst>
      <p:ext uri="{BB962C8B-B14F-4D97-AF65-F5344CB8AC3E}">
        <p14:creationId xmlns:p14="http://schemas.microsoft.com/office/powerpoint/2010/main" val="429105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B386-396B-4FD9-75E6-23A40F11781C}"/>
              </a:ext>
            </a:extLst>
          </p:cNvPr>
          <p:cNvSpPr>
            <a:spLocks noGrp="1"/>
          </p:cNvSpPr>
          <p:nvPr>
            <p:ph type="title"/>
          </p:nvPr>
        </p:nvSpPr>
        <p:spPr/>
        <p:txBody>
          <a:bodyPr/>
          <a:lstStyle/>
          <a:p>
            <a:r>
              <a:rPr lang="en-IN" dirty="0"/>
              <a:t>The Physical Layer</a:t>
            </a:r>
          </a:p>
        </p:txBody>
      </p:sp>
      <p:sp>
        <p:nvSpPr>
          <p:cNvPr id="3" name="Content Placeholder 2">
            <a:extLst>
              <a:ext uri="{FF2B5EF4-FFF2-40B4-BE49-F238E27FC236}">
                <a16:creationId xmlns:a16="http://schemas.microsoft.com/office/drawing/2014/main" id="{12B092A1-C0E8-50FE-0EA7-A887F63BF5C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E83849A-DA63-1196-01B1-A6CE5D9FBCF1}"/>
              </a:ext>
            </a:extLst>
          </p:cNvPr>
          <p:cNvPicPr>
            <a:picLocks noChangeAspect="1"/>
          </p:cNvPicPr>
          <p:nvPr/>
        </p:nvPicPr>
        <p:blipFill>
          <a:blip r:embed="rId2"/>
          <a:stretch>
            <a:fillRect/>
          </a:stretch>
        </p:blipFill>
        <p:spPr>
          <a:xfrm>
            <a:off x="1042550" y="1486468"/>
            <a:ext cx="10074087" cy="4380038"/>
          </a:xfrm>
          <a:prstGeom prst="rect">
            <a:avLst/>
          </a:prstGeom>
        </p:spPr>
      </p:pic>
    </p:spTree>
    <p:extLst>
      <p:ext uri="{BB962C8B-B14F-4D97-AF65-F5344CB8AC3E}">
        <p14:creationId xmlns:p14="http://schemas.microsoft.com/office/powerpoint/2010/main" val="80283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1B68-76FD-1A65-A9D4-D2E91546DDFB}"/>
              </a:ext>
            </a:extLst>
          </p:cNvPr>
          <p:cNvSpPr>
            <a:spLocks noGrp="1"/>
          </p:cNvSpPr>
          <p:nvPr>
            <p:ph type="title"/>
          </p:nvPr>
        </p:nvSpPr>
        <p:spPr/>
        <p:txBody>
          <a:bodyPr/>
          <a:lstStyle/>
          <a:p>
            <a:r>
              <a:rPr lang="en-IN" dirty="0"/>
              <a:t>Physical Layer Functions</a:t>
            </a:r>
          </a:p>
        </p:txBody>
      </p:sp>
      <p:sp>
        <p:nvSpPr>
          <p:cNvPr id="3" name="Content Placeholder 2">
            <a:extLst>
              <a:ext uri="{FF2B5EF4-FFF2-40B4-BE49-F238E27FC236}">
                <a16:creationId xmlns:a16="http://schemas.microsoft.com/office/drawing/2014/main" id="{F20761AA-9264-C481-24CD-FFEE050BB080}"/>
              </a:ext>
            </a:extLst>
          </p:cNvPr>
          <p:cNvSpPr>
            <a:spLocks noGrp="1"/>
          </p:cNvSpPr>
          <p:nvPr>
            <p:ph idx="1"/>
          </p:nvPr>
        </p:nvSpPr>
        <p:spPr/>
        <p:txBody>
          <a:bodyPr>
            <a:normAutofit/>
          </a:bodyPr>
          <a:lstStyle/>
          <a:p>
            <a:pPr>
              <a:lnSpc>
                <a:spcPct val="80000"/>
              </a:lnSpc>
              <a:spcBef>
                <a:spcPts val="500"/>
              </a:spcBef>
              <a:buClr>
                <a:srgbClr val="3333CC"/>
              </a:buClr>
              <a:buSzPct val="60000"/>
            </a:pPr>
            <a:r>
              <a:rPr lang="en-US" altLang="en-US" sz="2800" dirty="0">
                <a:solidFill>
                  <a:srgbClr val="000000"/>
                </a:solidFill>
              </a:rPr>
              <a:t>Carries the data (0s and 1s) in the form of signals</a:t>
            </a:r>
          </a:p>
          <a:p>
            <a:pPr>
              <a:lnSpc>
                <a:spcPct val="80000"/>
              </a:lnSpc>
              <a:spcBef>
                <a:spcPts val="500"/>
              </a:spcBef>
              <a:buClr>
                <a:srgbClr val="3333CC"/>
              </a:buClr>
              <a:buSzPct val="60000"/>
            </a:pPr>
            <a:r>
              <a:rPr lang="en-US" dirty="0">
                <a:solidFill>
                  <a:srgbClr val="000000"/>
                </a:solidFill>
              </a:rPr>
              <a:t>Signals can be electric, optical, or wireless</a:t>
            </a:r>
          </a:p>
          <a:p>
            <a:pPr>
              <a:lnSpc>
                <a:spcPct val="80000"/>
              </a:lnSpc>
              <a:spcBef>
                <a:spcPts val="500"/>
              </a:spcBef>
              <a:buClr>
                <a:srgbClr val="3333CC"/>
              </a:buClr>
              <a:buSzPct val="60000"/>
            </a:pPr>
            <a:endParaRPr lang="en-IN" dirty="0"/>
          </a:p>
        </p:txBody>
      </p:sp>
    </p:spTree>
    <p:extLst>
      <p:ext uri="{BB962C8B-B14F-4D97-AF65-F5344CB8AC3E}">
        <p14:creationId xmlns:p14="http://schemas.microsoft.com/office/powerpoint/2010/main" val="3668013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3178-10AC-E97A-DA0E-073CB39983E8}"/>
              </a:ext>
            </a:extLst>
          </p:cNvPr>
          <p:cNvSpPr>
            <a:spLocks noGrp="1"/>
          </p:cNvSpPr>
          <p:nvPr>
            <p:ph type="title"/>
          </p:nvPr>
        </p:nvSpPr>
        <p:spPr/>
        <p:txBody>
          <a:bodyPr/>
          <a:lstStyle/>
          <a:p>
            <a:r>
              <a:rPr lang="en-IN" dirty="0"/>
              <a:t>Physical and Logical Address</a:t>
            </a:r>
          </a:p>
        </p:txBody>
      </p:sp>
      <p:sp>
        <p:nvSpPr>
          <p:cNvPr id="3" name="Content Placeholder 2">
            <a:extLst>
              <a:ext uri="{FF2B5EF4-FFF2-40B4-BE49-F238E27FC236}">
                <a16:creationId xmlns:a16="http://schemas.microsoft.com/office/drawing/2014/main" id="{D3E8C122-82A5-8A07-5E81-F60B2D818CD6}"/>
              </a:ext>
            </a:extLst>
          </p:cNvPr>
          <p:cNvSpPr>
            <a:spLocks noGrp="1"/>
          </p:cNvSpPr>
          <p:nvPr>
            <p:ph idx="1"/>
          </p:nvPr>
        </p:nvSpPr>
        <p:spPr/>
        <p:txBody>
          <a:bodyPr/>
          <a:lstStyle/>
          <a:p>
            <a:r>
              <a:rPr lang="en-IN" dirty="0"/>
              <a:t>Each computer on the Internet has two addresses:</a:t>
            </a:r>
          </a:p>
          <a:p>
            <a:r>
              <a:rPr lang="en-IN" b="1" dirty="0"/>
              <a:t>Physical address/MAC address/Hardware address</a:t>
            </a:r>
            <a:endParaRPr lang="en-IN" dirty="0"/>
          </a:p>
          <a:p>
            <a:pPr lvl="1"/>
            <a:r>
              <a:rPr lang="en-IN" dirty="0"/>
              <a:t>Fixed address, hardcoded on the Network Interface Card (NIC)</a:t>
            </a:r>
          </a:p>
          <a:p>
            <a:pPr lvl="1"/>
            <a:r>
              <a:rPr lang="en-IN" dirty="0"/>
              <a:t>Different for different network type (e.g. Ethernet card, </a:t>
            </a:r>
            <a:r>
              <a:rPr lang="en-IN" dirty="0" err="1"/>
              <a:t>WiFi</a:t>
            </a:r>
            <a:r>
              <a:rPr lang="en-IN" dirty="0"/>
              <a:t> card)</a:t>
            </a:r>
          </a:p>
          <a:p>
            <a:pPr lvl="1"/>
            <a:r>
              <a:rPr lang="en-IN" dirty="0"/>
              <a:t>Useful </a:t>
            </a:r>
            <a:r>
              <a:rPr lang="en-IN" b="1" dirty="0">
                <a:solidFill>
                  <a:srgbClr val="FF0000"/>
                </a:solidFill>
              </a:rPr>
              <a:t>within</a:t>
            </a:r>
            <a:r>
              <a:rPr lang="en-IN" dirty="0"/>
              <a:t> or </a:t>
            </a:r>
            <a:r>
              <a:rPr lang="en-IN" b="1" dirty="0">
                <a:solidFill>
                  <a:srgbClr val="FF0000"/>
                </a:solidFill>
              </a:rPr>
              <a:t>inside</a:t>
            </a:r>
            <a:r>
              <a:rPr lang="en-IN" dirty="0"/>
              <a:t> a network only</a:t>
            </a:r>
          </a:p>
          <a:p>
            <a:r>
              <a:rPr lang="en-IN" b="1" dirty="0"/>
              <a:t>Logical address/IP address/Virtual address</a:t>
            </a:r>
          </a:p>
          <a:p>
            <a:pPr lvl="1"/>
            <a:r>
              <a:rPr lang="en-IN" dirty="0"/>
              <a:t>Exists in software</a:t>
            </a:r>
          </a:p>
          <a:p>
            <a:pPr lvl="1"/>
            <a:r>
              <a:rPr lang="en-IN" dirty="0"/>
              <a:t>Given by the network provider or your organization (usually temporary)</a:t>
            </a:r>
          </a:p>
          <a:p>
            <a:pPr lvl="1"/>
            <a:r>
              <a:rPr lang="en-IN" dirty="0"/>
              <a:t>Useful </a:t>
            </a:r>
            <a:r>
              <a:rPr lang="en-IN" b="1" dirty="0">
                <a:solidFill>
                  <a:srgbClr val="FF0000"/>
                </a:solidFill>
              </a:rPr>
              <a:t>outside</a:t>
            </a:r>
            <a:r>
              <a:rPr lang="en-IN" dirty="0"/>
              <a:t> a network (e.g. to reach another computer on the Internet, anywhere in the world)</a:t>
            </a:r>
          </a:p>
          <a:p>
            <a:endParaRPr lang="en-IN" b="1" dirty="0"/>
          </a:p>
          <a:p>
            <a:endParaRPr lang="en-IN" dirty="0"/>
          </a:p>
        </p:txBody>
      </p:sp>
    </p:spTree>
    <p:extLst>
      <p:ext uri="{BB962C8B-B14F-4D97-AF65-F5344CB8AC3E}">
        <p14:creationId xmlns:p14="http://schemas.microsoft.com/office/powerpoint/2010/main" val="3995816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3C4A-C573-A17E-435F-522C19C2886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BAB7B6A-A4F0-D1B8-331D-CFB1E6803A0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20F939E-E169-D920-61C2-6886FB98FA65}"/>
              </a:ext>
            </a:extLst>
          </p:cNvPr>
          <p:cNvPicPr>
            <a:picLocks noChangeAspect="1"/>
          </p:cNvPicPr>
          <p:nvPr/>
        </p:nvPicPr>
        <p:blipFill>
          <a:blip r:embed="rId2"/>
          <a:stretch>
            <a:fillRect/>
          </a:stretch>
        </p:blipFill>
        <p:spPr>
          <a:xfrm>
            <a:off x="647456" y="2662789"/>
            <a:ext cx="10552232" cy="2101719"/>
          </a:xfrm>
          <a:prstGeom prst="rect">
            <a:avLst/>
          </a:prstGeom>
        </p:spPr>
      </p:pic>
      <p:sp>
        <p:nvSpPr>
          <p:cNvPr id="6" name="Rectangle 5">
            <a:extLst>
              <a:ext uri="{FF2B5EF4-FFF2-40B4-BE49-F238E27FC236}">
                <a16:creationId xmlns:a16="http://schemas.microsoft.com/office/drawing/2014/main" id="{51291684-7A66-E289-A149-E40CD7322776}"/>
              </a:ext>
            </a:extLst>
          </p:cNvPr>
          <p:cNvSpPr/>
          <p:nvPr/>
        </p:nvSpPr>
        <p:spPr>
          <a:xfrm>
            <a:off x="739739" y="3328827"/>
            <a:ext cx="7479587" cy="308225"/>
          </a:xfrm>
          <a:prstGeom prst="rect">
            <a:avLst/>
          </a:prstGeom>
          <a:solidFill>
            <a:srgbClr val="FF0000">
              <a:alpha val="20000"/>
            </a:srgb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4E58883-6989-C151-46F5-294F146B34CE}"/>
              </a:ext>
            </a:extLst>
          </p:cNvPr>
          <p:cNvSpPr/>
          <p:nvPr/>
        </p:nvSpPr>
        <p:spPr>
          <a:xfrm>
            <a:off x="739738" y="4456283"/>
            <a:ext cx="8280972" cy="308225"/>
          </a:xfrm>
          <a:prstGeom prst="rect">
            <a:avLst/>
          </a:prstGeom>
          <a:solidFill>
            <a:srgbClr val="FF0000">
              <a:alpha val="20000"/>
            </a:srgb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047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214F-47C6-BD0F-B2D2-AA0B5E21DFF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9BB77F4-C47D-95EB-9296-8F746837B167}"/>
              </a:ext>
            </a:extLst>
          </p:cNvPr>
          <p:cNvSpPr>
            <a:spLocks noGrp="1"/>
          </p:cNvSpPr>
          <p:nvPr>
            <p:ph idx="1"/>
          </p:nvPr>
        </p:nvSpPr>
        <p:spPr/>
        <p:txBody>
          <a:bodyPr/>
          <a:lstStyle/>
          <a:p>
            <a:r>
              <a:rPr lang="en-IN" dirty="0"/>
              <a:t>Suppose we have used our web browser to access a web page located on our company’s web server</a:t>
            </a:r>
          </a:p>
          <a:p>
            <a:r>
              <a:rPr lang="en-IN" dirty="0"/>
              <a:t>Consider that the following are the details of the two computers</a:t>
            </a:r>
          </a:p>
          <a:p>
            <a:endParaRPr lang="en-IN" dirty="0"/>
          </a:p>
        </p:txBody>
      </p:sp>
      <p:graphicFrame>
        <p:nvGraphicFramePr>
          <p:cNvPr id="4" name="Table 4">
            <a:extLst>
              <a:ext uri="{FF2B5EF4-FFF2-40B4-BE49-F238E27FC236}">
                <a16:creationId xmlns:a16="http://schemas.microsoft.com/office/drawing/2014/main" id="{E6AA7DC9-C06B-1641-01BF-BBE0F9AD3C57}"/>
              </a:ext>
            </a:extLst>
          </p:cNvPr>
          <p:cNvGraphicFramePr>
            <a:graphicFrameLocks noGrp="1"/>
          </p:cNvGraphicFramePr>
          <p:nvPr/>
        </p:nvGraphicFramePr>
        <p:xfrm>
          <a:off x="1415551" y="3445034"/>
          <a:ext cx="8128000" cy="1371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54878132"/>
                    </a:ext>
                  </a:extLst>
                </a:gridCol>
                <a:gridCol w="2032000">
                  <a:extLst>
                    <a:ext uri="{9D8B030D-6E8A-4147-A177-3AD203B41FA5}">
                      <a16:colId xmlns:a16="http://schemas.microsoft.com/office/drawing/2014/main" val="2084449721"/>
                    </a:ext>
                  </a:extLst>
                </a:gridCol>
                <a:gridCol w="2032000">
                  <a:extLst>
                    <a:ext uri="{9D8B030D-6E8A-4147-A177-3AD203B41FA5}">
                      <a16:colId xmlns:a16="http://schemas.microsoft.com/office/drawing/2014/main" val="485928054"/>
                    </a:ext>
                  </a:extLst>
                </a:gridCol>
                <a:gridCol w="2032000">
                  <a:extLst>
                    <a:ext uri="{9D8B030D-6E8A-4147-A177-3AD203B41FA5}">
                      <a16:colId xmlns:a16="http://schemas.microsoft.com/office/drawing/2014/main" val="3403518049"/>
                    </a:ext>
                  </a:extLst>
                </a:gridCol>
              </a:tblGrid>
              <a:tr h="370840">
                <a:tc>
                  <a:txBody>
                    <a:bodyPr/>
                    <a:lstStyle/>
                    <a:p>
                      <a:r>
                        <a:rPr lang="en-IN" sz="2400" dirty="0"/>
                        <a:t>Computer</a:t>
                      </a:r>
                    </a:p>
                  </a:txBody>
                  <a:tcPr/>
                </a:tc>
                <a:tc>
                  <a:txBody>
                    <a:bodyPr/>
                    <a:lstStyle/>
                    <a:p>
                      <a:r>
                        <a:rPr lang="en-IN" sz="2400" dirty="0"/>
                        <a:t>IP Address</a:t>
                      </a:r>
                    </a:p>
                  </a:txBody>
                  <a:tcPr/>
                </a:tc>
                <a:tc>
                  <a:txBody>
                    <a:bodyPr/>
                    <a:lstStyle/>
                    <a:p>
                      <a:r>
                        <a:rPr lang="en-IN" sz="2400" dirty="0"/>
                        <a:t>MAC Address</a:t>
                      </a:r>
                    </a:p>
                  </a:txBody>
                  <a:tcPr/>
                </a:tc>
                <a:tc>
                  <a:txBody>
                    <a:bodyPr/>
                    <a:lstStyle/>
                    <a:p>
                      <a:r>
                        <a:rPr lang="en-IN" sz="2400" dirty="0"/>
                        <a:t>Port Number</a:t>
                      </a:r>
                    </a:p>
                  </a:txBody>
                  <a:tcPr/>
                </a:tc>
                <a:extLst>
                  <a:ext uri="{0D108BD9-81ED-4DB2-BD59-A6C34878D82A}">
                    <a16:rowId xmlns:a16="http://schemas.microsoft.com/office/drawing/2014/main" val="3955619883"/>
                  </a:ext>
                </a:extLst>
              </a:tr>
              <a:tr h="370840">
                <a:tc>
                  <a:txBody>
                    <a:bodyPr/>
                    <a:lstStyle/>
                    <a:p>
                      <a:r>
                        <a:rPr lang="en-IN" sz="2400" dirty="0"/>
                        <a:t>Web server</a:t>
                      </a:r>
                    </a:p>
                  </a:txBody>
                  <a:tcPr/>
                </a:tc>
                <a:tc>
                  <a:txBody>
                    <a:bodyPr/>
                    <a:lstStyle/>
                    <a:p>
                      <a:r>
                        <a:rPr lang="en-IN" sz="2400" dirty="0"/>
                        <a:t>192.168.5.1</a:t>
                      </a:r>
                    </a:p>
                  </a:txBody>
                  <a:tcPr/>
                </a:tc>
                <a:tc>
                  <a:txBody>
                    <a:bodyPr/>
                    <a:lstStyle/>
                    <a:p>
                      <a:r>
                        <a:rPr lang="en-IN" sz="2400" dirty="0"/>
                        <a:t>5-5-5-5-5-5</a:t>
                      </a:r>
                    </a:p>
                  </a:txBody>
                  <a:tcPr/>
                </a:tc>
                <a:tc>
                  <a:txBody>
                    <a:bodyPr/>
                    <a:lstStyle/>
                    <a:p>
                      <a:r>
                        <a:rPr lang="en-IN" sz="2400" dirty="0"/>
                        <a:t>TCP 80</a:t>
                      </a:r>
                    </a:p>
                  </a:txBody>
                  <a:tcPr/>
                </a:tc>
                <a:extLst>
                  <a:ext uri="{0D108BD9-81ED-4DB2-BD59-A6C34878D82A}">
                    <a16:rowId xmlns:a16="http://schemas.microsoft.com/office/drawing/2014/main" val="2330133203"/>
                  </a:ext>
                </a:extLst>
              </a:tr>
              <a:tr h="370840">
                <a:tc>
                  <a:txBody>
                    <a:bodyPr/>
                    <a:lstStyle/>
                    <a:p>
                      <a:r>
                        <a:rPr lang="en-IN" sz="2400" dirty="0"/>
                        <a:t>Laptop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192.168.5.2</a:t>
                      </a:r>
                    </a:p>
                  </a:txBody>
                  <a:tcPr/>
                </a:tc>
                <a:tc>
                  <a:txBody>
                    <a:bodyPr/>
                    <a:lstStyle/>
                    <a:p>
                      <a:r>
                        <a:rPr lang="en-IN" sz="2400" dirty="0"/>
                        <a:t>6-6-6-6-6-6</a:t>
                      </a:r>
                    </a:p>
                  </a:txBody>
                  <a:tcPr/>
                </a:tc>
                <a:tc>
                  <a:txBody>
                    <a:bodyPr/>
                    <a:lstStyle/>
                    <a:p>
                      <a:r>
                        <a:rPr lang="en-IN" sz="2400" dirty="0"/>
                        <a:t>TCP 5091</a:t>
                      </a:r>
                    </a:p>
                  </a:txBody>
                  <a:tcPr/>
                </a:tc>
                <a:extLst>
                  <a:ext uri="{0D108BD9-81ED-4DB2-BD59-A6C34878D82A}">
                    <a16:rowId xmlns:a16="http://schemas.microsoft.com/office/drawing/2014/main" val="3032046717"/>
                  </a:ext>
                </a:extLst>
              </a:tr>
            </a:tbl>
          </a:graphicData>
        </a:graphic>
      </p:graphicFrame>
    </p:spTree>
    <p:extLst>
      <p:ext uri="{BB962C8B-B14F-4D97-AF65-F5344CB8AC3E}">
        <p14:creationId xmlns:p14="http://schemas.microsoft.com/office/powerpoint/2010/main" val="4264948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15BB-271E-9EFC-570A-71AB154045E4}"/>
              </a:ext>
            </a:extLst>
          </p:cNvPr>
          <p:cNvSpPr>
            <a:spLocks noGrp="1"/>
          </p:cNvSpPr>
          <p:nvPr>
            <p:ph type="title"/>
          </p:nvPr>
        </p:nvSpPr>
        <p:spPr/>
        <p:txBody>
          <a:bodyPr/>
          <a:lstStyle/>
          <a:p>
            <a:r>
              <a:rPr lang="en-IN" dirty="0"/>
              <a:t>How will the Web Server Respond?</a:t>
            </a:r>
          </a:p>
        </p:txBody>
      </p:sp>
      <p:sp>
        <p:nvSpPr>
          <p:cNvPr id="3" name="Content Placeholder 2">
            <a:extLst>
              <a:ext uri="{FF2B5EF4-FFF2-40B4-BE49-F238E27FC236}">
                <a16:creationId xmlns:a16="http://schemas.microsoft.com/office/drawing/2014/main" id="{343E814F-5410-1065-C8A7-83BE19FB4F90}"/>
              </a:ext>
            </a:extLst>
          </p:cNvPr>
          <p:cNvSpPr>
            <a:spLocks noGrp="1"/>
          </p:cNvSpPr>
          <p:nvPr>
            <p:ph idx="1"/>
          </p:nvPr>
        </p:nvSpPr>
        <p:spPr/>
        <p:txBody>
          <a:bodyPr>
            <a:normAutofit fontScale="85000" lnSpcReduction="20000"/>
          </a:bodyPr>
          <a:lstStyle/>
          <a:p>
            <a:r>
              <a:rPr lang="en-US" dirty="0"/>
              <a:t>Layer 7 obtains the data in the form of the HTML document.</a:t>
            </a:r>
          </a:p>
          <a:p>
            <a:r>
              <a:rPr lang="en-US" dirty="0"/>
              <a:t>Layer 6 adds information about the formatting.</a:t>
            </a:r>
          </a:p>
          <a:p>
            <a:r>
              <a:rPr lang="en-US" dirty="0"/>
              <a:t>Layer 5 adds information required to create a session between the web server and the web browser on the laptop.</a:t>
            </a:r>
          </a:p>
          <a:p>
            <a:r>
              <a:rPr lang="en-US" dirty="0"/>
              <a:t>Layer 4 adds the transport protocol and the source and destination port numbers, in this case TCP (it's a unicast) and port 80 (HTTP).</a:t>
            </a:r>
          </a:p>
          <a:p>
            <a:r>
              <a:rPr lang="en-US" dirty="0"/>
              <a:t>Layer 3 adds the source and destination IP addresses, in this case a source of 192.168.5.1 and a destination of 192.168.5.2.</a:t>
            </a:r>
          </a:p>
          <a:p>
            <a:r>
              <a:rPr lang="en-US" dirty="0"/>
              <a:t>Layer 2 learns the destination MAC address and adds the source and destination MAC addresses, in this case, a source of 5-5-5-5-5-5 and destination of 6-6-6-6-6-6.</a:t>
            </a:r>
          </a:p>
          <a:p>
            <a:r>
              <a:rPr lang="en-US" dirty="0"/>
              <a:t>Layer 1 converts the entire package into bits and sends it across the network to the laptop.</a:t>
            </a:r>
            <a:endParaRPr lang="en-IN" dirty="0"/>
          </a:p>
        </p:txBody>
      </p:sp>
    </p:spTree>
    <p:extLst>
      <p:ext uri="{BB962C8B-B14F-4D97-AF65-F5344CB8AC3E}">
        <p14:creationId xmlns:p14="http://schemas.microsoft.com/office/powerpoint/2010/main" val="1822885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15BB-271E-9EFC-570A-71AB154045E4}"/>
              </a:ext>
            </a:extLst>
          </p:cNvPr>
          <p:cNvSpPr>
            <a:spLocks noGrp="1"/>
          </p:cNvSpPr>
          <p:nvPr>
            <p:ph type="title"/>
          </p:nvPr>
        </p:nvSpPr>
        <p:spPr/>
        <p:txBody>
          <a:bodyPr/>
          <a:lstStyle/>
          <a:p>
            <a:r>
              <a:rPr lang="en-IN" dirty="0"/>
              <a:t>How will the Laptop Handle this?</a:t>
            </a:r>
          </a:p>
        </p:txBody>
      </p:sp>
      <p:sp>
        <p:nvSpPr>
          <p:cNvPr id="3" name="Content Placeholder 2">
            <a:extLst>
              <a:ext uri="{FF2B5EF4-FFF2-40B4-BE49-F238E27FC236}">
                <a16:creationId xmlns:a16="http://schemas.microsoft.com/office/drawing/2014/main" id="{343E814F-5410-1065-C8A7-83BE19FB4F90}"/>
              </a:ext>
            </a:extLst>
          </p:cNvPr>
          <p:cNvSpPr>
            <a:spLocks noGrp="1"/>
          </p:cNvSpPr>
          <p:nvPr>
            <p:ph idx="1"/>
          </p:nvPr>
        </p:nvSpPr>
        <p:spPr/>
        <p:txBody>
          <a:bodyPr>
            <a:normAutofit fontScale="70000" lnSpcReduction="20000"/>
          </a:bodyPr>
          <a:lstStyle/>
          <a:p>
            <a:r>
              <a:rPr lang="en-US" dirty="0"/>
              <a:t>Layer 1 receives the bits in electrical format, converts them to be read by layer 2, and hands them to layer 2.</a:t>
            </a:r>
          </a:p>
          <a:p>
            <a:r>
              <a:rPr lang="en-US" dirty="0"/>
              <a:t>Layer 2 examines the destination MAC address to see whether it is addressed to it, sees the MAC address of 6-6-6-6-6 (its own), drops that part of the transmission, and hands the remaining data to layer 3.</a:t>
            </a:r>
          </a:p>
          <a:p>
            <a:r>
              <a:rPr lang="en-US" dirty="0"/>
              <a:t>Layer 3 examines the destination IP address to ensure that it is its own (192. 168.5.2), drops that part, and hands the rest of the package to layer 4.</a:t>
            </a:r>
          </a:p>
          <a:p>
            <a:r>
              <a:rPr lang="en-US" dirty="0"/>
              <a:t>Layer 4 examines the destination port number (port 5091), alerts the browser that HTTP data is coming in, drops that part, and hands the rest of the package to layer 5.</a:t>
            </a:r>
          </a:p>
          <a:p>
            <a:r>
              <a:rPr lang="en-US" dirty="0"/>
              <a:t>Layer 5 uses the information that was placed on this layer by the web server to create the session between the web server and the web browser and then hands the rest of the information to layer 6.</a:t>
            </a:r>
          </a:p>
          <a:p>
            <a:r>
              <a:rPr lang="en-US" dirty="0"/>
              <a:t>Layer 6 performs any format translation that may be required and hands the remaining data (the HTML document) to layer 7.</a:t>
            </a:r>
          </a:p>
          <a:p>
            <a:r>
              <a:rPr lang="en-US" dirty="0"/>
              <a:t>The layer 7 application (the web browser) receives the HTML document and opens the document in the browser window.</a:t>
            </a:r>
            <a:endParaRPr lang="en-IN" dirty="0"/>
          </a:p>
        </p:txBody>
      </p:sp>
    </p:spTree>
    <p:extLst>
      <p:ext uri="{BB962C8B-B14F-4D97-AF65-F5344CB8AC3E}">
        <p14:creationId xmlns:p14="http://schemas.microsoft.com/office/powerpoint/2010/main" val="2132618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A6CBB-DAB7-95AA-E6E4-08A5D945729B}"/>
              </a:ext>
            </a:extLst>
          </p:cNvPr>
          <p:cNvSpPr>
            <a:spLocks noGrp="1"/>
          </p:cNvSpPr>
          <p:nvPr>
            <p:ph type="title"/>
          </p:nvPr>
        </p:nvSpPr>
        <p:spPr/>
        <p:txBody>
          <a:bodyPr/>
          <a:lstStyle/>
          <a:p>
            <a:r>
              <a:rPr lang="en-IN" dirty="0"/>
              <a:t>TCP/IP</a:t>
            </a:r>
          </a:p>
        </p:txBody>
      </p:sp>
      <p:sp>
        <p:nvSpPr>
          <p:cNvPr id="5" name="Text Placeholder 4">
            <a:extLst>
              <a:ext uri="{FF2B5EF4-FFF2-40B4-BE49-F238E27FC236}">
                <a16:creationId xmlns:a16="http://schemas.microsoft.com/office/drawing/2014/main" id="{BC07FE2F-7D46-1077-D5D8-FA0C828E56B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8046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D95C-72C9-2FAE-6A3F-9F55B20938AE}"/>
              </a:ext>
            </a:extLst>
          </p:cNvPr>
          <p:cNvSpPr>
            <a:spLocks noGrp="1"/>
          </p:cNvSpPr>
          <p:nvPr>
            <p:ph type="title"/>
          </p:nvPr>
        </p:nvSpPr>
        <p:spPr/>
        <p:txBody>
          <a:bodyPr/>
          <a:lstStyle/>
          <a:p>
            <a:r>
              <a:rPr lang="en-IN" dirty="0"/>
              <a:t>Basics of TCP/IP</a:t>
            </a:r>
          </a:p>
        </p:txBody>
      </p:sp>
      <p:sp>
        <p:nvSpPr>
          <p:cNvPr id="3" name="Content Placeholder 2">
            <a:extLst>
              <a:ext uri="{FF2B5EF4-FFF2-40B4-BE49-F238E27FC236}">
                <a16:creationId xmlns:a16="http://schemas.microsoft.com/office/drawing/2014/main" id="{6A003D35-1BC8-247F-3FA9-DBA33D5D2561}"/>
              </a:ext>
            </a:extLst>
          </p:cNvPr>
          <p:cNvSpPr>
            <a:spLocks noGrp="1"/>
          </p:cNvSpPr>
          <p:nvPr>
            <p:ph idx="1"/>
          </p:nvPr>
        </p:nvSpPr>
        <p:spPr/>
        <p:txBody>
          <a:bodyPr/>
          <a:lstStyle/>
          <a:p>
            <a:r>
              <a:rPr lang="en-US" dirty="0"/>
              <a:t>The </a:t>
            </a:r>
            <a:r>
              <a:rPr lang="en-US" b="1" dirty="0"/>
              <a:t>TCP/IP </a:t>
            </a:r>
            <a:r>
              <a:rPr lang="en-US" dirty="0"/>
              <a:t>protocol suite was developed prior to the OSI model</a:t>
            </a:r>
          </a:p>
          <a:p>
            <a:r>
              <a:rPr lang="en-US" dirty="0"/>
              <a:t>Therefore, the layers in the TCP/IP protocol suite do not match exactly with those in the OSI model</a:t>
            </a:r>
          </a:p>
          <a:p>
            <a:r>
              <a:rPr lang="en-US" dirty="0"/>
              <a:t>The original TCP/IP protocol suite was defined as </a:t>
            </a:r>
            <a:r>
              <a:rPr lang="en-US" b="1" dirty="0"/>
              <a:t>four</a:t>
            </a:r>
            <a:r>
              <a:rPr lang="en-US" dirty="0"/>
              <a:t> software layers built upon the hardware</a:t>
            </a:r>
          </a:p>
          <a:p>
            <a:r>
              <a:rPr lang="en-US" dirty="0"/>
              <a:t>Sometimes TCP/IP is thought of as a </a:t>
            </a:r>
            <a:r>
              <a:rPr lang="en-US" b="1" dirty="0"/>
              <a:t>five-layer</a:t>
            </a:r>
            <a:r>
              <a:rPr lang="en-US" dirty="0"/>
              <a:t> model with the layers named similarly to the ones in the OSI model</a:t>
            </a:r>
          </a:p>
          <a:p>
            <a:endParaRPr lang="en-IN" dirty="0"/>
          </a:p>
        </p:txBody>
      </p:sp>
    </p:spTree>
    <p:extLst>
      <p:ext uri="{BB962C8B-B14F-4D97-AF65-F5344CB8AC3E}">
        <p14:creationId xmlns:p14="http://schemas.microsoft.com/office/powerpoint/2010/main" val="311501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91A8-A98B-4070-F359-C19D52A48DB4}"/>
              </a:ext>
            </a:extLst>
          </p:cNvPr>
          <p:cNvSpPr>
            <a:spLocks noGrp="1"/>
          </p:cNvSpPr>
          <p:nvPr>
            <p:ph type="title"/>
          </p:nvPr>
        </p:nvSpPr>
        <p:spPr/>
        <p:txBody>
          <a:bodyPr/>
          <a:lstStyle/>
          <a:p>
            <a:r>
              <a:rPr lang="en-IN" dirty="0"/>
              <a:t>Network Software</a:t>
            </a:r>
          </a:p>
        </p:txBody>
      </p:sp>
      <p:sp>
        <p:nvSpPr>
          <p:cNvPr id="3" name="Content Placeholder 2">
            <a:extLst>
              <a:ext uri="{FF2B5EF4-FFF2-40B4-BE49-F238E27FC236}">
                <a16:creationId xmlns:a16="http://schemas.microsoft.com/office/drawing/2014/main" id="{58AB0BF2-49AA-B839-85A5-34B084758AE2}"/>
              </a:ext>
            </a:extLst>
          </p:cNvPr>
          <p:cNvSpPr>
            <a:spLocks noGrp="1"/>
          </p:cNvSpPr>
          <p:nvPr>
            <p:ph idx="1"/>
          </p:nvPr>
        </p:nvSpPr>
        <p:spPr/>
        <p:txBody>
          <a:bodyPr>
            <a:normAutofit/>
          </a:bodyPr>
          <a:lstStyle/>
          <a:p>
            <a:r>
              <a:rPr lang="en-US" dirty="0"/>
              <a:t>Network software uses a </a:t>
            </a:r>
            <a:r>
              <a:rPr lang="en-US" b="1" dirty="0"/>
              <a:t>protocol stack</a:t>
            </a:r>
            <a:endParaRPr lang="en-US" dirty="0"/>
          </a:p>
          <a:p>
            <a:r>
              <a:rPr lang="en-US" dirty="0"/>
              <a:t>A protocol stack contains many </a:t>
            </a:r>
            <a:r>
              <a:rPr lang="en-US" b="1" dirty="0"/>
              <a:t>layers </a:t>
            </a:r>
            <a:r>
              <a:rPr lang="en-US" dirty="0"/>
              <a:t>or </a:t>
            </a:r>
            <a:r>
              <a:rPr lang="en-US" b="1" dirty="0"/>
              <a:t>levels</a:t>
            </a:r>
          </a:p>
          <a:p>
            <a:r>
              <a:rPr lang="en-US" dirty="0"/>
              <a:t>Each layer provides some services to the layer above it</a:t>
            </a:r>
          </a:p>
          <a:p>
            <a:r>
              <a:rPr lang="en-US" dirty="0"/>
              <a:t>Each layer hides complexity of its work from the layer above it</a:t>
            </a:r>
          </a:p>
          <a:p>
            <a:r>
              <a:rPr lang="en-US" dirty="0"/>
              <a:t>Creates a protocol hierarchy</a:t>
            </a:r>
          </a:p>
          <a:p>
            <a:endParaRPr lang="en-IN" dirty="0"/>
          </a:p>
        </p:txBody>
      </p:sp>
    </p:spTree>
    <p:extLst>
      <p:ext uri="{BB962C8B-B14F-4D97-AF65-F5344CB8AC3E}">
        <p14:creationId xmlns:p14="http://schemas.microsoft.com/office/powerpoint/2010/main" val="1484980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5D70-F52E-F2A8-7382-BC48CDA4B2D8}"/>
              </a:ext>
            </a:extLst>
          </p:cNvPr>
          <p:cNvSpPr>
            <a:spLocks noGrp="1"/>
          </p:cNvSpPr>
          <p:nvPr>
            <p:ph type="title"/>
          </p:nvPr>
        </p:nvSpPr>
        <p:spPr/>
        <p:txBody>
          <a:bodyPr/>
          <a:lstStyle/>
          <a:p>
            <a:r>
              <a:rPr lang="en-IN" dirty="0"/>
              <a:t>OSI versus TCP/IP</a:t>
            </a:r>
          </a:p>
        </p:txBody>
      </p:sp>
      <p:sp>
        <p:nvSpPr>
          <p:cNvPr id="3" name="Content Placeholder 2">
            <a:extLst>
              <a:ext uri="{FF2B5EF4-FFF2-40B4-BE49-F238E27FC236}">
                <a16:creationId xmlns:a16="http://schemas.microsoft.com/office/drawing/2014/main" id="{595E46BA-89FA-5F37-2F62-6EDAF4C847EF}"/>
              </a:ext>
            </a:extLst>
          </p:cNvPr>
          <p:cNvSpPr>
            <a:spLocks noGrp="1"/>
          </p:cNvSpPr>
          <p:nvPr>
            <p:ph idx="1"/>
          </p:nvPr>
        </p:nvSpPr>
        <p:spPr/>
        <p:txBody>
          <a:bodyPr/>
          <a:lstStyle/>
          <a:p>
            <a:r>
              <a:rPr lang="en-US" dirty="0"/>
              <a:t>When we compare the two models, we find that two layers, session and presentation, are missing from the TCP/IP protocol suite</a:t>
            </a:r>
          </a:p>
          <a:p>
            <a:r>
              <a:rPr lang="en-US" dirty="0"/>
              <a:t>These two layers were not added to the TCP/IP protocol suite after the publication of the OSI model</a:t>
            </a:r>
          </a:p>
          <a:p>
            <a:r>
              <a:rPr lang="en-US" dirty="0"/>
              <a:t>The application layer in the suite is usually considered to be the combination of three layers in the OSI model</a:t>
            </a:r>
          </a:p>
          <a:p>
            <a:r>
              <a:rPr lang="en-US" dirty="0"/>
              <a:t>See diagram on the next slide</a:t>
            </a:r>
          </a:p>
          <a:p>
            <a:endParaRPr lang="en-IN" dirty="0"/>
          </a:p>
        </p:txBody>
      </p:sp>
    </p:spTree>
    <p:extLst>
      <p:ext uri="{BB962C8B-B14F-4D97-AF65-F5344CB8AC3E}">
        <p14:creationId xmlns:p14="http://schemas.microsoft.com/office/powerpoint/2010/main" val="2517109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1354-BD1C-B43B-5F93-ECF6087C177D}"/>
              </a:ext>
            </a:extLst>
          </p:cNvPr>
          <p:cNvSpPr>
            <a:spLocks noGrp="1"/>
          </p:cNvSpPr>
          <p:nvPr>
            <p:ph type="title"/>
          </p:nvPr>
        </p:nvSpPr>
        <p:spPr/>
        <p:txBody>
          <a:bodyPr/>
          <a:lstStyle/>
          <a:p>
            <a:r>
              <a:rPr lang="en-IN" dirty="0"/>
              <a:t>OSI versus TCP/IP</a:t>
            </a:r>
          </a:p>
        </p:txBody>
      </p:sp>
      <p:sp>
        <p:nvSpPr>
          <p:cNvPr id="3" name="Content Placeholder 2">
            <a:extLst>
              <a:ext uri="{FF2B5EF4-FFF2-40B4-BE49-F238E27FC236}">
                <a16:creationId xmlns:a16="http://schemas.microsoft.com/office/drawing/2014/main" id="{47C4106E-741B-06DE-5A09-06FF656D5DA4}"/>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4C140388-D305-6530-7C47-235E9FA9B294}"/>
              </a:ext>
            </a:extLst>
          </p:cNvPr>
          <p:cNvPicPr>
            <a:picLocks noChangeAspect="1"/>
          </p:cNvPicPr>
          <p:nvPr/>
        </p:nvPicPr>
        <p:blipFill>
          <a:blip r:embed="rId2"/>
          <a:stretch>
            <a:fillRect/>
          </a:stretch>
        </p:blipFill>
        <p:spPr>
          <a:xfrm>
            <a:off x="4346899" y="1421213"/>
            <a:ext cx="4437505" cy="4961620"/>
          </a:xfrm>
          <a:prstGeom prst="rect">
            <a:avLst/>
          </a:prstGeom>
        </p:spPr>
      </p:pic>
    </p:spTree>
    <p:extLst>
      <p:ext uri="{BB962C8B-B14F-4D97-AF65-F5344CB8AC3E}">
        <p14:creationId xmlns:p14="http://schemas.microsoft.com/office/powerpoint/2010/main" val="2379097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892F5-FBC3-CD6D-31BD-DD38450F1E89}"/>
              </a:ext>
            </a:extLst>
          </p:cNvPr>
          <p:cNvSpPr>
            <a:spLocks noGrp="1"/>
          </p:cNvSpPr>
          <p:nvPr>
            <p:ph type="title"/>
          </p:nvPr>
        </p:nvSpPr>
        <p:spPr/>
        <p:txBody>
          <a:bodyPr/>
          <a:lstStyle/>
          <a:p>
            <a:r>
              <a:rPr lang="en-IN" dirty="0"/>
              <a:t>Protocols within Each TCP/IP Layer</a:t>
            </a:r>
          </a:p>
        </p:txBody>
      </p:sp>
      <p:sp>
        <p:nvSpPr>
          <p:cNvPr id="3" name="Content Placeholder 2">
            <a:extLst>
              <a:ext uri="{FF2B5EF4-FFF2-40B4-BE49-F238E27FC236}">
                <a16:creationId xmlns:a16="http://schemas.microsoft.com/office/drawing/2014/main" id="{4828F76F-934E-B8EE-C2D6-CFCA6B01D2F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C295FDD-6C19-9B8A-3182-E7C2A344CEFF}"/>
              </a:ext>
            </a:extLst>
          </p:cNvPr>
          <p:cNvPicPr>
            <a:picLocks noChangeAspect="1"/>
          </p:cNvPicPr>
          <p:nvPr/>
        </p:nvPicPr>
        <p:blipFill>
          <a:blip r:embed="rId2"/>
          <a:stretch>
            <a:fillRect/>
          </a:stretch>
        </p:blipFill>
        <p:spPr>
          <a:xfrm>
            <a:off x="3127450" y="1502089"/>
            <a:ext cx="4516523" cy="4922583"/>
          </a:xfrm>
          <a:prstGeom prst="rect">
            <a:avLst/>
          </a:prstGeom>
        </p:spPr>
      </p:pic>
    </p:spTree>
    <p:extLst>
      <p:ext uri="{BB962C8B-B14F-4D97-AF65-F5344CB8AC3E}">
        <p14:creationId xmlns:p14="http://schemas.microsoft.com/office/powerpoint/2010/main" val="371404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11AE-EB87-7066-506A-CA736DF017F5}"/>
              </a:ext>
            </a:extLst>
          </p:cNvPr>
          <p:cNvSpPr>
            <a:spLocks noGrp="1"/>
          </p:cNvSpPr>
          <p:nvPr>
            <p:ph type="title"/>
          </p:nvPr>
        </p:nvSpPr>
        <p:spPr/>
        <p:txBody>
          <a:bodyPr/>
          <a:lstStyle/>
          <a:p>
            <a:r>
              <a:rPr lang="en-IN" dirty="0"/>
              <a:t>Transport Layer Protocols</a:t>
            </a:r>
          </a:p>
        </p:txBody>
      </p:sp>
      <p:sp>
        <p:nvSpPr>
          <p:cNvPr id="3" name="Content Placeholder 2">
            <a:extLst>
              <a:ext uri="{FF2B5EF4-FFF2-40B4-BE49-F238E27FC236}">
                <a16:creationId xmlns:a16="http://schemas.microsoft.com/office/drawing/2014/main" id="{9D8C2F72-0293-6F5F-0507-2152521B507A}"/>
              </a:ext>
            </a:extLst>
          </p:cNvPr>
          <p:cNvSpPr>
            <a:spLocks noGrp="1"/>
          </p:cNvSpPr>
          <p:nvPr>
            <p:ph idx="1"/>
          </p:nvPr>
        </p:nvSpPr>
        <p:spPr/>
        <p:txBody>
          <a:bodyPr>
            <a:normAutofit/>
          </a:bodyPr>
          <a:lstStyle/>
          <a:p>
            <a:r>
              <a:rPr lang="en-IN" b="1" dirty="0"/>
              <a:t>Transmission Control Protocol (TCP)</a:t>
            </a:r>
          </a:p>
          <a:p>
            <a:pPr lvl="1"/>
            <a:r>
              <a:rPr lang="en-IN" dirty="0"/>
              <a:t>Reliable protocol</a:t>
            </a:r>
          </a:p>
          <a:p>
            <a:pPr lvl="1"/>
            <a:r>
              <a:rPr lang="en-IN" dirty="0"/>
              <a:t>Guaranteed delivery</a:t>
            </a:r>
          </a:p>
          <a:p>
            <a:pPr lvl="1"/>
            <a:r>
              <a:rPr lang="en-IN" dirty="0"/>
              <a:t>Uses connections, acknowledgements</a:t>
            </a:r>
          </a:p>
          <a:p>
            <a:pPr lvl="1"/>
            <a:r>
              <a:rPr lang="en-IN" dirty="0"/>
              <a:t>Used for text-based data</a:t>
            </a:r>
          </a:p>
          <a:p>
            <a:r>
              <a:rPr lang="en-IN" b="1" dirty="0"/>
              <a:t>User Datagram Protocol (UDP)</a:t>
            </a:r>
          </a:p>
          <a:p>
            <a:pPr lvl="1"/>
            <a:r>
              <a:rPr lang="en-IN" dirty="0"/>
              <a:t>Unreliable protocol</a:t>
            </a:r>
          </a:p>
          <a:p>
            <a:pPr lvl="1"/>
            <a:r>
              <a:rPr lang="en-IN" dirty="0"/>
              <a:t>No guarantee of delivery</a:t>
            </a:r>
          </a:p>
          <a:p>
            <a:pPr lvl="1"/>
            <a:r>
              <a:rPr lang="en-IN" dirty="0"/>
              <a:t>No connections, no acknowledgements</a:t>
            </a:r>
          </a:p>
          <a:p>
            <a:pPr lvl="1"/>
            <a:r>
              <a:rPr lang="en-IN" dirty="0"/>
              <a:t>Useful for audio, video or wherever we need speed but not guarantee</a:t>
            </a:r>
          </a:p>
        </p:txBody>
      </p:sp>
    </p:spTree>
    <p:extLst>
      <p:ext uri="{BB962C8B-B14F-4D97-AF65-F5344CB8AC3E}">
        <p14:creationId xmlns:p14="http://schemas.microsoft.com/office/powerpoint/2010/main" val="1262248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26A2-E2EA-5D78-B0C4-39286AAB6147}"/>
              </a:ext>
            </a:extLst>
          </p:cNvPr>
          <p:cNvSpPr>
            <a:spLocks noGrp="1"/>
          </p:cNvSpPr>
          <p:nvPr>
            <p:ph type="title"/>
          </p:nvPr>
        </p:nvSpPr>
        <p:spPr/>
        <p:txBody>
          <a:bodyPr/>
          <a:lstStyle/>
          <a:p>
            <a:r>
              <a:rPr lang="en-IN" dirty="0"/>
              <a:t>TCP – Connection Management</a:t>
            </a:r>
          </a:p>
        </p:txBody>
      </p:sp>
      <p:sp>
        <p:nvSpPr>
          <p:cNvPr id="3" name="Content Placeholder 2">
            <a:extLst>
              <a:ext uri="{FF2B5EF4-FFF2-40B4-BE49-F238E27FC236}">
                <a16:creationId xmlns:a16="http://schemas.microsoft.com/office/drawing/2014/main" id="{6609F43B-FADA-9603-5ED6-962993BD03A4}"/>
              </a:ext>
            </a:extLst>
          </p:cNvPr>
          <p:cNvSpPr>
            <a:spLocks noGrp="1"/>
          </p:cNvSpPr>
          <p:nvPr>
            <p:ph idx="1"/>
          </p:nvPr>
        </p:nvSpPr>
        <p:spPr/>
        <p:txBody>
          <a:bodyPr/>
          <a:lstStyle/>
          <a:p>
            <a:r>
              <a:rPr lang="en-IN" dirty="0"/>
              <a:t>Connection establishment</a:t>
            </a:r>
          </a:p>
          <a:p>
            <a:r>
              <a:rPr lang="en-IN" dirty="0"/>
              <a:t>Data transfer</a:t>
            </a:r>
          </a:p>
          <a:p>
            <a:r>
              <a:rPr lang="en-IN" dirty="0"/>
              <a:t>Connection termination</a:t>
            </a:r>
          </a:p>
        </p:txBody>
      </p:sp>
      <p:pic>
        <p:nvPicPr>
          <p:cNvPr id="5" name="Picture 4">
            <a:extLst>
              <a:ext uri="{FF2B5EF4-FFF2-40B4-BE49-F238E27FC236}">
                <a16:creationId xmlns:a16="http://schemas.microsoft.com/office/drawing/2014/main" id="{C0A5CDAC-ABA6-FCD5-F909-FD27C0A04A2A}"/>
              </a:ext>
            </a:extLst>
          </p:cNvPr>
          <p:cNvPicPr>
            <a:picLocks noChangeAspect="1"/>
          </p:cNvPicPr>
          <p:nvPr/>
        </p:nvPicPr>
        <p:blipFill>
          <a:blip r:embed="rId2"/>
          <a:stretch>
            <a:fillRect/>
          </a:stretch>
        </p:blipFill>
        <p:spPr>
          <a:xfrm>
            <a:off x="6264062" y="1482698"/>
            <a:ext cx="4102311" cy="2413124"/>
          </a:xfrm>
          <a:prstGeom prst="rect">
            <a:avLst/>
          </a:prstGeom>
        </p:spPr>
      </p:pic>
      <p:pic>
        <p:nvPicPr>
          <p:cNvPr id="7" name="Picture 6">
            <a:extLst>
              <a:ext uri="{FF2B5EF4-FFF2-40B4-BE49-F238E27FC236}">
                <a16:creationId xmlns:a16="http://schemas.microsoft.com/office/drawing/2014/main" id="{1DBDADB7-1B14-D705-E15F-D02A76D3E912}"/>
              </a:ext>
            </a:extLst>
          </p:cNvPr>
          <p:cNvPicPr>
            <a:picLocks noChangeAspect="1"/>
          </p:cNvPicPr>
          <p:nvPr/>
        </p:nvPicPr>
        <p:blipFill>
          <a:blip r:embed="rId3"/>
          <a:stretch>
            <a:fillRect/>
          </a:stretch>
        </p:blipFill>
        <p:spPr>
          <a:xfrm>
            <a:off x="7864785" y="4030758"/>
            <a:ext cx="2935470" cy="2298233"/>
          </a:xfrm>
          <a:prstGeom prst="rect">
            <a:avLst/>
          </a:prstGeom>
        </p:spPr>
      </p:pic>
      <p:pic>
        <p:nvPicPr>
          <p:cNvPr id="9" name="Picture 8">
            <a:extLst>
              <a:ext uri="{FF2B5EF4-FFF2-40B4-BE49-F238E27FC236}">
                <a16:creationId xmlns:a16="http://schemas.microsoft.com/office/drawing/2014/main" id="{CF696EAF-B192-11B5-5013-9ED14A50C818}"/>
              </a:ext>
            </a:extLst>
          </p:cNvPr>
          <p:cNvPicPr>
            <a:picLocks noChangeAspect="1"/>
          </p:cNvPicPr>
          <p:nvPr/>
        </p:nvPicPr>
        <p:blipFill>
          <a:blip r:embed="rId4"/>
          <a:stretch>
            <a:fillRect/>
          </a:stretch>
        </p:blipFill>
        <p:spPr>
          <a:xfrm>
            <a:off x="1391745" y="3381361"/>
            <a:ext cx="5188217" cy="3264068"/>
          </a:xfrm>
          <a:prstGeom prst="rect">
            <a:avLst/>
          </a:prstGeom>
        </p:spPr>
      </p:pic>
    </p:spTree>
    <p:extLst>
      <p:ext uri="{BB962C8B-B14F-4D97-AF65-F5344CB8AC3E}">
        <p14:creationId xmlns:p14="http://schemas.microsoft.com/office/powerpoint/2010/main" val="3875174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6873-B4A3-A834-76C2-1FA997790AC4}"/>
              </a:ext>
            </a:extLst>
          </p:cNvPr>
          <p:cNvSpPr>
            <a:spLocks noGrp="1"/>
          </p:cNvSpPr>
          <p:nvPr>
            <p:ph type="title"/>
          </p:nvPr>
        </p:nvSpPr>
        <p:spPr/>
        <p:txBody>
          <a:bodyPr/>
          <a:lstStyle/>
          <a:p>
            <a:r>
              <a:rPr lang="en-IN" dirty="0"/>
              <a:t>UDP</a:t>
            </a:r>
          </a:p>
        </p:txBody>
      </p:sp>
      <p:sp>
        <p:nvSpPr>
          <p:cNvPr id="3" name="Content Placeholder 2">
            <a:extLst>
              <a:ext uri="{FF2B5EF4-FFF2-40B4-BE49-F238E27FC236}">
                <a16:creationId xmlns:a16="http://schemas.microsoft.com/office/drawing/2014/main" id="{08DB5ED8-6C6C-F443-908A-69F34B1039B5}"/>
              </a:ext>
            </a:extLst>
          </p:cNvPr>
          <p:cNvSpPr>
            <a:spLocks noGrp="1"/>
          </p:cNvSpPr>
          <p:nvPr>
            <p:ph idx="1"/>
          </p:nvPr>
        </p:nvSpPr>
        <p:spPr/>
        <p:txBody>
          <a:bodyPr/>
          <a:lstStyle/>
          <a:p>
            <a:r>
              <a:rPr lang="en-IN" dirty="0"/>
              <a:t>No connection</a:t>
            </a:r>
          </a:p>
          <a:p>
            <a:r>
              <a:rPr lang="en-IN" dirty="0"/>
              <a:t>No acknowledgement</a:t>
            </a:r>
          </a:p>
          <a:p>
            <a:r>
              <a:rPr lang="en-IN" dirty="0"/>
              <a:t>No retransmissions in the case of errors</a:t>
            </a:r>
          </a:p>
        </p:txBody>
      </p:sp>
    </p:spTree>
    <p:extLst>
      <p:ext uri="{BB962C8B-B14F-4D97-AF65-F5344CB8AC3E}">
        <p14:creationId xmlns:p14="http://schemas.microsoft.com/office/powerpoint/2010/main" val="1657193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2CF3-5A63-599D-3421-5DD3AE8099EA}"/>
              </a:ext>
            </a:extLst>
          </p:cNvPr>
          <p:cNvSpPr>
            <a:spLocks noGrp="1"/>
          </p:cNvSpPr>
          <p:nvPr>
            <p:ph type="title"/>
          </p:nvPr>
        </p:nvSpPr>
        <p:spPr/>
        <p:txBody>
          <a:bodyPr/>
          <a:lstStyle/>
          <a:p>
            <a:r>
              <a:rPr lang="en-IN" dirty="0"/>
              <a:t>Internet Layer</a:t>
            </a:r>
          </a:p>
        </p:txBody>
      </p:sp>
      <p:sp>
        <p:nvSpPr>
          <p:cNvPr id="3" name="Content Placeholder 2">
            <a:extLst>
              <a:ext uri="{FF2B5EF4-FFF2-40B4-BE49-F238E27FC236}">
                <a16:creationId xmlns:a16="http://schemas.microsoft.com/office/drawing/2014/main" id="{3ADCB628-B34E-3813-F7C1-DDA374F38ED0}"/>
              </a:ext>
            </a:extLst>
          </p:cNvPr>
          <p:cNvSpPr>
            <a:spLocks noGrp="1"/>
          </p:cNvSpPr>
          <p:nvPr>
            <p:ph idx="1"/>
          </p:nvPr>
        </p:nvSpPr>
        <p:spPr/>
        <p:txBody>
          <a:bodyPr/>
          <a:lstStyle/>
          <a:p>
            <a:r>
              <a:rPr lang="en-IN" dirty="0"/>
              <a:t>Provides </a:t>
            </a:r>
            <a:r>
              <a:rPr lang="en-IN" b="1" dirty="0"/>
              <a:t>logical addressing (IP addresses)</a:t>
            </a:r>
            <a:endParaRPr lang="en-IN" dirty="0"/>
          </a:p>
          <a:p>
            <a:r>
              <a:rPr lang="en-IN" dirty="0"/>
              <a:t>Performs </a:t>
            </a:r>
            <a:r>
              <a:rPr lang="en-IN" b="1" dirty="0"/>
              <a:t>routing</a:t>
            </a:r>
          </a:p>
          <a:p>
            <a:r>
              <a:rPr lang="en-IN" dirty="0"/>
              <a:t>Provides an </a:t>
            </a:r>
            <a:r>
              <a:rPr lang="en-IN" b="1" dirty="0"/>
              <a:t>IP datagram</a:t>
            </a:r>
            <a:r>
              <a:rPr lang="en-IN" dirty="0"/>
              <a:t> format (See next slide)</a:t>
            </a:r>
          </a:p>
        </p:txBody>
      </p:sp>
    </p:spTree>
    <p:extLst>
      <p:ext uri="{BB962C8B-B14F-4D97-AF65-F5344CB8AC3E}">
        <p14:creationId xmlns:p14="http://schemas.microsoft.com/office/powerpoint/2010/main" val="861791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2CF3-5A63-599D-3421-5DD3AE8099EA}"/>
              </a:ext>
            </a:extLst>
          </p:cNvPr>
          <p:cNvSpPr>
            <a:spLocks noGrp="1"/>
          </p:cNvSpPr>
          <p:nvPr>
            <p:ph type="title"/>
          </p:nvPr>
        </p:nvSpPr>
        <p:spPr/>
        <p:txBody>
          <a:bodyPr/>
          <a:lstStyle/>
          <a:p>
            <a:r>
              <a:rPr lang="en-IN" dirty="0"/>
              <a:t>IP Datagram Format</a:t>
            </a:r>
          </a:p>
        </p:txBody>
      </p:sp>
      <p:sp>
        <p:nvSpPr>
          <p:cNvPr id="3" name="Content Placeholder 2">
            <a:extLst>
              <a:ext uri="{FF2B5EF4-FFF2-40B4-BE49-F238E27FC236}">
                <a16:creationId xmlns:a16="http://schemas.microsoft.com/office/drawing/2014/main" id="{3ADCB628-B34E-3813-F7C1-DDA374F38ED0}"/>
              </a:ext>
            </a:extLst>
          </p:cNvPr>
          <p:cNvSpPr>
            <a:spLocks noGrp="1"/>
          </p:cNvSpPr>
          <p:nvPr>
            <p:ph idx="1"/>
          </p:nvPr>
        </p:nvSpPr>
        <p:spPr/>
        <p:txBody>
          <a:bodyPr/>
          <a:lstStyle/>
          <a:p>
            <a:endParaRPr lang="en-IN" dirty="0"/>
          </a:p>
        </p:txBody>
      </p:sp>
      <p:pic>
        <p:nvPicPr>
          <p:cNvPr id="3074" name="Picture 2" descr="Internet Protocol version 4 - Wikipedia">
            <a:extLst>
              <a:ext uri="{FF2B5EF4-FFF2-40B4-BE49-F238E27FC236}">
                <a16:creationId xmlns:a16="http://schemas.microsoft.com/office/drawing/2014/main" id="{5E7C3201-A1F2-CAAE-DB4A-CF8B1A90A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35" y="1282700"/>
            <a:ext cx="1143000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207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5FEC-3FF9-0C82-3AA9-42D3803BE22A}"/>
              </a:ext>
            </a:extLst>
          </p:cNvPr>
          <p:cNvSpPr>
            <a:spLocks noGrp="1"/>
          </p:cNvSpPr>
          <p:nvPr>
            <p:ph type="title"/>
          </p:nvPr>
        </p:nvSpPr>
        <p:spPr/>
        <p:txBody>
          <a:bodyPr/>
          <a:lstStyle/>
          <a:p>
            <a:r>
              <a:rPr lang="en-IN" dirty="0"/>
              <a:t>Address Resolution Protocol (ARP)</a:t>
            </a:r>
          </a:p>
        </p:txBody>
      </p:sp>
      <p:sp>
        <p:nvSpPr>
          <p:cNvPr id="3" name="Content Placeholder 2">
            <a:extLst>
              <a:ext uri="{FF2B5EF4-FFF2-40B4-BE49-F238E27FC236}">
                <a16:creationId xmlns:a16="http://schemas.microsoft.com/office/drawing/2014/main" id="{8C736A69-1270-AA42-919C-8356E88AF2C7}"/>
              </a:ext>
            </a:extLst>
          </p:cNvPr>
          <p:cNvSpPr>
            <a:spLocks noGrp="1"/>
          </p:cNvSpPr>
          <p:nvPr>
            <p:ph idx="1"/>
          </p:nvPr>
        </p:nvSpPr>
        <p:spPr/>
        <p:txBody>
          <a:bodyPr/>
          <a:lstStyle/>
          <a:p>
            <a:r>
              <a:rPr lang="en-IN" dirty="0"/>
              <a:t>Takes IP address of a computer as input and finds the MAC address of that computer</a:t>
            </a:r>
          </a:p>
          <a:p>
            <a:r>
              <a:rPr lang="en-IN" dirty="0"/>
              <a:t>Useful to deliver the data to a particular MAC address</a:t>
            </a:r>
          </a:p>
        </p:txBody>
      </p:sp>
    </p:spTree>
    <p:extLst>
      <p:ext uri="{BB962C8B-B14F-4D97-AF65-F5344CB8AC3E}">
        <p14:creationId xmlns:p14="http://schemas.microsoft.com/office/powerpoint/2010/main" val="1669060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5FEC-3FF9-0C82-3AA9-42D3803BE22A}"/>
              </a:ext>
            </a:extLst>
          </p:cNvPr>
          <p:cNvSpPr>
            <a:spLocks noGrp="1"/>
          </p:cNvSpPr>
          <p:nvPr>
            <p:ph type="title"/>
          </p:nvPr>
        </p:nvSpPr>
        <p:spPr/>
        <p:txBody>
          <a:bodyPr/>
          <a:lstStyle/>
          <a:p>
            <a:r>
              <a:rPr lang="en-IN" dirty="0"/>
              <a:t>ARP Example</a:t>
            </a:r>
          </a:p>
        </p:txBody>
      </p:sp>
      <p:sp>
        <p:nvSpPr>
          <p:cNvPr id="3" name="Content Placeholder 2">
            <a:extLst>
              <a:ext uri="{FF2B5EF4-FFF2-40B4-BE49-F238E27FC236}">
                <a16:creationId xmlns:a16="http://schemas.microsoft.com/office/drawing/2014/main" id="{8C736A69-1270-AA42-919C-8356E88AF2C7}"/>
              </a:ext>
            </a:extLst>
          </p:cNvPr>
          <p:cNvSpPr>
            <a:spLocks noGrp="1"/>
          </p:cNvSpPr>
          <p:nvPr>
            <p:ph idx="1"/>
          </p:nvPr>
        </p:nvSpPr>
        <p:spPr/>
        <p:txBody>
          <a:bodyPr/>
          <a:lstStyle/>
          <a:p>
            <a:endParaRPr lang="en-IN" dirty="0"/>
          </a:p>
        </p:txBody>
      </p:sp>
      <p:pic>
        <p:nvPicPr>
          <p:cNvPr id="4098" name="Picture 2" descr="Network Basics for Hackers: Address Resolution Protocol or ARP">
            <a:extLst>
              <a:ext uri="{FF2B5EF4-FFF2-40B4-BE49-F238E27FC236}">
                <a16:creationId xmlns:a16="http://schemas.microsoft.com/office/drawing/2014/main" id="{4ADE4AFF-85A5-DD91-AA39-E8AC18F18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222" y="1469204"/>
            <a:ext cx="7043064" cy="518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87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FC75-618F-B6F7-8355-AB564D6248AE}"/>
              </a:ext>
            </a:extLst>
          </p:cNvPr>
          <p:cNvSpPr>
            <a:spLocks noGrp="1"/>
          </p:cNvSpPr>
          <p:nvPr>
            <p:ph type="title"/>
          </p:nvPr>
        </p:nvSpPr>
        <p:spPr/>
        <p:txBody>
          <a:bodyPr/>
          <a:lstStyle/>
          <a:p>
            <a:r>
              <a:rPr lang="en-IN" dirty="0"/>
              <a:t>Protocol Hierarchy Example</a:t>
            </a:r>
          </a:p>
        </p:txBody>
      </p:sp>
      <p:sp>
        <p:nvSpPr>
          <p:cNvPr id="3" name="Content Placeholder 2">
            <a:extLst>
              <a:ext uri="{FF2B5EF4-FFF2-40B4-BE49-F238E27FC236}">
                <a16:creationId xmlns:a16="http://schemas.microsoft.com/office/drawing/2014/main" id="{EA671F99-F66C-C842-D84F-A48A8B7BC197}"/>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7784C5E5-5BC1-DA5F-EA4A-299447817647}"/>
              </a:ext>
            </a:extLst>
          </p:cNvPr>
          <p:cNvPicPr>
            <a:picLocks noChangeAspect="1"/>
          </p:cNvPicPr>
          <p:nvPr/>
        </p:nvPicPr>
        <p:blipFill>
          <a:blip r:embed="rId2"/>
          <a:stretch>
            <a:fillRect/>
          </a:stretch>
        </p:blipFill>
        <p:spPr>
          <a:xfrm>
            <a:off x="2849136" y="1372992"/>
            <a:ext cx="6493727" cy="5002234"/>
          </a:xfrm>
          <a:prstGeom prst="rect">
            <a:avLst/>
          </a:prstGeom>
        </p:spPr>
      </p:pic>
    </p:spTree>
    <p:extLst>
      <p:ext uri="{BB962C8B-B14F-4D97-AF65-F5344CB8AC3E}">
        <p14:creationId xmlns:p14="http://schemas.microsoft.com/office/powerpoint/2010/main" val="3749006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B7D6-BD8C-AA51-264E-14B581554C84}"/>
              </a:ext>
            </a:extLst>
          </p:cNvPr>
          <p:cNvSpPr>
            <a:spLocks noGrp="1"/>
          </p:cNvSpPr>
          <p:nvPr>
            <p:ph type="title"/>
          </p:nvPr>
        </p:nvSpPr>
        <p:spPr/>
        <p:txBody>
          <a:bodyPr/>
          <a:lstStyle/>
          <a:p>
            <a:r>
              <a:rPr lang="en-IN" dirty="0"/>
              <a:t>Internet Message Control Protocol (ICMP)</a:t>
            </a:r>
          </a:p>
        </p:txBody>
      </p:sp>
      <p:sp>
        <p:nvSpPr>
          <p:cNvPr id="3" name="Content Placeholder 2">
            <a:extLst>
              <a:ext uri="{FF2B5EF4-FFF2-40B4-BE49-F238E27FC236}">
                <a16:creationId xmlns:a16="http://schemas.microsoft.com/office/drawing/2014/main" id="{1E4E38AC-D5C0-3514-990A-7B7DACAC8F9B}"/>
              </a:ext>
            </a:extLst>
          </p:cNvPr>
          <p:cNvSpPr>
            <a:spLocks noGrp="1"/>
          </p:cNvSpPr>
          <p:nvPr>
            <p:ph idx="1"/>
          </p:nvPr>
        </p:nvSpPr>
        <p:spPr/>
        <p:txBody>
          <a:bodyPr>
            <a:normAutofit fontScale="85000" lnSpcReduction="10000"/>
          </a:bodyPr>
          <a:lstStyle/>
          <a:p>
            <a:r>
              <a:rPr lang="en-US" dirty="0"/>
              <a:t>IP is </a:t>
            </a:r>
          </a:p>
          <a:p>
            <a:pPr lvl="1"/>
            <a:r>
              <a:rPr lang="en-US" dirty="0"/>
              <a:t>Connectionless</a:t>
            </a:r>
          </a:p>
          <a:p>
            <a:pPr lvl="1"/>
            <a:r>
              <a:rPr lang="en-US" dirty="0"/>
              <a:t>Unreliable</a:t>
            </a:r>
          </a:p>
          <a:p>
            <a:pPr lvl="1"/>
            <a:r>
              <a:rPr lang="en-US" dirty="0"/>
              <a:t>Unacknowledged</a:t>
            </a:r>
          </a:p>
          <a:p>
            <a:r>
              <a:rPr lang="en-US" dirty="0"/>
              <a:t>Datagrams are sent over the Internet with no prior connection, no assurance of delivery, and no acknowledgement if they reach the destination successfully</a:t>
            </a:r>
          </a:p>
          <a:p>
            <a:r>
              <a:rPr lang="en-US" dirty="0"/>
              <a:t>What happens if a router must discard a datagram because it cannot find a router to the final destination, or because the time-to-live field has a zero value? </a:t>
            </a:r>
          </a:p>
          <a:p>
            <a:r>
              <a:rPr lang="en-US" dirty="0"/>
              <a:t>What happens if the final destination host must discard all fragments of a datagram because it has not received all fragments within a predetermined time limit?</a:t>
            </a:r>
          </a:p>
          <a:p>
            <a:r>
              <a:rPr lang="en-US" dirty="0"/>
              <a:t>The </a:t>
            </a:r>
            <a:r>
              <a:rPr lang="en-US" b="1" dirty="0"/>
              <a:t>Internet Control Message Protocol (ICMP)</a:t>
            </a:r>
            <a:r>
              <a:rPr lang="en-US" dirty="0"/>
              <a:t> helps IP</a:t>
            </a:r>
            <a:endParaRPr lang="en-IN" dirty="0"/>
          </a:p>
        </p:txBody>
      </p:sp>
    </p:spTree>
    <p:extLst>
      <p:ext uri="{BB962C8B-B14F-4D97-AF65-F5344CB8AC3E}">
        <p14:creationId xmlns:p14="http://schemas.microsoft.com/office/powerpoint/2010/main" val="856838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E9C4-AB61-F21F-E258-A59DD42427C7}"/>
              </a:ext>
            </a:extLst>
          </p:cNvPr>
          <p:cNvSpPr>
            <a:spLocks noGrp="1"/>
          </p:cNvSpPr>
          <p:nvPr>
            <p:ph type="title"/>
          </p:nvPr>
        </p:nvSpPr>
        <p:spPr/>
        <p:txBody>
          <a:bodyPr/>
          <a:lstStyle/>
          <a:p>
            <a:r>
              <a:rPr lang="en-IN" dirty="0"/>
              <a:t>ICMP Message Types</a:t>
            </a:r>
          </a:p>
        </p:txBody>
      </p:sp>
      <p:sp>
        <p:nvSpPr>
          <p:cNvPr id="3" name="Content Placeholder 2">
            <a:extLst>
              <a:ext uri="{FF2B5EF4-FFF2-40B4-BE49-F238E27FC236}">
                <a16:creationId xmlns:a16="http://schemas.microsoft.com/office/drawing/2014/main" id="{37C23556-25E4-3C42-A88A-BEF3995B8666}"/>
              </a:ext>
            </a:extLst>
          </p:cNvPr>
          <p:cNvSpPr>
            <a:spLocks noGrp="1"/>
          </p:cNvSpPr>
          <p:nvPr>
            <p:ph idx="1"/>
          </p:nvPr>
        </p:nvSpPr>
        <p:spPr/>
        <p:txBody>
          <a:bodyPr/>
          <a:lstStyle/>
          <a:p>
            <a:r>
              <a:rPr lang="en-IN" dirty="0"/>
              <a:t>Error-reporting messages</a:t>
            </a:r>
          </a:p>
          <a:p>
            <a:pPr lvl="1"/>
            <a:r>
              <a:rPr lang="en-US" dirty="0"/>
              <a:t>Report problems that a router or a host (destination) may encounter when it processes an IP packet</a:t>
            </a:r>
          </a:p>
          <a:p>
            <a:r>
              <a:rPr lang="en-US" dirty="0"/>
              <a:t>Query messages</a:t>
            </a:r>
          </a:p>
          <a:p>
            <a:pPr lvl="1"/>
            <a:r>
              <a:rPr lang="en-US" dirty="0"/>
              <a:t>Occur in pairs, help a host or a network manager get specific information from a router or another host. </a:t>
            </a:r>
          </a:p>
          <a:p>
            <a:pPr lvl="1"/>
            <a:r>
              <a:rPr lang="en-US" dirty="0"/>
              <a:t>For example, nodes can discover their neighbors. </a:t>
            </a:r>
          </a:p>
          <a:p>
            <a:pPr lvl="1"/>
            <a:r>
              <a:rPr lang="en-US" dirty="0"/>
              <a:t>Also, hosts can discover and learn about routers on their network and routers can help a node redirect its messages.</a:t>
            </a:r>
          </a:p>
          <a:p>
            <a:pPr lvl="1"/>
            <a:endParaRPr lang="en-US" dirty="0"/>
          </a:p>
          <a:p>
            <a:pPr lvl="1"/>
            <a:endParaRPr lang="en-IN" dirty="0"/>
          </a:p>
        </p:txBody>
      </p:sp>
    </p:spTree>
    <p:extLst>
      <p:ext uri="{BB962C8B-B14F-4D97-AF65-F5344CB8AC3E}">
        <p14:creationId xmlns:p14="http://schemas.microsoft.com/office/powerpoint/2010/main" val="3250104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0" name="Text Box 3">
            <a:extLst>
              <a:ext uri="{FF2B5EF4-FFF2-40B4-BE49-F238E27FC236}">
                <a16:creationId xmlns:a16="http://schemas.microsoft.com/office/drawing/2014/main" id="{F43A3F5D-DDB4-5F23-D407-31DCD01115C7}"/>
              </a:ext>
            </a:extLst>
          </p:cNvPr>
          <p:cNvSpPr txBox="1">
            <a:spLocks noChangeArrowheads="1"/>
          </p:cNvSpPr>
          <p:nvPr/>
        </p:nvSpPr>
        <p:spPr bwMode="auto">
          <a:xfrm>
            <a:off x="2674939" y="214314"/>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eaLnBrk="1" hangingPunct="1">
              <a:buClrTx/>
              <a:buFontTx/>
              <a:buNone/>
            </a:pPr>
            <a:r>
              <a:rPr lang="en-US" altLang="en-US" sz="4400" dirty="0">
                <a:solidFill>
                  <a:srgbClr val="333399"/>
                </a:solidFill>
              </a:rPr>
              <a:t>ICMP Messages</a:t>
            </a:r>
          </a:p>
        </p:txBody>
      </p:sp>
      <p:sp>
        <p:nvSpPr>
          <p:cNvPr id="418821" name="Text Box 4">
            <a:extLst>
              <a:ext uri="{FF2B5EF4-FFF2-40B4-BE49-F238E27FC236}">
                <a16:creationId xmlns:a16="http://schemas.microsoft.com/office/drawing/2014/main" id="{0890917A-7E56-4DF5-3C24-9280D0595163}"/>
              </a:ext>
            </a:extLst>
          </p:cNvPr>
          <p:cNvSpPr txBox="1">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1pPr>
            <a:lvl2pPr marL="741363" indent="-28416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9pPr>
          </a:lstStyle>
          <a:p>
            <a:pPr>
              <a:lnSpc>
                <a:spcPct val="90000"/>
              </a:lnSpc>
              <a:spcBef>
                <a:spcPts val="600"/>
              </a:spcBef>
              <a:buClr>
                <a:srgbClr val="3333CC"/>
              </a:buClr>
              <a:buSzPct val="60000"/>
              <a:buFont typeface="Wingdings" panose="05000000000000000000" pitchFamily="2" charset="2"/>
              <a:buChar char=""/>
            </a:pPr>
            <a:endParaRPr lang="en-US" altLang="en-US" sz="2000" dirty="0">
              <a:solidFill>
                <a:srgbClr val="000000"/>
              </a:solidFill>
            </a:endParaRPr>
          </a:p>
        </p:txBody>
      </p:sp>
      <p:pic>
        <p:nvPicPr>
          <p:cNvPr id="3" name="Picture 2">
            <a:extLst>
              <a:ext uri="{FF2B5EF4-FFF2-40B4-BE49-F238E27FC236}">
                <a16:creationId xmlns:a16="http://schemas.microsoft.com/office/drawing/2014/main" id="{DFB928EE-5EB2-9E12-82A0-E6563E1F7AE5}"/>
              </a:ext>
            </a:extLst>
          </p:cNvPr>
          <p:cNvPicPr>
            <a:picLocks noChangeAspect="1"/>
          </p:cNvPicPr>
          <p:nvPr/>
        </p:nvPicPr>
        <p:blipFill>
          <a:blip r:embed="rId3"/>
          <a:stretch>
            <a:fillRect/>
          </a:stretch>
        </p:blipFill>
        <p:spPr>
          <a:xfrm>
            <a:off x="1514606" y="2091730"/>
            <a:ext cx="9129550" cy="267454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072B-B761-72A5-135B-CC4A88509F12}"/>
              </a:ext>
            </a:extLst>
          </p:cNvPr>
          <p:cNvSpPr>
            <a:spLocks noGrp="1"/>
          </p:cNvSpPr>
          <p:nvPr>
            <p:ph type="title"/>
          </p:nvPr>
        </p:nvSpPr>
        <p:spPr/>
        <p:txBody>
          <a:bodyPr/>
          <a:lstStyle/>
          <a:p>
            <a:r>
              <a:rPr lang="en-IN" dirty="0"/>
              <a:t>ICMP Message Format</a:t>
            </a:r>
          </a:p>
        </p:txBody>
      </p:sp>
      <p:sp>
        <p:nvSpPr>
          <p:cNvPr id="3" name="Content Placeholder 2">
            <a:extLst>
              <a:ext uri="{FF2B5EF4-FFF2-40B4-BE49-F238E27FC236}">
                <a16:creationId xmlns:a16="http://schemas.microsoft.com/office/drawing/2014/main" id="{B72D3D15-B509-24AA-8A30-C0021E16630A}"/>
              </a:ext>
            </a:extLst>
          </p:cNvPr>
          <p:cNvSpPr>
            <a:spLocks noGrp="1"/>
          </p:cNvSpPr>
          <p:nvPr>
            <p:ph idx="1"/>
          </p:nvPr>
        </p:nvSpPr>
        <p:spPr/>
        <p:txBody>
          <a:bodyPr/>
          <a:lstStyle/>
          <a:p>
            <a:r>
              <a:rPr lang="en-IN" dirty="0"/>
              <a:t>Has a 8-byte header and variable-size data section</a:t>
            </a:r>
          </a:p>
          <a:p>
            <a:r>
              <a:rPr lang="en-US" dirty="0"/>
              <a:t>General format of the header is different for each message type, the first 4 bytes are common to all</a:t>
            </a:r>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CD0CA637-D85C-B71B-2472-1619541F172B}"/>
              </a:ext>
            </a:extLst>
          </p:cNvPr>
          <p:cNvPicPr>
            <a:picLocks noChangeAspect="1"/>
          </p:cNvPicPr>
          <p:nvPr/>
        </p:nvPicPr>
        <p:blipFill>
          <a:blip r:embed="rId2"/>
          <a:stretch>
            <a:fillRect/>
          </a:stretch>
        </p:blipFill>
        <p:spPr>
          <a:xfrm>
            <a:off x="1919536" y="4365105"/>
            <a:ext cx="7975798" cy="2313885"/>
          </a:xfrm>
          <a:prstGeom prst="rect">
            <a:avLst/>
          </a:prstGeom>
        </p:spPr>
      </p:pic>
      <p:sp>
        <p:nvSpPr>
          <p:cNvPr id="6" name="Callout: Line 5">
            <a:extLst>
              <a:ext uri="{FF2B5EF4-FFF2-40B4-BE49-F238E27FC236}">
                <a16:creationId xmlns:a16="http://schemas.microsoft.com/office/drawing/2014/main" id="{4B319A72-7D66-4FC4-354F-FAA3BCE37510}"/>
              </a:ext>
            </a:extLst>
          </p:cNvPr>
          <p:cNvSpPr/>
          <p:nvPr/>
        </p:nvSpPr>
        <p:spPr>
          <a:xfrm>
            <a:off x="4799856" y="3145508"/>
            <a:ext cx="2304256" cy="1152128"/>
          </a:xfrm>
          <a:prstGeom prst="borderCallout1">
            <a:avLst>
              <a:gd name="adj1" fmla="val 18750"/>
              <a:gd name="adj2" fmla="val -8333"/>
              <a:gd name="adj3" fmla="val 170573"/>
              <a:gd name="adj4" fmla="val -180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Specifies the reason for the specific message type</a:t>
            </a:r>
          </a:p>
        </p:txBody>
      </p:sp>
      <p:sp>
        <p:nvSpPr>
          <p:cNvPr id="7" name="Callout: Line 6">
            <a:extLst>
              <a:ext uri="{FF2B5EF4-FFF2-40B4-BE49-F238E27FC236}">
                <a16:creationId xmlns:a16="http://schemas.microsoft.com/office/drawing/2014/main" id="{2978E9D3-9CBC-0425-66B4-9BE5F6AD633B}"/>
              </a:ext>
            </a:extLst>
          </p:cNvPr>
          <p:cNvSpPr/>
          <p:nvPr/>
        </p:nvSpPr>
        <p:spPr>
          <a:xfrm>
            <a:off x="2178153" y="3131504"/>
            <a:ext cx="2304256" cy="1152128"/>
          </a:xfrm>
          <a:prstGeom prst="borderCallout1">
            <a:avLst>
              <a:gd name="adj1" fmla="val 18750"/>
              <a:gd name="adj2" fmla="val -8333"/>
              <a:gd name="adj3" fmla="val 162830"/>
              <a:gd name="adj4" fmla="val 16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Defines the type of the message</a:t>
            </a:r>
          </a:p>
        </p:txBody>
      </p:sp>
      <p:sp>
        <p:nvSpPr>
          <p:cNvPr id="8" name="Callout: Line 7">
            <a:extLst>
              <a:ext uri="{FF2B5EF4-FFF2-40B4-BE49-F238E27FC236}">
                <a16:creationId xmlns:a16="http://schemas.microsoft.com/office/drawing/2014/main" id="{3E6213EE-0922-0450-72BB-7BF2AB63A323}"/>
              </a:ext>
            </a:extLst>
          </p:cNvPr>
          <p:cNvSpPr/>
          <p:nvPr/>
        </p:nvSpPr>
        <p:spPr>
          <a:xfrm>
            <a:off x="8050585" y="3078040"/>
            <a:ext cx="2304256" cy="1152128"/>
          </a:xfrm>
          <a:prstGeom prst="borderCallout1">
            <a:avLst>
              <a:gd name="adj1" fmla="val 18750"/>
              <a:gd name="adj2" fmla="val -8333"/>
              <a:gd name="adj3" fmla="val 268329"/>
              <a:gd name="adj4" fmla="val -60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Carries information for finding the original packet that had error</a:t>
            </a:r>
          </a:p>
        </p:txBody>
      </p:sp>
    </p:spTree>
    <p:extLst>
      <p:ext uri="{BB962C8B-B14F-4D97-AF65-F5344CB8AC3E}">
        <p14:creationId xmlns:p14="http://schemas.microsoft.com/office/powerpoint/2010/main" val="630509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Text Box 3">
            <a:extLst>
              <a:ext uri="{FF2B5EF4-FFF2-40B4-BE49-F238E27FC236}">
                <a16:creationId xmlns:a16="http://schemas.microsoft.com/office/drawing/2014/main" id="{86C3DE82-E20D-9906-877A-600C34D2B9C4}"/>
              </a:ext>
            </a:extLst>
          </p:cNvPr>
          <p:cNvSpPr txBox="1">
            <a:spLocks noChangeArrowheads="1"/>
          </p:cNvSpPr>
          <p:nvPr/>
        </p:nvSpPr>
        <p:spPr bwMode="auto">
          <a:xfrm>
            <a:off x="215757" y="214314"/>
            <a:ext cx="10252219" cy="1462087"/>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altLang="en-US" dirty="0"/>
              <a:t>Example: Destination Unreachable</a:t>
            </a:r>
          </a:p>
        </p:txBody>
      </p:sp>
      <p:sp>
        <p:nvSpPr>
          <p:cNvPr id="433157" name="Text Box 4">
            <a:extLst>
              <a:ext uri="{FF2B5EF4-FFF2-40B4-BE49-F238E27FC236}">
                <a16:creationId xmlns:a16="http://schemas.microsoft.com/office/drawing/2014/main" id="{0128DDAE-3A5D-90BC-B4EC-7DCD295D2E5F}"/>
              </a:ext>
            </a:extLst>
          </p:cNvPr>
          <p:cNvSpPr txBox="1">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1pPr>
            <a:lvl2pPr marL="741363" indent="-28416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9pPr>
          </a:lstStyle>
          <a:p>
            <a:pPr>
              <a:lnSpc>
                <a:spcPct val="90000"/>
              </a:lnSpc>
              <a:spcBef>
                <a:spcPts val="700"/>
              </a:spcBef>
              <a:buClr>
                <a:srgbClr val="3333CC"/>
              </a:buClr>
              <a:buSzPct val="60000"/>
              <a:buFont typeface="Wingdings" panose="05000000000000000000" pitchFamily="2" charset="2"/>
              <a:buChar char=""/>
            </a:pPr>
            <a:r>
              <a:rPr lang="en-US" altLang="en-US" sz="2800" dirty="0">
                <a:solidFill>
                  <a:srgbClr val="000000"/>
                </a:solidFill>
              </a:rPr>
              <a:t>When a router cannot route an IP datagram, it sends this message</a:t>
            </a:r>
          </a:p>
        </p:txBody>
      </p:sp>
      <p:pic>
        <p:nvPicPr>
          <p:cNvPr id="3" name="Picture 2">
            <a:extLst>
              <a:ext uri="{FF2B5EF4-FFF2-40B4-BE49-F238E27FC236}">
                <a16:creationId xmlns:a16="http://schemas.microsoft.com/office/drawing/2014/main" id="{425666F4-BBE0-C387-A890-B4327AA7FFAF}"/>
              </a:ext>
            </a:extLst>
          </p:cNvPr>
          <p:cNvPicPr>
            <a:picLocks noChangeAspect="1"/>
          </p:cNvPicPr>
          <p:nvPr/>
        </p:nvPicPr>
        <p:blipFill>
          <a:blip r:embed="rId3"/>
          <a:stretch>
            <a:fillRect/>
          </a:stretch>
        </p:blipFill>
        <p:spPr>
          <a:xfrm>
            <a:off x="1795680" y="3356992"/>
            <a:ext cx="8600640" cy="1693040"/>
          </a:xfrm>
          <a:prstGeom prst="rect">
            <a:avLst/>
          </a:prstGeom>
        </p:spPr>
      </p:pic>
    </p:spTree>
    <p:extLst>
      <p:ext uri="{BB962C8B-B14F-4D97-AF65-F5344CB8AC3E}">
        <p14:creationId xmlns:p14="http://schemas.microsoft.com/office/powerpoint/2010/main" val="15142241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Text Box 3">
            <a:extLst>
              <a:ext uri="{FF2B5EF4-FFF2-40B4-BE49-F238E27FC236}">
                <a16:creationId xmlns:a16="http://schemas.microsoft.com/office/drawing/2014/main" id="{86C3DE82-E20D-9906-877A-600C34D2B9C4}"/>
              </a:ext>
            </a:extLst>
          </p:cNvPr>
          <p:cNvSpPr txBox="1">
            <a:spLocks noChangeArrowheads="1"/>
          </p:cNvSpPr>
          <p:nvPr/>
        </p:nvSpPr>
        <p:spPr bwMode="auto">
          <a:xfrm>
            <a:off x="380145" y="214314"/>
            <a:ext cx="10087832" cy="146208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mj-lt"/>
                <a:ea typeface="+mj-ea"/>
                <a:cs typeface="+mj-cs"/>
              </a:defRPr>
            </a:lvl1pPr>
          </a:lstStyle>
          <a:p>
            <a:r>
              <a:rPr lang="en-US" altLang="en-US" dirty="0"/>
              <a:t>Destination Unreachable – Sample ‘Code’ field Values</a:t>
            </a:r>
          </a:p>
        </p:txBody>
      </p:sp>
      <p:sp>
        <p:nvSpPr>
          <p:cNvPr id="433157" name="Text Box 4">
            <a:extLst>
              <a:ext uri="{FF2B5EF4-FFF2-40B4-BE49-F238E27FC236}">
                <a16:creationId xmlns:a16="http://schemas.microsoft.com/office/drawing/2014/main" id="{0128DDAE-3A5D-90BC-B4EC-7DCD295D2E5F}"/>
              </a:ext>
            </a:extLst>
          </p:cNvPr>
          <p:cNvSpPr txBox="1">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1pPr>
            <a:lvl2pPr marL="741363" indent="-28416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9pPr>
          </a:lstStyle>
          <a:p>
            <a:pPr>
              <a:lnSpc>
                <a:spcPct val="90000"/>
              </a:lnSpc>
              <a:spcBef>
                <a:spcPts val="600"/>
              </a:spcBef>
              <a:buClr>
                <a:srgbClr val="FF0000"/>
              </a:buClr>
              <a:buSzPct val="55000"/>
              <a:buFont typeface="Wingdings" panose="05000000000000000000" pitchFamily="2" charset="2"/>
              <a:buChar char=""/>
            </a:pPr>
            <a:r>
              <a:rPr lang="en-US" altLang="en-US" sz="2400" dirty="0">
                <a:solidFill>
                  <a:srgbClr val="000000"/>
                </a:solidFill>
              </a:rPr>
              <a:t>Code 0: Network is unreachable</a:t>
            </a:r>
          </a:p>
          <a:p>
            <a:pPr>
              <a:lnSpc>
                <a:spcPct val="90000"/>
              </a:lnSpc>
              <a:spcBef>
                <a:spcPts val="600"/>
              </a:spcBef>
              <a:buClr>
                <a:srgbClr val="FF0000"/>
              </a:buClr>
              <a:buSzPct val="55000"/>
              <a:buFont typeface="Wingdings" panose="05000000000000000000" pitchFamily="2" charset="2"/>
              <a:buChar char=""/>
            </a:pPr>
            <a:r>
              <a:rPr lang="en-US" altLang="en-US" sz="2400" dirty="0">
                <a:solidFill>
                  <a:srgbClr val="000000"/>
                </a:solidFill>
              </a:rPr>
              <a:t>Code 1: Host is unreachable</a:t>
            </a:r>
          </a:p>
          <a:p>
            <a:pPr>
              <a:lnSpc>
                <a:spcPct val="90000"/>
              </a:lnSpc>
              <a:spcBef>
                <a:spcPts val="600"/>
              </a:spcBef>
              <a:buClr>
                <a:srgbClr val="FF0000"/>
              </a:buClr>
              <a:buSzPct val="55000"/>
              <a:buFont typeface="Wingdings" panose="05000000000000000000" pitchFamily="2" charset="2"/>
              <a:buChar char=""/>
            </a:pPr>
            <a:r>
              <a:rPr lang="en-US" altLang="en-US" sz="2400" dirty="0">
                <a:solidFill>
                  <a:srgbClr val="000000"/>
                </a:solidFill>
              </a:rPr>
              <a:t>Code 2: Protocol is unreachable (e.g. TCP is not running on the destination)</a:t>
            </a:r>
          </a:p>
          <a:p>
            <a:pPr>
              <a:lnSpc>
                <a:spcPct val="90000"/>
              </a:lnSpc>
              <a:spcBef>
                <a:spcPts val="600"/>
              </a:spcBef>
              <a:buClr>
                <a:srgbClr val="FF0000"/>
              </a:buClr>
              <a:buSzPct val="55000"/>
              <a:buFont typeface="Wingdings" panose="05000000000000000000" pitchFamily="2" charset="2"/>
              <a:buChar char=""/>
            </a:pPr>
            <a:r>
              <a:rPr lang="en-US" altLang="en-US" sz="2400" dirty="0">
                <a:solidFill>
                  <a:srgbClr val="000000"/>
                </a:solidFill>
              </a:rPr>
              <a:t>Code 3: Port is not reachable</a:t>
            </a:r>
          </a:p>
          <a:p>
            <a:pPr>
              <a:lnSpc>
                <a:spcPct val="90000"/>
              </a:lnSpc>
              <a:spcBef>
                <a:spcPts val="600"/>
              </a:spcBef>
              <a:buClr>
                <a:srgbClr val="FF0000"/>
              </a:buClr>
              <a:buSzPct val="55000"/>
              <a:buFont typeface="Wingdings" panose="05000000000000000000" pitchFamily="2" charset="2"/>
              <a:buChar char=""/>
            </a:pPr>
            <a:r>
              <a:rPr lang="en-US" altLang="en-US" sz="2400" dirty="0">
                <a:solidFill>
                  <a:srgbClr val="000000"/>
                </a:solidFill>
              </a:rPr>
              <a:t>Code 4: Fragmentation is needed, but “Do not fragment” field is set</a:t>
            </a:r>
          </a:p>
          <a:p>
            <a:pPr>
              <a:lnSpc>
                <a:spcPct val="90000"/>
              </a:lnSpc>
              <a:spcBef>
                <a:spcPts val="600"/>
              </a:spcBef>
              <a:buClr>
                <a:srgbClr val="FF0000"/>
              </a:buClr>
              <a:buSzPct val="55000"/>
              <a:buFont typeface="Wingdings" panose="05000000000000000000" pitchFamily="2" charset="2"/>
              <a:buChar char=""/>
            </a:pPr>
            <a:r>
              <a:rPr lang="en-US" altLang="en-US" sz="2400" dirty="0">
                <a:solidFill>
                  <a:srgbClr val="000000"/>
                </a:solidFill>
              </a:rPr>
              <a:t>Code 6: Destination network is unknown</a:t>
            </a:r>
          </a:p>
          <a:p>
            <a:pPr>
              <a:lnSpc>
                <a:spcPct val="90000"/>
              </a:lnSpc>
              <a:spcBef>
                <a:spcPts val="600"/>
              </a:spcBef>
              <a:buClr>
                <a:srgbClr val="FF0000"/>
              </a:buClr>
              <a:buSzPct val="55000"/>
              <a:buFont typeface="Wingdings" panose="05000000000000000000" pitchFamily="2" charset="2"/>
              <a:buChar char=""/>
            </a:pPr>
            <a:r>
              <a:rPr lang="en-US" altLang="en-US" sz="2400" dirty="0">
                <a:solidFill>
                  <a:srgbClr val="000000"/>
                </a:solidFill>
              </a:rPr>
              <a:t>Code 7: Destination host does not exist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473BA6-69E6-E91F-DB35-B6A61D6E1B2F}"/>
              </a:ext>
            </a:extLst>
          </p:cNvPr>
          <p:cNvSpPr>
            <a:spLocks noGrp="1"/>
          </p:cNvSpPr>
          <p:nvPr>
            <p:ph type="title"/>
          </p:nvPr>
        </p:nvSpPr>
        <p:spPr/>
        <p:txBody>
          <a:bodyPr/>
          <a:lstStyle/>
          <a:p>
            <a:r>
              <a:rPr lang="en-IN" dirty="0"/>
              <a:t>Sessions 6 and 7: IP Addressing and Routing</a:t>
            </a:r>
          </a:p>
        </p:txBody>
      </p:sp>
      <p:sp>
        <p:nvSpPr>
          <p:cNvPr id="5" name="Text Placeholder 4">
            <a:extLst>
              <a:ext uri="{FF2B5EF4-FFF2-40B4-BE49-F238E27FC236}">
                <a16:creationId xmlns:a16="http://schemas.microsoft.com/office/drawing/2014/main" id="{D37E2236-600B-96C0-3B3C-216FF886F51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63467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BF1D9F-C212-54C0-E600-CDC7C0A3761E}"/>
              </a:ext>
            </a:extLst>
          </p:cNvPr>
          <p:cNvSpPr>
            <a:spLocks noGrp="1"/>
          </p:cNvSpPr>
          <p:nvPr>
            <p:ph type="title"/>
          </p:nvPr>
        </p:nvSpPr>
        <p:spPr/>
        <p:txBody>
          <a:bodyPr/>
          <a:lstStyle/>
          <a:p>
            <a:r>
              <a:rPr lang="en-IN" dirty="0"/>
              <a:t>IP Address</a:t>
            </a:r>
          </a:p>
        </p:txBody>
      </p:sp>
      <p:sp>
        <p:nvSpPr>
          <p:cNvPr id="5" name="Content Placeholder 4">
            <a:extLst>
              <a:ext uri="{FF2B5EF4-FFF2-40B4-BE49-F238E27FC236}">
                <a16:creationId xmlns:a16="http://schemas.microsoft.com/office/drawing/2014/main" id="{55B17B54-7215-A7ED-B47E-F9CDF7999F9C}"/>
              </a:ext>
            </a:extLst>
          </p:cNvPr>
          <p:cNvSpPr>
            <a:spLocks noGrp="1"/>
          </p:cNvSpPr>
          <p:nvPr>
            <p:ph idx="1"/>
          </p:nvPr>
        </p:nvSpPr>
        <p:spPr/>
        <p:txBody>
          <a:bodyPr>
            <a:normAutofit fontScale="92500"/>
          </a:bodyPr>
          <a:lstStyle/>
          <a:p>
            <a:r>
              <a:rPr lang="en-IN" dirty="0"/>
              <a:t>An IP address has two parts: </a:t>
            </a:r>
          </a:p>
          <a:p>
            <a:pPr lvl="1"/>
            <a:r>
              <a:rPr lang="en-IN" b="1" dirty="0">
                <a:solidFill>
                  <a:srgbClr val="FF0000"/>
                </a:solidFill>
              </a:rPr>
              <a:t>Network Id</a:t>
            </a:r>
            <a:r>
              <a:rPr lang="en-IN" dirty="0"/>
              <a:t>: Identifies which network it belongs to</a:t>
            </a:r>
          </a:p>
          <a:p>
            <a:pPr lvl="1"/>
            <a:r>
              <a:rPr lang="en-IN" sz="2800" b="1" dirty="0">
                <a:solidFill>
                  <a:schemeClr val="accent1">
                    <a:lumMod val="50000"/>
                  </a:schemeClr>
                </a:solidFill>
              </a:rPr>
              <a:t>Host Id</a:t>
            </a:r>
            <a:r>
              <a:rPr lang="en-IN" dirty="0"/>
              <a:t>: On a given network, what is the host number</a:t>
            </a:r>
          </a:p>
          <a:p>
            <a:r>
              <a:rPr lang="en-IN" dirty="0"/>
              <a:t>Examples: </a:t>
            </a:r>
          </a:p>
          <a:p>
            <a:endParaRPr lang="en-IN" dirty="0"/>
          </a:p>
          <a:p>
            <a:endParaRPr lang="en-IN" dirty="0"/>
          </a:p>
          <a:p>
            <a:r>
              <a:rPr lang="en-IN" dirty="0"/>
              <a:t>This notation is called as </a:t>
            </a:r>
            <a:r>
              <a:rPr lang="en-IN" b="1" dirty="0"/>
              <a:t>dotted decimal notation</a:t>
            </a:r>
          </a:p>
          <a:p>
            <a:r>
              <a:rPr lang="en-IN" dirty="0"/>
              <a:t>Some portion of the </a:t>
            </a:r>
            <a:r>
              <a:rPr lang="en-IN" b="1" dirty="0"/>
              <a:t>network id</a:t>
            </a:r>
            <a:r>
              <a:rPr lang="en-IN" dirty="0"/>
              <a:t> is reserved to indicate </a:t>
            </a:r>
            <a:r>
              <a:rPr lang="en-IN" b="1" dirty="0"/>
              <a:t>class</a:t>
            </a:r>
            <a:r>
              <a:rPr lang="en-IN" dirty="0"/>
              <a:t> of IP address</a:t>
            </a:r>
          </a:p>
          <a:p>
            <a:r>
              <a:rPr lang="en-IN" dirty="0"/>
              <a:t>Hence, this is called as </a:t>
            </a:r>
            <a:r>
              <a:rPr lang="en-IN" b="1" dirty="0"/>
              <a:t>classful addressing</a:t>
            </a:r>
            <a:endParaRPr lang="en-IN" dirty="0"/>
          </a:p>
        </p:txBody>
      </p:sp>
      <p:sp>
        <p:nvSpPr>
          <p:cNvPr id="6" name="TextBox 5">
            <a:extLst>
              <a:ext uri="{FF2B5EF4-FFF2-40B4-BE49-F238E27FC236}">
                <a16:creationId xmlns:a16="http://schemas.microsoft.com/office/drawing/2014/main" id="{DE0C8281-C59B-B185-DF70-BF497DEB7F78}"/>
              </a:ext>
            </a:extLst>
          </p:cNvPr>
          <p:cNvSpPr txBox="1"/>
          <p:nvPr/>
        </p:nvSpPr>
        <p:spPr>
          <a:xfrm>
            <a:off x="3729520" y="3081561"/>
            <a:ext cx="3071973" cy="1384995"/>
          </a:xfrm>
          <a:prstGeom prst="rect">
            <a:avLst/>
          </a:prstGeom>
          <a:noFill/>
        </p:spPr>
        <p:txBody>
          <a:bodyPr wrap="square" rtlCol="0">
            <a:spAutoFit/>
          </a:bodyPr>
          <a:lstStyle/>
          <a:p>
            <a:pPr algn="ctr"/>
            <a:r>
              <a:rPr lang="en-IN" sz="2800" b="1" dirty="0">
                <a:solidFill>
                  <a:srgbClr val="FF0000"/>
                </a:solidFill>
              </a:rPr>
              <a:t>14.</a:t>
            </a:r>
            <a:r>
              <a:rPr lang="en-IN" sz="2800" b="1" dirty="0">
                <a:solidFill>
                  <a:schemeClr val="accent1">
                    <a:lumMod val="50000"/>
                  </a:schemeClr>
                </a:solidFill>
              </a:rPr>
              <a:t>22.130.89</a:t>
            </a:r>
          </a:p>
          <a:p>
            <a:pPr algn="ctr"/>
            <a:r>
              <a:rPr lang="en-IN" sz="2800" b="1" dirty="0">
                <a:solidFill>
                  <a:srgbClr val="FF0000"/>
                </a:solidFill>
              </a:rPr>
              <a:t>143.1</a:t>
            </a:r>
            <a:r>
              <a:rPr lang="en-IN" sz="2800" dirty="0"/>
              <a:t>.</a:t>
            </a:r>
            <a:r>
              <a:rPr lang="en-IN" sz="2800" b="1" dirty="0">
                <a:solidFill>
                  <a:schemeClr val="accent1">
                    <a:lumMod val="50000"/>
                  </a:schemeClr>
                </a:solidFill>
              </a:rPr>
              <a:t>99.204</a:t>
            </a:r>
            <a:endParaRPr lang="en-IN" sz="2800" b="1" dirty="0">
              <a:solidFill>
                <a:srgbClr val="FF0000"/>
              </a:solidFill>
            </a:endParaRPr>
          </a:p>
          <a:p>
            <a:pPr algn="ctr"/>
            <a:r>
              <a:rPr lang="en-IN" sz="2800" b="1" dirty="0">
                <a:solidFill>
                  <a:srgbClr val="FF0000"/>
                </a:solidFill>
              </a:rPr>
              <a:t>193.56. 78</a:t>
            </a:r>
            <a:r>
              <a:rPr lang="en-IN" sz="2800" b="1" dirty="0">
                <a:solidFill>
                  <a:schemeClr val="accent1">
                    <a:lumMod val="50000"/>
                  </a:schemeClr>
                </a:solidFill>
              </a:rPr>
              <a:t>.21</a:t>
            </a:r>
          </a:p>
        </p:txBody>
      </p:sp>
    </p:spTree>
    <p:extLst>
      <p:ext uri="{BB962C8B-B14F-4D97-AF65-F5344CB8AC3E}">
        <p14:creationId xmlns:p14="http://schemas.microsoft.com/office/powerpoint/2010/main" val="480063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0322-3EF0-313A-6488-710022762150}"/>
              </a:ext>
            </a:extLst>
          </p:cNvPr>
          <p:cNvSpPr>
            <a:spLocks noGrp="1"/>
          </p:cNvSpPr>
          <p:nvPr>
            <p:ph type="title"/>
          </p:nvPr>
        </p:nvSpPr>
        <p:spPr/>
        <p:txBody>
          <a:bodyPr/>
          <a:lstStyle/>
          <a:p>
            <a:r>
              <a:rPr lang="en-IN" dirty="0"/>
              <a:t>Classful Addressing</a:t>
            </a:r>
          </a:p>
        </p:txBody>
      </p:sp>
      <p:sp>
        <p:nvSpPr>
          <p:cNvPr id="3" name="Content Placeholder 2">
            <a:extLst>
              <a:ext uri="{FF2B5EF4-FFF2-40B4-BE49-F238E27FC236}">
                <a16:creationId xmlns:a16="http://schemas.microsoft.com/office/drawing/2014/main" id="{FFD2D0C3-177C-DE3D-7CFD-CE1E866ED2A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F950CFD-A141-491A-5428-5509622BE85E}"/>
              </a:ext>
            </a:extLst>
          </p:cNvPr>
          <p:cNvPicPr>
            <a:picLocks noChangeAspect="1"/>
          </p:cNvPicPr>
          <p:nvPr/>
        </p:nvPicPr>
        <p:blipFill>
          <a:blip r:embed="rId2"/>
          <a:stretch>
            <a:fillRect/>
          </a:stretch>
        </p:blipFill>
        <p:spPr>
          <a:xfrm>
            <a:off x="922127" y="2041382"/>
            <a:ext cx="10178463" cy="3445018"/>
          </a:xfrm>
          <a:prstGeom prst="rect">
            <a:avLst/>
          </a:prstGeom>
        </p:spPr>
      </p:pic>
    </p:spTree>
    <p:extLst>
      <p:ext uri="{BB962C8B-B14F-4D97-AF65-F5344CB8AC3E}">
        <p14:creationId xmlns:p14="http://schemas.microsoft.com/office/powerpoint/2010/main" val="764535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768A-B3DF-9639-7780-ED569B5E5801}"/>
              </a:ext>
            </a:extLst>
          </p:cNvPr>
          <p:cNvSpPr>
            <a:spLocks noGrp="1"/>
          </p:cNvSpPr>
          <p:nvPr>
            <p:ph type="title"/>
          </p:nvPr>
        </p:nvSpPr>
        <p:spPr/>
        <p:txBody>
          <a:bodyPr/>
          <a:lstStyle/>
          <a:p>
            <a:r>
              <a:rPr lang="en-IN" dirty="0"/>
              <a:t>Classes – How to Determine/Remember? – Three Techniques</a:t>
            </a:r>
          </a:p>
        </p:txBody>
      </p:sp>
      <p:sp>
        <p:nvSpPr>
          <p:cNvPr id="3" name="Content Placeholder 2">
            <a:extLst>
              <a:ext uri="{FF2B5EF4-FFF2-40B4-BE49-F238E27FC236}">
                <a16:creationId xmlns:a16="http://schemas.microsoft.com/office/drawing/2014/main" id="{C292F95F-3E12-DF0F-588C-259BE8753B0C}"/>
              </a:ext>
            </a:extLst>
          </p:cNvPr>
          <p:cNvSpPr>
            <a:spLocks noGrp="1"/>
          </p:cNvSpPr>
          <p:nvPr>
            <p:ph idx="1"/>
          </p:nvPr>
        </p:nvSpPr>
        <p:spPr/>
        <p:txBody>
          <a:bodyPr/>
          <a:lstStyle/>
          <a:p>
            <a:r>
              <a:rPr lang="en-IN" dirty="0"/>
              <a:t>Look at the first few bits of the binary value of the network id</a:t>
            </a:r>
          </a:p>
          <a:p>
            <a:pPr lvl="1"/>
            <a:r>
              <a:rPr lang="en-IN" dirty="0"/>
              <a:t>First bit 0: Class A</a:t>
            </a:r>
          </a:p>
          <a:p>
            <a:pPr lvl="1"/>
            <a:r>
              <a:rPr lang="en-IN" dirty="0"/>
              <a:t>First two bits 10: class B</a:t>
            </a:r>
          </a:p>
          <a:p>
            <a:pPr lvl="1"/>
            <a:r>
              <a:rPr lang="en-IN" dirty="0"/>
              <a:t>First three bits 110: class C</a:t>
            </a:r>
          </a:p>
          <a:p>
            <a:r>
              <a:rPr lang="en-IN" dirty="0"/>
              <a:t>Look at the first decimal octet/byte value of the network id</a:t>
            </a:r>
          </a:p>
          <a:p>
            <a:pPr lvl="1"/>
            <a:r>
              <a:rPr lang="en-IN" dirty="0"/>
              <a:t>0-127: Class A</a:t>
            </a:r>
          </a:p>
          <a:p>
            <a:pPr lvl="1"/>
            <a:r>
              <a:rPr lang="en-IN" dirty="0"/>
              <a:t>128-191: Class B</a:t>
            </a:r>
          </a:p>
          <a:p>
            <a:pPr lvl="1"/>
            <a:r>
              <a:rPr lang="en-IN" dirty="0"/>
              <a:t>192-223: Class C</a:t>
            </a:r>
          </a:p>
          <a:p>
            <a:r>
              <a:rPr lang="en-IN" dirty="0"/>
              <a:t>Use the flow-chart on the following slide</a:t>
            </a:r>
          </a:p>
          <a:p>
            <a:pPr lvl="1"/>
            <a:endParaRPr lang="en-IN" dirty="0"/>
          </a:p>
          <a:p>
            <a:pPr lvl="1"/>
            <a:endParaRPr lang="en-IN" dirty="0"/>
          </a:p>
          <a:p>
            <a:endParaRPr lang="en-IN" dirty="0"/>
          </a:p>
        </p:txBody>
      </p:sp>
    </p:spTree>
    <p:extLst>
      <p:ext uri="{BB962C8B-B14F-4D97-AF65-F5344CB8AC3E}">
        <p14:creationId xmlns:p14="http://schemas.microsoft.com/office/powerpoint/2010/main" val="320864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1011-24A2-5248-2DE6-47B095B0997B}"/>
              </a:ext>
            </a:extLst>
          </p:cNvPr>
          <p:cNvSpPr>
            <a:spLocks noGrp="1"/>
          </p:cNvSpPr>
          <p:nvPr>
            <p:ph type="title"/>
          </p:nvPr>
        </p:nvSpPr>
        <p:spPr/>
        <p:txBody>
          <a:bodyPr/>
          <a:lstStyle/>
          <a:p>
            <a:r>
              <a:rPr lang="en-IN" dirty="0"/>
              <a:t>OSI</a:t>
            </a:r>
          </a:p>
        </p:txBody>
      </p:sp>
      <p:sp>
        <p:nvSpPr>
          <p:cNvPr id="3" name="Content Placeholder 2">
            <a:extLst>
              <a:ext uri="{FF2B5EF4-FFF2-40B4-BE49-F238E27FC236}">
                <a16:creationId xmlns:a16="http://schemas.microsoft.com/office/drawing/2014/main" id="{628CE505-8932-D305-676F-8B5AAC0510C2}"/>
              </a:ext>
            </a:extLst>
          </p:cNvPr>
          <p:cNvSpPr>
            <a:spLocks noGrp="1"/>
          </p:cNvSpPr>
          <p:nvPr>
            <p:ph idx="1"/>
          </p:nvPr>
        </p:nvSpPr>
        <p:spPr/>
        <p:txBody>
          <a:bodyPr/>
          <a:lstStyle/>
          <a:p>
            <a:r>
              <a:rPr lang="en-IN" b="1" dirty="0"/>
              <a:t>Open Systems Interconnection</a:t>
            </a:r>
          </a:p>
          <a:p>
            <a:r>
              <a:rPr lang="en-IN" dirty="0"/>
              <a:t>Good in theory, not used in practice</a:t>
            </a:r>
          </a:p>
          <a:p>
            <a:r>
              <a:rPr lang="en-IN" dirty="0"/>
              <a:t>Contains 7 layers</a:t>
            </a:r>
          </a:p>
          <a:p>
            <a:r>
              <a:rPr lang="en-IN" dirty="0"/>
              <a:t>Sometimes also called ISO/OSI</a:t>
            </a:r>
          </a:p>
        </p:txBody>
      </p:sp>
    </p:spTree>
    <p:extLst>
      <p:ext uri="{BB962C8B-B14F-4D97-AF65-F5344CB8AC3E}">
        <p14:creationId xmlns:p14="http://schemas.microsoft.com/office/powerpoint/2010/main" val="307664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3">
            <a:extLst>
              <a:ext uri="{FF2B5EF4-FFF2-40B4-BE49-F238E27FC236}">
                <a16:creationId xmlns:a16="http://schemas.microsoft.com/office/drawing/2014/main" id="{2B1589F9-302D-C89F-DED1-89BEFEE87BB6}"/>
              </a:ext>
            </a:extLst>
          </p:cNvPr>
          <p:cNvSpPr txBox="1">
            <a:spLocks noChangeArrowheads="1"/>
          </p:cNvSpPr>
          <p:nvPr/>
        </p:nvSpPr>
        <p:spPr bwMode="auto">
          <a:xfrm>
            <a:off x="2674939" y="214314"/>
            <a:ext cx="7793037"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eaLnBrk="1" hangingPunct="1">
              <a:buClrTx/>
              <a:buFontTx/>
              <a:buNone/>
            </a:pPr>
            <a:r>
              <a:rPr lang="en-US" altLang="en-US" sz="4000">
                <a:solidFill>
                  <a:srgbClr val="333399"/>
                </a:solidFill>
              </a:rPr>
              <a:t>Determining Class</a:t>
            </a:r>
          </a:p>
        </p:txBody>
      </p:sp>
      <p:sp>
        <p:nvSpPr>
          <p:cNvPr id="186373" name="Text Box 4">
            <a:extLst>
              <a:ext uri="{FF2B5EF4-FFF2-40B4-BE49-F238E27FC236}">
                <a16:creationId xmlns:a16="http://schemas.microsoft.com/office/drawing/2014/main" id="{9D6F4AAE-F9E7-0CD2-27C5-BF93C01AC732}"/>
              </a:ext>
            </a:extLst>
          </p:cNvPr>
          <p:cNvSpPr txBox="1">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nvGrpSpPr>
          <p:cNvPr id="186374" name="Group 5">
            <a:extLst>
              <a:ext uri="{FF2B5EF4-FFF2-40B4-BE49-F238E27FC236}">
                <a16:creationId xmlns:a16="http://schemas.microsoft.com/office/drawing/2014/main" id="{A9C440BE-7B5D-61A3-4A8B-BCF9E5A606C2}"/>
              </a:ext>
            </a:extLst>
          </p:cNvPr>
          <p:cNvGrpSpPr>
            <a:grpSpLocks/>
          </p:cNvGrpSpPr>
          <p:nvPr/>
        </p:nvGrpSpPr>
        <p:grpSpPr bwMode="auto">
          <a:xfrm>
            <a:off x="3057525" y="1028701"/>
            <a:ext cx="6618288" cy="5065713"/>
            <a:chOff x="966" y="648"/>
            <a:chExt cx="4169" cy="3191"/>
          </a:xfrm>
        </p:grpSpPr>
        <p:sp>
          <p:nvSpPr>
            <p:cNvPr id="186375" name="Rectangle 6">
              <a:extLst>
                <a:ext uri="{FF2B5EF4-FFF2-40B4-BE49-F238E27FC236}">
                  <a16:creationId xmlns:a16="http://schemas.microsoft.com/office/drawing/2014/main" id="{897B172E-840A-5123-5A5D-7A28328F1232}"/>
                </a:ext>
              </a:extLst>
            </p:cNvPr>
            <p:cNvSpPr>
              <a:spLocks noChangeArrowheads="1"/>
            </p:cNvSpPr>
            <p:nvPr/>
          </p:nvSpPr>
          <p:spPr bwMode="auto">
            <a:xfrm>
              <a:off x="966" y="648"/>
              <a:ext cx="4169" cy="3191"/>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86376" name="AutoShape 7">
              <a:extLst>
                <a:ext uri="{FF2B5EF4-FFF2-40B4-BE49-F238E27FC236}">
                  <a16:creationId xmlns:a16="http://schemas.microsoft.com/office/drawing/2014/main" id="{621D32EC-EA5B-A9AD-4F2D-B36192EE0D49}"/>
                </a:ext>
              </a:extLst>
            </p:cNvPr>
            <p:cNvSpPr>
              <a:spLocks noChangeArrowheads="1"/>
            </p:cNvSpPr>
            <p:nvPr/>
          </p:nvSpPr>
          <p:spPr bwMode="auto">
            <a:xfrm>
              <a:off x="1489" y="730"/>
              <a:ext cx="1347" cy="460"/>
            </a:xfrm>
            <a:prstGeom prst="flowChartDecision">
              <a:avLst/>
            </a:prstGeom>
            <a:solidFill>
              <a:srgbClr val="CC99FF">
                <a:alpha val="50195"/>
              </a:srgbClr>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200" b="1">
                  <a:solidFill>
                    <a:srgbClr val="000000"/>
                  </a:solidFill>
                </a:rPr>
                <a:t>First bit = 0?</a:t>
              </a:r>
            </a:p>
          </p:txBody>
        </p:sp>
        <p:sp>
          <p:nvSpPr>
            <p:cNvPr id="186377" name="Line 8">
              <a:extLst>
                <a:ext uri="{FF2B5EF4-FFF2-40B4-BE49-F238E27FC236}">
                  <a16:creationId xmlns:a16="http://schemas.microsoft.com/office/drawing/2014/main" id="{0AC2AF69-401F-6292-7C53-8D46CC2D9148}"/>
                </a:ext>
              </a:extLst>
            </p:cNvPr>
            <p:cNvSpPr>
              <a:spLocks noChangeShapeType="1"/>
            </p:cNvSpPr>
            <p:nvPr/>
          </p:nvSpPr>
          <p:spPr bwMode="auto">
            <a:xfrm>
              <a:off x="2157" y="1191"/>
              <a:ext cx="0" cy="25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86378" name="AutoShape 9">
              <a:extLst>
                <a:ext uri="{FF2B5EF4-FFF2-40B4-BE49-F238E27FC236}">
                  <a16:creationId xmlns:a16="http://schemas.microsoft.com/office/drawing/2014/main" id="{F6AF9567-FB4A-8136-E712-FC11429C53D7}"/>
                </a:ext>
              </a:extLst>
            </p:cNvPr>
            <p:cNvSpPr>
              <a:spLocks noChangeArrowheads="1"/>
            </p:cNvSpPr>
            <p:nvPr/>
          </p:nvSpPr>
          <p:spPr bwMode="auto">
            <a:xfrm>
              <a:off x="1489" y="1445"/>
              <a:ext cx="1347" cy="460"/>
            </a:xfrm>
            <a:prstGeom prst="flowChartDecision">
              <a:avLst/>
            </a:prstGeom>
            <a:solidFill>
              <a:srgbClr val="CC99FF">
                <a:alpha val="50195"/>
              </a:srgbClr>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200" b="1">
                  <a:solidFill>
                    <a:srgbClr val="000000"/>
                  </a:solidFill>
                </a:rPr>
                <a:t>Second bit = 0?</a:t>
              </a:r>
            </a:p>
          </p:txBody>
        </p:sp>
        <p:sp>
          <p:nvSpPr>
            <p:cNvPr id="186379" name="Line 10">
              <a:extLst>
                <a:ext uri="{FF2B5EF4-FFF2-40B4-BE49-F238E27FC236}">
                  <a16:creationId xmlns:a16="http://schemas.microsoft.com/office/drawing/2014/main" id="{CB414EEF-74E7-B5B9-5305-6F8879B3F4A3}"/>
                </a:ext>
              </a:extLst>
            </p:cNvPr>
            <p:cNvSpPr>
              <a:spLocks noChangeShapeType="1"/>
            </p:cNvSpPr>
            <p:nvPr/>
          </p:nvSpPr>
          <p:spPr bwMode="auto">
            <a:xfrm>
              <a:off x="2157" y="1902"/>
              <a:ext cx="0" cy="25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86380" name="AutoShape 11">
              <a:extLst>
                <a:ext uri="{FF2B5EF4-FFF2-40B4-BE49-F238E27FC236}">
                  <a16:creationId xmlns:a16="http://schemas.microsoft.com/office/drawing/2014/main" id="{B7C0BB17-B03C-6F16-5846-95E8232FE2AD}"/>
                </a:ext>
              </a:extLst>
            </p:cNvPr>
            <p:cNvSpPr>
              <a:spLocks noChangeArrowheads="1"/>
            </p:cNvSpPr>
            <p:nvPr/>
          </p:nvSpPr>
          <p:spPr bwMode="auto">
            <a:xfrm>
              <a:off x="1489" y="2156"/>
              <a:ext cx="1347" cy="460"/>
            </a:xfrm>
            <a:prstGeom prst="flowChartDecision">
              <a:avLst/>
            </a:prstGeom>
            <a:solidFill>
              <a:srgbClr val="CC99FF">
                <a:alpha val="50195"/>
              </a:srgbClr>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200" b="1">
                  <a:solidFill>
                    <a:srgbClr val="000000"/>
                  </a:solidFill>
                </a:rPr>
                <a:t>Third bit = 0?</a:t>
              </a:r>
            </a:p>
          </p:txBody>
        </p:sp>
        <p:sp>
          <p:nvSpPr>
            <p:cNvPr id="186381" name="Line 12">
              <a:extLst>
                <a:ext uri="{FF2B5EF4-FFF2-40B4-BE49-F238E27FC236}">
                  <a16:creationId xmlns:a16="http://schemas.microsoft.com/office/drawing/2014/main" id="{5BA873DC-AD0D-E052-4B4B-1283D9F29913}"/>
                </a:ext>
              </a:extLst>
            </p:cNvPr>
            <p:cNvSpPr>
              <a:spLocks noChangeShapeType="1"/>
            </p:cNvSpPr>
            <p:nvPr/>
          </p:nvSpPr>
          <p:spPr bwMode="auto">
            <a:xfrm>
              <a:off x="2157" y="2617"/>
              <a:ext cx="0" cy="25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86382" name="AutoShape 13">
              <a:extLst>
                <a:ext uri="{FF2B5EF4-FFF2-40B4-BE49-F238E27FC236}">
                  <a16:creationId xmlns:a16="http://schemas.microsoft.com/office/drawing/2014/main" id="{1089493D-A268-6FA6-D786-83DBFB0A9EBF}"/>
                </a:ext>
              </a:extLst>
            </p:cNvPr>
            <p:cNvSpPr>
              <a:spLocks noChangeArrowheads="1"/>
            </p:cNvSpPr>
            <p:nvPr/>
          </p:nvSpPr>
          <p:spPr bwMode="auto">
            <a:xfrm>
              <a:off x="1489" y="2871"/>
              <a:ext cx="1347" cy="460"/>
            </a:xfrm>
            <a:prstGeom prst="flowChartDecision">
              <a:avLst/>
            </a:prstGeom>
            <a:solidFill>
              <a:srgbClr val="CC99FF">
                <a:alpha val="50195"/>
              </a:srgbClr>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200" b="1">
                  <a:solidFill>
                    <a:srgbClr val="000000"/>
                  </a:solidFill>
                </a:rPr>
                <a:t>Fourth bit = 0?</a:t>
              </a:r>
            </a:p>
          </p:txBody>
        </p:sp>
        <p:sp>
          <p:nvSpPr>
            <p:cNvPr id="186383" name="Line 14">
              <a:extLst>
                <a:ext uri="{FF2B5EF4-FFF2-40B4-BE49-F238E27FC236}">
                  <a16:creationId xmlns:a16="http://schemas.microsoft.com/office/drawing/2014/main" id="{4BDAD791-6932-3AAB-3BB9-454672AA53F8}"/>
                </a:ext>
              </a:extLst>
            </p:cNvPr>
            <p:cNvSpPr>
              <a:spLocks noChangeShapeType="1"/>
            </p:cNvSpPr>
            <p:nvPr/>
          </p:nvSpPr>
          <p:spPr bwMode="auto">
            <a:xfrm>
              <a:off x="2826" y="958"/>
              <a:ext cx="50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86384" name="Line 15">
              <a:extLst>
                <a:ext uri="{FF2B5EF4-FFF2-40B4-BE49-F238E27FC236}">
                  <a16:creationId xmlns:a16="http://schemas.microsoft.com/office/drawing/2014/main" id="{7FC97DA5-4A11-231D-A36E-3E57CF60AE1E}"/>
                </a:ext>
              </a:extLst>
            </p:cNvPr>
            <p:cNvSpPr>
              <a:spLocks noChangeShapeType="1"/>
            </p:cNvSpPr>
            <p:nvPr/>
          </p:nvSpPr>
          <p:spPr bwMode="auto">
            <a:xfrm>
              <a:off x="2837" y="1673"/>
              <a:ext cx="500"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86385" name="Line 16">
              <a:extLst>
                <a:ext uri="{FF2B5EF4-FFF2-40B4-BE49-F238E27FC236}">
                  <a16:creationId xmlns:a16="http://schemas.microsoft.com/office/drawing/2014/main" id="{8D476B5A-ED29-2A4D-16A1-110475DA61E5}"/>
                </a:ext>
              </a:extLst>
            </p:cNvPr>
            <p:cNvSpPr>
              <a:spLocks noChangeShapeType="1"/>
            </p:cNvSpPr>
            <p:nvPr/>
          </p:nvSpPr>
          <p:spPr bwMode="auto">
            <a:xfrm>
              <a:off x="2826" y="2384"/>
              <a:ext cx="50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86386" name="Line 17">
              <a:extLst>
                <a:ext uri="{FF2B5EF4-FFF2-40B4-BE49-F238E27FC236}">
                  <a16:creationId xmlns:a16="http://schemas.microsoft.com/office/drawing/2014/main" id="{0E42812B-A391-180E-31C4-CD2138A3ACC7}"/>
                </a:ext>
              </a:extLst>
            </p:cNvPr>
            <p:cNvSpPr>
              <a:spLocks noChangeShapeType="1"/>
            </p:cNvSpPr>
            <p:nvPr/>
          </p:nvSpPr>
          <p:spPr bwMode="auto">
            <a:xfrm>
              <a:off x="2826" y="3099"/>
              <a:ext cx="50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86387" name="Text Box 18">
              <a:extLst>
                <a:ext uri="{FF2B5EF4-FFF2-40B4-BE49-F238E27FC236}">
                  <a16:creationId xmlns:a16="http://schemas.microsoft.com/office/drawing/2014/main" id="{23DBDB51-5204-CFC4-5772-9A8386A1401A}"/>
                </a:ext>
              </a:extLst>
            </p:cNvPr>
            <p:cNvSpPr txBox="1">
              <a:spLocks noChangeArrowheads="1"/>
            </p:cNvSpPr>
            <p:nvPr/>
          </p:nvSpPr>
          <p:spPr bwMode="auto">
            <a:xfrm>
              <a:off x="2722" y="794"/>
              <a:ext cx="574" cy="103"/>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Yes</a:t>
              </a:r>
            </a:p>
          </p:txBody>
        </p:sp>
        <p:sp>
          <p:nvSpPr>
            <p:cNvPr id="186388" name="Text Box 19">
              <a:extLst>
                <a:ext uri="{FF2B5EF4-FFF2-40B4-BE49-F238E27FC236}">
                  <a16:creationId xmlns:a16="http://schemas.microsoft.com/office/drawing/2014/main" id="{F31D8084-5D9F-E14D-59E4-B2C878BBAC5B}"/>
                </a:ext>
              </a:extLst>
            </p:cNvPr>
            <p:cNvSpPr txBox="1">
              <a:spLocks noChangeArrowheads="1"/>
            </p:cNvSpPr>
            <p:nvPr/>
          </p:nvSpPr>
          <p:spPr bwMode="auto">
            <a:xfrm>
              <a:off x="2795" y="1531"/>
              <a:ext cx="574" cy="102"/>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Yes</a:t>
              </a:r>
            </a:p>
          </p:txBody>
        </p:sp>
        <p:sp>
          <p:nvSpPr>
            <p:cNvPr id="186389" name="Text Box 20">
              <a:extLst>
                <a:ext uri="{FF2B5EF4-FFF2-40B4-BE49-F238E27FC236}">
                  <a16:creationId xmlns:a16="http://schemas.microsoft.com/office/drawing/2014/main" id="{BAB49AFA-C31E-9075-D168-49CF7FE49083}"/>
                </a:ext>
              </a:extLst>
            </p:cNvPr>
            <p:cNvSpPr txBox="1">
              <a:spLocks noChangeArrowheads="1"/>
            </p:cNvSpPr>
            <p:nvPr/>
          </p:nvSpPr>
          <p:spPr bwMode="auto">
            <a:xfrm>
              <a:off x="2764" y="2246"/>
              <a:ext cx="573" cy="103"/>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Yes</a:t>
              </a:r>
            </a:p>
          </p:txBody>
        </p:sp>
        <p:sp>
          <p:nvSpPr>
            <p:cNvPr id="186390" name="Text Box 21">
              <a:extLst>
                <a:ext uri="{FF2B5EF4-FFF2-40B4-BE49-F238E27FC236}">
                  <a16:creationId xmlns:a16="http://schemas.microsoft.com/office/drawing/2014/main" id="{CB2A09E9-10DA-C524-66A5-66389AC71433}"/>
                </a:ext>
              </a:extLst>
            </p:cNvPr>
            <p:cNvSpPr txBox="1">
              <a:spLocks noChangeArrowheads="1"/>
            </p:cNvSpPr>
            <p:nvPr/>
          </p:nvSpPr>
          <p:spPr bwMode="auto">
            <a:xfrm>
              <a:off x="2805" y="2966"/>
              <a:ext cx="574" cy="102"/>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Yes</a:t>
              </a:r>
            </a:p>
          </p:txBody>
        </p:sp>
        <p:sp>
          <p:nvSpPr>
            <p:cNvPr id="186391" name="Text Box 22">
              <a:extLst>
                <a:ext uri="{FF2B5EF4-FFF2-40B4-BE49-F238E27FC236}">
                  <a16:creationId xmlns:a16="http://schemas.microsoft.com/office/drawing/2014/main" id="{B634FF3D-5E95-5C70-C0DB-754F91369C69}"/>
                </a:ext>
              </a:extLst>
            </p:cNvPr>
            <p:cNvSpPr txBox="1">
              <a:spLocks noChangeArrowheads="1"/>
            </p:cNvSpPr>
            <p:nvPr/>
          </p:nvSpPr>
          <p:spPr bwMode="auto">
            <a:xfrm>
              <a:off x="2262" y="1230"/>
              <a:ext cx="574" cy="102"/>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No</a:t>
              </a:r>
            </a:p>
          </p:txBody>
        </p:sp>
        <p:sp>
          <p:nvSpPr>
            <p:cNvPr id="186392" name="Text Box 23">
              <a:extLst>
                <a:ext uri="{FF2B5EF4-FFF2-40B4-BE49-F238E27FC236}">
                  <a16:creationId xmlns:a16="http://schemas.microsoft.com/office/drawing/2014/main" id="{AA985122-17D0-DEE2-D4D1-22E51BDE7855}"/>
                </a:ext>
              </a:extLst>
            </p:cNvPr>
            <p:cNvSpPr txBox="1">
              <a:spLocks noChangeArrowheads="1"/>
            </p:cNvSpPr>
            <p:nvPr/>
          </p:nvSpPr>
          <p:spPr bwMode="auto">
            <a:xfrm>
              <a:off x="2293" y="1966"/>
              <a:ext cx="574" cy="103"/>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No</a:t>
              </a:r>
            </a:p>
          </p:txBody>
        </p:sp>
        <p:sp>
          <p:nvSpPr>
            <p:cNvPr id="186393" name="Text Box 24">
              <a:extLst>
                <a:ext uri="{FF2B5EF4-FFF2-40B4-BE49-F238E27FC236}">
                  <a16:creationId xmlns:a16="http://schemas.microsoft.com/office/drawing/2014/main" id="{E6FF791D-BE7B-3493-DAB0-31E0DF572885}"/>
                </a:ext>
              </a:extLst>
            </p:cNvPr>
            <p:cNvSpPr txBox="1">
              <a:spLocks noChangeArrowheads="1"/>
            </p:cNvSpPr>
            <p:nvPr/>
          </p:nvSpPr>
          <p:spPr bwMode="auto">
            <a:xfrm>
              <a:off x="2283" y="2690"/>
              <a:ext cx="574" cy="102"/>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No</a:t>
              </a:r>
            </a:p>
          </p:txBody>
        </p:sp>
        <p:sp>
          <p:nvSpPr>
            <p:cNvPr id="186394" name="Line 25">
              <a:extLst>
                <a:ext uri="{FF2B5EF4-FFF2-40B4-BE49-F238E27FC236}">
                  <a16:creationId xmlns:a16="http://schemas.microsoft.com/office/drawing/2014/main" id="{35C9B8C6-EAB6-384A-47BB-096F32795F8D}"/>
                </a:ext>
              </a:extLst>
            </p:cNvPr>
            <p:cNvSpPr>
              <a:spLocks noChangeShapeType="1"/>
            </p:cNvSpPr>
            <p:nvPr/>
          </p:nvSpPr>
          <p:spPr bwMode="auto">
            <a:xfrm>
              <a:off x="2157" y="3327"/>
              <a:ext cx="0" cy="258"/>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86395" name="Text Box 26">
              <a:extLst>
                <a:ext uri="{FF2B5EF4-FFF2-40B4-BE49-F238E27FC236}">
                  <a16:creationId xmlns:a16="http://schemas.microsoft.com/office/drawing/2014/main" id="{756DB521-CE76-6348-76A4-E0E607A8E01A}"/>
                </a:ext>
              </a:extLst>
            </p:cNvPr>
            <p:cNvSpPr txBox="1">
              <a:spLocks noChangeArrowheads="1"/>
            </p:cNvSpPr>
            <p:nvPr/>
          </p:nvSpPr>
          <p:spPr bwMode="auto">
            <a:xfrm>
              <a:off x="2293" y="3392"/>
              <a:ext cx="574" cy="102"/>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No</a:t>
              </a:r>
            </a:p>
          </p:txBody>
        </p:sp>
        <p:sp>
          <p:nvSpPr>
            <p:cNvPr id="186396" name="Text Box 27">
              <a:extLst>
                <a:ext uri="{FF2B5EF4-FFF2-40B4-BE49-F238E27FC236}">
                  <a16:creationId xmlns:a16="http://schemas.microsoft.com/office/drawing/2014/main" id="{FEC81CEB-B22A-15A7-AC59-940A33E0CBA7}"/>
                </a:ext>
              </a:extLst>
            </p:cNvPr>
            <p:cNvSpPr txBox="1">
              <a:spLocks noChangeArrowheads="1"/>
            </p:cNvSpPr>
            <p:nvPr/>
          </p:nvSpPr>
          <p:spPr bwMode="auto">
            <a:xfrm>
              <a:off x="3338" y="898"/>
              <a:ext cx="1201" cy="15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Class A address</a:t>
              </a:r>
            </a:p>
          </p:txBody>
        </p:sp>
        <p:sp>
          <p:nvSpPr>
            <p:cNvPr id="186397" name="Text Box 28">
              <a:extLst>
                <a:ext uri="{FF2B5EF4-FFF2-40B4-BE49-F238E27FC236}">
                  <a16:creationId xmlns:a16="http://schemas.microsoft.com/office/drawing/2014/main" id="{11D880B9-6B13-0B39-B704-8F441E661423}"/>
                </a:ext>
              </a:extLst>
            </p:cNvPr>
            <p:cNvSpPr txBox="1">
              <a:spLocks noChangeArrowheads="1"/>
            </p:cNvSpPr>
            <p:nvPr/>
          </p:nvSpPr>
          <p:spPr bwMode="auto">
            <a:xfrm>
              <a:off x="3338" y="1617"/>
              <a:ext cx="1201" cy="15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Class B address</a:t>
              </a:r>
            </a:p>
          </p:txBody>
        </p:sp>
        <p:sp>
          <p:nvSpPr>
            <p:cNvPr id="186398" name="Text Box 29">
              <a:extLst>
                <a:ext uri="{FF2B5EF4-FFF2-40B4-BE49-F238E27FC236}">
                  <a16:creationId xmlns:a16="http://schemas.microsoft.com/office/drawing/2014/main" id="{9234F3D3-015D-04D5-6E48-629A58675837}"/>
                </a:ext>
              </a:extLst>
            </p:cNvPr>
            <p:cNvSpPr txBox="1">
              <a:spLocks noChangeArrowheads="1"/>
            </p:cNvSpPr>
            <p:nvPr/>
          </p:nvSpPr>
          <p:spPr bwMode="auto">
            <a:xfrm>
              <a:off x="3338" y="2328"/>
              <a:ext cx="1201" cy="16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Class C address</a:t>
              </a:r>
            </a:p>
          </p:txBody>
        </p:sp>
        <p:sp>
          <p:nvSpPr>
            <p:cNvPr id="186399" name="Text Box 30">
              <a:extLst>
                <a:ext uri="{FF2B5EF4-FFF2-40B4-BE49-F238E27FC236}">
                  <a16:creationId xmlns:a16="http://schemas.microsoft.com/office/drawing/2014/main" id="{A03AA34D-1D57-B863-0147-EB85F2B6D5D2}"/>
                </a:ext>
              </a:extLst>
            </p:cNvPr>
            <p:cNvSpPr txBox="1">
              <a:spLocks noChangeArrowheads="1"/>
            </p:cNvSpPr>
            <p:nvPr/>
          </p:nvSpPr>
          <p:spPr bwMode="auto">
            <a:xfrm>
              <a:off x="3328" y="3024"/>
              <a:ext cx="1201" cy="143"/>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Class D address</a:t>
              </a:r>
            </a:p>
          </p:txBody>
        </p:sp>
        <p:sp>
          <p:nvSpPr>
            <p:cNvPr id="186400" name="Text Box 31">
              <a:extLst>
                <a:ext uri="{FF2B5EF4-FFF2-40B4-BE49-F238E27FC236}">
                  <a16:creationId xmlns:a16="http://schemas.microsoft.com/office/drawing/2014/main" id="{4093CB64-D872-15A8-BD06-170D6D51EE70}"/>
                </a:ext>
              </a:extLst>
            </p:cNvPr>
            <p:cNvSpPr txBox="1">
              <a:spLocks noChangeArrowheads="1"/>
            </p:cNvSpPr>
            <p:nvPr/>
          </p:nvSpPr>
          <p:spPr bwMode="auto">
            <a:xfrm>
              <a:off x="1562" y="3586"/>
              <a:ext cx="1201" cy="157"/>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sz="1000" b="1">
                  <a:solidFill>
                    <a:srgbClr val="000000"/>
                  </a:solidFill>
                </a:rPr>
                <a:t>Class E address</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34FE-DFAE-E145-94C6-C632C0DAA7CA}"/>
              </a:ext>
            </a:extLst>
          </p:cNvPr>
          <p:cNvSpPr>
            <a:spLocks noGrp="1"/>
          </p:cNvSpPr>
          <p:nvPr>
            <p:ph type="title"/>
          </p:nvPr>
        </p:nvSpPr>
        <p:spPr/>
        <p:txBody>
          <a:bodyPr/>
          <a:lstStyle/>
          <a:p>
            <a:r>
              <a:rPr lang="en-IN" dirty="0"/>
              <a:t>Dotted Decimal Notation</a:t>
            </a:r>
          </a:p>
        </p:txBody>
      </p:sp>
      <p:sp>
        <p:nvSpPr>
          <p:cNvPr id="3" name="Content Placeholder 2">
            <a:extLst>
              <a:ext uri="{FF2B5EF4-FFF2-40B4-BE49-F238E27FC236}">
                <a16:creationId xmlns:a16="http://schemas.microsoft.com/office/drawing/2014/main" id="{043D5D79-49E4-544D-9EEF-4AB0652854E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02B2F0C-59D8-566E-B2E0-C1D8B35E8F8C}"/>
              </a:ext>
            </a:extLst>
          </p:cNvPr>
          <p:cNvPicPr>
            <a:picLocks noChangeAspect="1"/>
          </p:cNvPicPr>
          <p:nvPr/>
        </p:nvPicPr>
        <p:blipFill>
          <a:blip r:embed="rId2"/>
          <a:stretch>
            <a:fillRect/>
          </a:stretch>
        </p:blipFill>
        <p:spPr>
          <a:xfrm>
            <a:off x="2103730" y="1873170"/>
            <a:ext cx="7697815" cy="4025538"/>
          </a:xfrm>
          <a:prstGeom prst="rect">
            <a:avLst/>
          </a:prstGeom>
        </p:spPr>
      </p:pic>
    </p:spTree>
    <p:extLst>
      <p:ext uri="{BB962C8B-B14F-4D97-AF65-F5344CB8AC3E}">
        <p14:creationId xmlns:p14="http://schemas.microsoft.com/office/powerpoint/2010/main" val="2142107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4A75-E5F7-F127-122F-3A4167664B69}"/>
              </a:ext>
            </a:extLst>
          </p:cNvPr>
          <p:cNvSpPr>
            <a:spLocks noGrp="1"/>
          </p:cNvSpPr>
          <p:nvPr>
            <p:ph type="title"/>
          </p:nvPr>
        </p:nvSpPr>
        <p:spPr/>
        <p:txBody>
          <a:bodyPr/>
          <a:lstStyle/>
          <a:p>
            <a:r>
              <a:rPr lang="en-IN" dirty="0"/>
              <a:t>Another View</a:t>
            </a:r>
          </a:p>
        </p:txBody>
      </p:sp>
      <p:sp>
        <p:nvSpPr>
          <p:cNvPr id="3" name="Content Placeholder 2">
            <a:extLst>
              <a:ext uri="{FF2B5EF4-FFF2-40B4-BE49-F238E27FC236}">
                <a16:creationId xmlns:a16="http://schemas.microsoft.com/office/drawing/2014/main" id="{588C566E-5423-BFEA-FE9C-E3AA6547935F}"/>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A7386D55-6D70-1911-5F70-687F79592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893" y="1959528"/>
            <a:ext cx="8387699" cy="4143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4803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2" name="Text Box 3">
            <a:extLst>
              <a:ext uri="{FF2B5EF4-FFF2-40B4-BE49-F238E27FC236}">
                <a16:creationId xmlns:a16="http://schemas.microsoft.com/office/drawing/2014/main" id="{785AA59B-A819-46D5-8934-311F8CBAE55E}"/>
              </a:ext>
            </a:extLst>
          </p:cNvPr>
          <p:cNvSpPr txBox="1">
            <a:spLocks noChangeArrowheads="1"/>
          </p:cNvSpPr>
          <p:nvPr/>
        </p:nvSpPr>
        <p:spPr bwMode="auto">
          <a:xfrm>
            <a:off x="2674939" y="214314"/>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eaLnBrk="1" hangingPunct="1">
              <a:buClrTx/>
              <a:buFontTx/>
              <a:buNone/>
            </a:pPr>
            <a:r>
              <a:rPr lang="en-US" altLang="en-US" sz="4400">
                <a:solidFill>
                  <a:srgbClr val="333399"/>
                </a:solidFill>
              </a:rPr>
              <a:t>IP Addresses Allocation to Classes</a:t>
            </a:r>
          </a:p>
        </p:txBody>
      </p:sp>
      <p:graphicFrame>
        <p:nvGraphicFramePr>
          <p:cNvPr id="176133" name="Object 4">
            <a:extLst>
              <a:ext uri="{FF2B5EF4-FFF2-40B4-BE49-F238E27FC236}">
                <a16:creationId xmlns:a16="http://schemas.microsoft.com/office/drawing/2014/main" id="{3092C5DC-6BCB-5290-530C-DC91C47BA146}"/>
              </a:ext>
            </a:extLst>
          </p:cNvPr>
          <p:cNvGraphicFramePr>
            <a:graphicFrameLocks noChangeAspect="1"/>
          </p:cNvGraphicFramePr>
          <p:nvPr/>
        </p:nvGraphicFramePr>
        <p:xfrm>
          <a:off x="2743200" y="1981200"/>
          <a:ext cx="7620000" cy="4192588"/>
        </p:xfrm>
        <a:graphic>
          <a:graphicData uri="http://schemas.openxmlformats.org/presentationml/2006/ole">
            <mc:AlternateContent xmlns:mc="http://schemas.openxmlformats.org/markup-compatibility/2006">
              <mc:Choice xmlns:v="urn:schemas-microsoft-com:vml" Requires="v">
                <p:oleObj r:id="rId3" imgW="4638751" imgH="2552700" progId="">
                  <p:embed/>
                </p:oleObj>
              </mc:Choice>
              <mc:Fallback>
                <p:oleObj r:id="rId3" imgW="4638751" imgH="2552700" progId="">
                  <p:embed/>
                  <p:pic>
                    <p:nvPicPr>
                      <p:cNvPr id="176133" name="Object 4">
                        <a:extLst>
                          <a:ext uri="{FF2B5EF4-FFF2-40B4-BE49-F238E27FC236}">
                            <a16:creationId xmlns:a16="http://schemas.microsoft.com/office/drawing/2014/main" id="{3092C5DC-6BCB-5290-530C-DC91C47BA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81200"/>
                        <a:ext cx="7620000" cy="4192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Text Box 3">
            <a:extLst>
              <a:ext uri="{FF2B5EF4-FFF2-40B4-BE49-F238E27FC236}">
                <a16:creationId xmlns:a16="http://schemas.microsoft.com/office/drawing/2014/main" id="{3EA03BA4-7690-9E29-B365-2159192DA9E1}"/>
              </a:ext>
            </a:extLst>
          </p:cNvPr>
          <p:cNvSpPr txBox="1">
            <a:spLocks noChangeArrowheads="1"/>
          </p:cNvSpPr>
          <p:nvPr/>
        </p:nvSpPr>
        <p:spPr bwMode="auto">
          <a:xfrm>
            <a:off x="2674939" y="214314"/>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eaLnBrk="1" hangingPunct="1">
              <a:buClrTx/>
              <a:buFontTx/>
              <a:buNone/>
            </a:pPr>
            <a:r>
              <a:rPr lang="en-US" altLang="en-US" sz="4400">
                <a:solidFill>
                  <a:srgbClr val="333399"/>
                </a:solidFill>
              </a:rPr>
              <a:t>Exercise</a:t>
            </a:r>
          </a:p>
        </p:txBody>
      </p:sp>
      <p:sp>
        <p:nvSpPr>
          <p:cNvPr id="178181" name="Text Box 4">
            <a:extLst>
              <a:ext uri="{FF2B5EF4-FFF2-40B4-BE49-F238E27FC236}">
                <a16:creationId xmlns:a16="http://schemas.microsoft.com/office/drawing/2014/main" id="{F8AFD517-6B21-7975-F8D4-E3308289C906}"/>
              </a:ext>
            </a:extLst>
          </p:cNvPr>
          <p:cNvSpPr txBox="1">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9pPr>
          </a:lstStyle>
          <a:p>
            <a:pPr>
              <a:spcBef>
                <a:spcPts val="800"/>
              </a:spcBef>
              <a:buClr>
                <a:srgbClr val="3333CC"/>
              </a:buClr>
              <a:buSzPct val="60000"/>
              <a:buFont typeface="Wingdings" panose="05000000000000000000" pitchFamily="2" charset="2"/>
              <a:buChar char=""/>
            </a:pPr>
            <a:r>
              <a:rPr lang="en-US" altLang="en-US" sz="3200">
                <a:solidFill>
                  <a:srgbClr val="000000"/>
                </a:solidFill>
              </a:rPr>
              <a:t>How many addresses can each of the classes have?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8" name="Text Box 3">
            <a:extLst>
              <a:ext uri="{FF2B5EF4-FFF2-40B4-BE49-F238E27FC236}">
                <a16:creationId xmlns:a16="http://schemas.microsoft.com/office/drawing/2014/main" id="{79D43CDD-5563-C73D-C631-2F4CD76F03A5}"/>
              </a:ext>
            </a:extLst>
          </p:cNvPr>
          <p:cNvSpPr txBox="1">
            <a:spLocks noChangeArrowheads="1"/>
          </p:cNvSpPr>
          <p:nvPr/>
        </p:nvSpPr>
        <p:spPr bwMode="auto">
          <a:xfrm>
            <a:off x="2674939" y="214314"/>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eaLnBrk="1" hangingPunct="1">
              <a:buClrTx/>
              <a:buFontTx/>
              <a:buNone/>
            </a:pPr>
            <a:r>
              <a:rPr lang="en-US" altLang="en-US" sz="4400">
                <a:solidFill>
                  <a:srgbClr val="333399"/>
                </a:solidFill>
              </a:rPr>
              <a:t>Addresses Per Class</a:t>
            </a:r>
          </a:p>
        </p:txBody>
      </p:sp>
      <p:graphicFrame>
        <p:nvGraphicFramePr>
          <p:cNvPr id="92164" name="Group 4">
            <a:extLst>
              <a:ext uri="{FF2B5EF4-FFF2-40B4-BE49-F238E27FC236}">
                <a16:creationId xmlns:a16="http://schemas.microsoft.com/office/drawing/2014/main" id="{4D561306-DD3D-42F1-BD67-642C9C8CB97E}"/>
              </a:ext>
            </a:extLst>
          </p:cNvPr>
          <p:cNvGraphicFramePr>
            <a:graphicFrameLocks noGrp="1"/>
          </p:cNvGraphicFramePr>
          <p:nvPr/>
        </p:nvGraphicFramePr>
        <p:xfrm>
          <a:off x="2706689" y="2017714"/>
          <a:ext cx="7773987" cy="3881439"/>
        </p:xfrm>
        <a:graphic>
          <a:graphicData uri="http://schemas.openxmlformats.org/drawingml/2006/table">
            <a:tbl>
              <a:tblPr/>
              <a:tblGrid>
                <a:gridCol w="2590800">
                  <a:extLst>
                    <a:ext uri="{9D8B030D-6E8A-4147-A177-3AD203B41FA5}">
                      <a16:colId xmlns:a16="http://schemas.microsoft.com/office/drawing/2014/main" val="2953080843"/>
                    </a:ext>
                  </a:extLst>
                </a:gridCol>
                <a:gridCol w="2592387">
                  <a:extLst>
                    <a:ext uri="{9D8B030D-6E8A-4147-A177-3AD203B41FA5}">
                      <a16:colId xmlns:a16="http://schemas.microsoft.com/office/drawing/2014/main" val="478234281"/>
                    </a:ext>
                  </a:extLst>
                </a:gridCol>
                <a:gridCol w="2590800">
                  <a:extLst>
                    <a:ext uri="{9D8B030D-6E8A-4147-A177-3AD203B41FA5}">
                      <a16:colId xmlns:a16="http://schemas.microsoft.com/office/drawing/2014/main" val="3828645482"/>
                    </a:ext>
                  </a:extLst>
                </a:gridCol>
              </a:tblGrid>
              <a:tr h="944562">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Class</a:t>
                      </a:r>
                    </a:p>
                  </a:txBody>
                  <a:tcPr marL="90000" marR="900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Number of Addresses</a:t>
                      </a:r>
                    </a:p>
                  </a:txBody>
                  <a:tcPr marL="90000" marR="900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Percentage</a:t>
                      </a:r>
                    </a:p>
                  </a:txBody>
                  <a:tcPr marL="90000" marR="900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330255"/>
                  </a:ext>
                </a:extLst>
              </a:tr>
              <a:tr h="585788">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A</a:t>
                      </a:r>
                    </a:p>
                  </a:txBody>
                  <a:tcPr marL="90000" marR="900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20 Lakh</a:t>
                      </a:r>
                    </a:p>
                  </a:txBody>
                  <a:tcPr marL="90000" marR="900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50%</a:t>
                      </a:r>
                    </a:p>
                  </a:txBody>
                  <a:tcPr marL="90000" marR="900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9431229"/>
                  </a:ext>
                </a:extLst>
              </a:tr>
              <a:tr h="588963">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B</a:t>
                      </a:r>
                    </a:p>
                  </a:txBody>
                  <a:tcPr marL="90000" marR="900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10 Lakh</a:t>
                      </a:r>
                    </a:p>
                  </a:txBody>
                  <a:tcPr marL="90000" marR="900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25%</a:t>
                      </a:r>
                    </a:p>
                  </a:txBody>
                  <a:tcPr marL="90000" marR="900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57278873"/>
                  </a:ext>
                </a:extLst>
              </a:tr>
              <a:tr h="587375">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C</a:t>
                      </a:r>
                    </a:p>
                  </a:txBody>
                  <a:tcPr marL="90000" marR="900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5 Lakh</a:t>
                      </a:r>
                    </a:p>
                  </a:txBody>
                  <a:tcPr marL="90000" marR="900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12.5%</a:t>
                      </a:r>
                    </a:p>
                  </a:txBody>
                  <a:tcPr marL="90000" marR="900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6388283"/>
                  </a:ext>
                </a:extLst>
              </a:tr>
              <a:tr h="588963">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D</a:t>
                      </a:r>
                    </a:p>
                  </a:txBody>
                  <a:tcPr marL="90000" marR="900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2.5 Lakh</a:t>
                      </a:r>
                    </a:p>
                  </a:txBody>
                  <a:tcPr marL="90000" marR="900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6.25%</a:t>
                      </a:r>
                    </a:p>
                  </a:txBody>
                  <a:tcPr marL="90000" marR="900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8061070"/>
                  </a:ext>
                </a:extLst>
              </a:tr>
              <a:tr h="585788">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E</a:t>
                      </a:r>
                    </a:p>
                  </a:txBody>
                  <a:tcPr marL="90000" marR="900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2.5 Lakh</a:t>
                      </a:r>
                    </a:p>
                  </a:txBody>
                  <a:tcPr marL="90000" marR="900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6.25%</a:t>
                      </a:r>
                    </a:p>
                  </a:txBody>
                  <a:tcPr marL="90000" marR="900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9743841"/>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Text Box 3">
            <a:extLst>
              <a:ext uri="{FF2B5EF4-FFF2-40B4-BE49-F238E27FC236}">
                <a16:creationId xmlns:a16="http://schemas.microsoft.com/office/drawing/2014/main" id="{4805B953-8669-E7BD-1D50-ED144A900512}"/>
              </a:ext>
            </a:extLst>
          </p:cNvPr>
          <p:cNvSpPr txBox="1">
            <a:spLocks noChangeArrowheads="1"/>
          </p:cNvSpPr>
          <p:nvPr/>
        </p:nvSpPr>
        <p:spPr bwMode="auto">
          <a:xfrm>
            <a:off x="2674939" y="214314"/>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eaLnBrk="1" hangingPunct="1">
              <a:buClrTx/>
              <a:buFontTx/>
              <a:buNone/>
            </a:pPr>
            <a:r>
              <a:rPr lang="en-US" altLang="en-US" sz="4400">
                <a:solidFill>
                  <a:srgbClr val="333399"/>
                </a:solidFill>
              </a:rPr>
              <a:t>Exercise</a:t>
            </a:r>
          </a:p>
        </p:txBody>
      </p:sp>
      <p:sp>
        <p:nvSpPr>
          <p:cNvPr id="182277" name="Text Box 4">
            <a:extLst>
              <a:ext uri="{FF2B5EF4-FFF2-40B4-BE49-F238E27FC236}">
                <a16:creationId xmlns:a16="http://schemas.microsoft.com/office/drawing/2014/main" id="{5169E67C-68F9-CCDD-8866-BDE1BEA8127A}"/>
              </a:ext>
            </a:extLst>
          </p:cNvPr>
          <p:cNvSpPr txBox="1">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08013" indent="-608013">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177925" algn="l"/>
                <a:tab pos="2092325" algn="l"/>
                <a:tab pos="3006725" algn="l"/>
                <a:tab pos="3921125" algn="l"/>
                <a:tab pos="4835525" algn="l"/>
                <a:tab pos="5749925" algn="l"/>
                <a:tab pos="6664325" algn="l"/>
                <a:tab pos="7578725" algn="l"/>
                <a:tab pos="8493125" algn="l"/>
                <a:tab pos="9407525" algn="l"/>
                <a:tab pos="10321925" algn="l"/>
              </a:tabLst>
              <a:defRPr>
                <a:solidFill>
                  <a:schemeClr val="bg1"/>
                </a:solidFill>
                <a:latin typeface="Tahoma" panose="020B0604030504040204" pitchFamily="34" charset="0"/>
                <a:ea typeface="Microsoft YaHei" panose="020B0503020204020204" pitchFamily="34" charset="-122"/>
              </a:defRPr>
            </a:lvl9pPr>
          </a:lstStyle>
          <a:p>
            <a:pPr>
              <a:spcBef>
                <a:spcPts val="800"/>
              </a:spcBef>
              <a:buClr>
                <a:srgbClr val="3333CC"/>
              </a:buClr>
              <a:buSzPct val="60000"/>
              <a:buFont typeface="Wingdings" panose="05000000000000000000" pitchFamily="2" charset="2"/>
              <a:buChar char=""/>
            </a:pPr>
            <a:r>
              <a:rPr lang="en-US" altLang="en-US" sz="3200">
                <a:solidFill>
                  <a:srgbClr val="000000"/>
                </a:solidFill>
              </a:rPr>
              <a:t>Find the class of the following addresses</a:t>
            </a:r>
          </a:p>
          <a:p>
            <a:pPr>
              <a:spcBef>
                <a:spcPts val="800"/>
              </a:spcBef>
              <a:buClr>
                <a:srgbClr val="3333CC"/>
              </a:buClr>
              <a:buSzPct val="60000"/>
              <a:buFont typeface="Tahoma" panose="020B0604030504040204" pitchFamily="34" charset="0"/>
              <a:buAutoNum type="arabicPeriod"/>
            </a:pPr>
            <a:r>
              <a:rPr lang="en-US" altLang="en-US" sz="3200">
                <a:solidFill>
                  <a:srgbClr val="000000"/>
                </a:solidFill>
              </a:rPr>
              <a:t>227.12.14.87</a:t>
            </a:r>
          </a:p>
          <a:p>
            <a:pPr>
              <a:spcBef>
                <a:spcPts val="800"/>
              </a:spcBef>
              <a:buClr>
                <a:srgbClr val="3333CC"/>
              </a:buClr>
              <a:buSzPct val="60000"/>
              <a:buFont typeface="Tahoma" panose="020B0604030504040204" pitchFamily="34" charset="0"/>
              <a:buAutoNum type="arabicPeriod"/>
            </a:pPr>
            <a:r>
              <a:rPr lang="en-US" altLang="en-US" sz="3200">
                <a:solidFill>
                  <a:srgbClr val="000000"/>
                </a:solidFill>
              </a:rPr>
              <a:t>193.14.56.22</a:t>
            </a:r>
          </a:p>
          <a:p>
            <a:pPr>
              <a:spcBef>
                <a:spcPts val="800"/>
              </a:spcBef>
              <a:buClr>
                <a:srgbClr val="3333CC"/>
              </a:buClr>
              <a:buSzPct val="60000"/>
              <a:buFont typeface="Tahoma" panose="020B0604030504040204" pitchFamily="34" charset="0"/>
              <a:buAutoNum type="arabicPeriod"/>
            </a:pPr>
            <a:r>
              <a:rPr lang="en-US" altLang="en-US" sz="3200">
                <a:solidFill>
                  <a:srgbClr val="000000"/>
                </a:solidFill>
              </a:rPr>
              <a:t>14.23.120.8</a:t>
            </a:r>
          </a:p>
          <a:p>
            <a:pPr>
              <a:spcBef>
                <a:spcPts val="800"/>
              </a:spcBef>
              <a:buClr>
                <a:srgbClr val="3333CC"/>
              </a:buClr>
              <a:buSzPct val="60000"/>
              <a:buFont typeface="Tahoma" panose="020B0604030504040204" pitchFamily="34" charset="0"/>
              <a:buAutoNum type="arabicPeriod"/>
            </a:pPr>
            <a:r>
              <a:rPr lang="en-US" altLang="en-US" sz="3200">
                <a:solidFill>
                  <a:srgbClr val="000000"/>
                </a:solidFill>
              </a:rPr>
              <a:t>252.5.15.111</a:t>
            </a:r>
          </a:p>
          <a:p>
            <a:pPr>
              <a:spcBef>
                <a:spcPts val="800"/>
              </a:spcBef>
              <a:buClr>
                <a:srgbClr val="3333CC"/>
              </a:buClr>
              <a:buSzPct val="60000"/>
              <a:buFont typeface="Tahoma" panose="020B0604030504040204" pitchFamily="34" charset="0"/>
              <a:buAutoNum type="arabicPeriod"/>
            </a:pPr>
            <a:r>
              <a:rPr lang="en-US" altLang="en-US" sz="3200">
                <a:solidFill>
                  <a:srgbClr val="000000"/>
                </a:solidFill>
              </a:rPr>
              <a:t>134.11.78.56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Text Box 3">
            <a:extLst>
              <a:ext uri="{FF2B5EF4-FFF2-40B4-BE49-F238E27FC236}">
                <a16:creationId xmlns:a16="http://schemas.microsoft.com/office/drawing/2014/main" id="{C175704E-EF93-3FD0-D29E-040B4F128A1F}"/>
              </a:ext>
            </a:extLst>
          </p:cNvPr>
          <p:cNvSpPr txBox="1">
            <a:spLocks noChangeArrowheads="1"/>
          </p:cNvSpPr>
          <p:nvPr/>
        </p:nvSpPr>
        <p:spPr bwMode="auto">
          <a:xfrm>
            <a:off x="2674939" y="214314"/>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eaLnBrk="1" hangingPunct="1">
              <a:buClrTx/>
              <a:buFontTx/>
              <a:buNone/>
            </a:pPr>
            <a:r>
              <a:rPr lang="en-US" altLang="en-US" sz="4400">
                <a:solidFill>
                  <a:srgbClr val="333399"/>
                </a:solidFill>
              </a:rPr>
              <a:t>Determining Class Based on an IP Address</a:t>
            </a:r>
          </a:p>
        </p:txBody>
      </p:sp>
      <p:graphicFrame>
        <p:nvGraphicFramePr>
          <p:cNvPr id="94212" name="Group 4">
            <a:extLst>
              <a:ext uri="{FF2B5EF4-FFF2-40B4-BE49-F238E27FC236}">
                <a16:creationId xmlns:a16="http://schemas.microsoft.com/office/drawing/2014/main" id="{27F05DB2-D732-42DA-85E1-C3E92F0D91B7}"/>
              </a:ext>
            </a:extLst>
          </p:cNvPr>
          <p:cNvGraphicFramePr>
            <a:graphicFrameLocks noGrp="1"/>
          </p:cNvGraphicFramePr>
          <p:nvPr/>
        </p:nvGraphicFramePr>
        <p:xfrm>
          <a:off x="2706689" y="2017714"/>
          <a:ext cx="7773987" cy="3881439"/>
        </p:xfrm>
        <a:graphic>
          <a:graphicData uri="http://schemas.openxmlformats.org/drawingml/2006/table">
            <a:tbl>
              <a:tblPr/>
              <a:tblGrid>
                <a:gridCol w="1789112">
                  <a:extLst>
                    <a:ext uri="{9D8B030D-6E8A-4147-A177-3AD203B41FA5}">
                      <a16:colId xmlns:a16="http://schemas.microsoft.com/office/drawing/2014/main" val="1342882006"/>
                    </a:ext>
                  </a:extLst>
                </a:gridCol>
                <a:gridCol w="5984875">
                  <a:extLst>
                    <a:ext uri="{9D8B030D-6E8A-4147-A177-3AD203B41FA5}">
                      <a16:colId xmlns:a16="http://schemas.microsoft.com/office/drawing/2014/main" val="1800238096"/>
                    </a:ext>
                  </a:extLst>
                </a:gridCol>
              </a:tblGrid>
              <a:tr h="944562">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Class</a:t>
                      </a:r>
                    </a:p>
                  </a:txBody>
                  <a:tcPr marL="90000" marR="900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Contents of First Byte (Last three are not shown)</a:t>
                      </a:r>
                    </a:p>
                  </a:txBody>
                  <a:tcPr marL="90000" marR="900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8462059"/>
                  </a:ext>
                </a:extLst>
              </a:tr>
              <a:tr h="585788">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A</a:t>
                      </a:r>
                    </a:p>
                  </a:txBody>
                  <a:tcPr marL="90000" marR="900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dirty="0">
                          <a:ln>
                            <a:noFill/>
                          </a:ln>
                          <a:solidFill>
                            <a:srgbClr val="000000"/>
                          </a:solidFill>
                          <a:effectLst/>
                          <a:latin typeface="Tahoma" panose="020B0604030504040204" pitchFamily="34" charset="0"/>
                          <a:ea typeface="Microsoft YaHei" panose="020B0503020204020204" pitchFamily="34" charset="-122"/>
                        </a:rPr>
                        <a:t>1 to 126 </a:t>
                      </a:r>
                      <a:r>
                        <a:rPr kumimoji="0" lang="en-US" altLang="en-US" sz="2800" b="0" i="1" u="none" strike="noStrike" cap="none" normalizeH="0" baseline="0" dirty="0">
                          <a:ln>
                            <a:noFill/>
                          </a:ln>
                          <a:solidFill>
                            <a:srgbClr val="000000"/>
                          </a:solidFill>
                          <a:effectLst/>
                          <a:latin typeface="Tahoma" panose="020B0604030504040204" pitchFamily="34" charset="0"/>
                          <a:ea typeface="Microsoft YaHei" panose="020B0503020204020204" pitchFamily="34" charset="-122"/>
                        </a:rPr>
                        <a:t>(0 and 127 are reserved)</a:t>
                      </a:r>
                    </a:p>
                  </a:txBody>
                  <a:tcPr marL="90000" marR="900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832187"/>
                  </a:ext>
                </a:extLst>
              </a:tr>
              <a:tr h="588963">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B</a:t>
                      </a:r>
                    </a:p>
                  </a:txBody>
                  <a:tcPr marL="90000" marR="900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dirty="0">
                          <a:ln>
                            <a:noFill/>
                          </a:ln>
                          <a:solidFill>
                            <a:srgbClr val="000000"/>
                          </a:solidFill>
                          <a:effectLst/>
                          <a:latin typeface="Tahoma" panose="020B0604030504040204" pitchFamily="34" charset="0"/>
                          <a:ea typeface="Microsoft YaHei" panose="020B0503020204020204" pitchFamily="34" charset="-122"/>
                        </a:rPr>
                        <a:t>128 to 191</a:t>
                      </a:r>
                    </a:p>
                  </a:txBody>
                  <a:tcPr marL="90000" marR="900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935999"/>
                  </a:ext>
                </a:extLst>
              </a:tr>
              <a:tr h="587375">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C</a:t>
                      </a:r>
                    </a:p>
                  </a:txBody>
                  <a:tcPr marL="90000" marR="900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dirty="0">
                          <a:ln>
                            <a:noFill/>
                          </a:ln>
                          <a:solidFill>
                            <a:srgbClr val="000000"/>
                          </a:solidFill>
                          <a:effectLst/>
                          <a:latin typeface="Tahoma" panose="020B0604030504040204" pitchFamily="34" charset="0"/>
                          <a:ea typeface="Microsoft YaHei" panose="020B0503020204020204" pitchFamily="34" charset="-122"/>
                        </a:rPr>
                        <a:t>192 to 223</a:t>
                      </a:r>
                    </a:p>
                  </a:txBody>
                  <a:tcPr marL="90000" marR="900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0756217"/>
                  </a:ext>
                </a:extLst>
              </a:tr>
              <a:tr h="588963">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D</a:t>
                      </a:r>
                    </a:p>
                  </a:txBody>
                  <a:tcPr marL="90000" marR="900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224 to 239</a:t>
                      </a:r>
                    </a:p>
                  </a:txBody>
                  <a:tcPr marL="90000" marR="900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2670020"/>
                  </a:ext>
                </a:extLst>
              </a:tr>
              <a:tr h="585788">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a:ln>
                            <a:noFill/>
                          </a:ln>
                          <a:solidFill>
                            <a:srgbClr val="000000"/>
                          </a:solidFill>
                          <a:effectLst/>
                          <a:latin typeface="Tahoma" panose="020B0604030504040204" pitchFamily="34" charset="0"/>
                          <a:ea typeface="Microsoft YaHei" panose="020B0503020204020204" pitchFamily="34" charset="-122"/>
                        </a:rPr>
                        <a:t>E</a:t>
                      </a:r>
                    </a:p>
                  </a:txBody>
                  <a:tcPr marL="90000" marR="900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ea typeface="Microsoft YaHei" panose="020B0503020204020204" pitchFamily="34" charset="-122"/>
                        </a:defRPr>
                      </a:lvl1pPr>
                      <a:lvl2pPr>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ea typeface="Microsoft YaHei" panose="020B0503020204020204" pitchFamily="34" charset="-122"/>
                        </a:defRPr>
                      </a:lvl2pPr>
                      <a:lvl3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ea typeface="Microsoft YaHei" panose="020B0503020204020204" pitchFamily="34" charset="-122"/>
                        </a:defRPr>
                      </a:lvl3pPr>
                      <a:lvl4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4pPr>
                      <a:lvl5pPr>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ahoma" panose="020B0604030504040204" pitchFamily="34" charset="0"/>
                          <a:ea typeface="Microsoft YaHei" panose="020B0503020204020204" pitchFamily="34" charset="-122"/>
                        </a:defRPr>
                      </a:lvl9pPr>
                    </a:lstStyle>
                    <a:p>
                      <a:pPr marL="0" marR="0" lvl="0" indent="0" algn="l" defTabSz="449263" rtl="0" eaLnBrk="1" fontAlgn="base" latinLnBrk="0" hangingPunct="1">
                        <a:lnSpc>
                          <a:spcPct val="101000"/>
                        </a:lnSpc>
                        <a:spcBef>
                          <a:spcPts val="700"/>
                        </a:spcBef>
                        <a:spcAft>
                          <a:spcPct val="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800" b="0" i="0" u="none" strike="noStrike" cap="none" normalizeH="0" baseline="0" dirty="0">
                          <a:ln>
                            <a:noFill/>
                          </a:ln>
                          <a:solidFill>
                            <a:srgbClr val="000000"/>
                          </a:solidFill>
                          <a:effectLst/>
                          <a:latin typeface="Tahoma" panose="020B0604030504040204" pitchFamily="34" charset="0"/>
                          <a:ea typeface="Microsoft YaHei" panose="020B0503020204020204" pitchFamily="34" charset="-122"/>
                        </a:rPr>
                        <a:t>240 to 255</a:t>
                      </a:r>
                    </a:p>
                  </a:txBody>
                  <a:tcPr marL="90000" marR="900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7190841"/>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Text Box 2">
            <a:extLst>
              <a:ext uri="{FF2B5EF4-FFF2-40B4-BE49-F238E27FC236}">
                <a16:creationId xmlns:a16="http://schemas.microsoft.com/office/drawing/2014/main" id="{3A0E0A81-13D1-B3D4-C65D-3B5500239C8A}"/>
              </a:ext>
            </a:extLst>
          </p:cNvPr>
          <p:cNvSpPr txBox="1">
            <a:spLocks noChangeArrowheads="1"/>
          </p:cNvSpPr>
          <p:nvPr/>
        </p:nvSpPr>
        <p:spPr bwMode="auto">
          <a:xfrm>
            <a:off x="2895600" y="3886200"/>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 name="Title 3">
            <a:extLst>
              <a:ext uri="{FF2B5EF4-FFF2-40B4-BE49-F238E27FC236}">
                <a16:creationId xmlns:a16="http://schemas.microsoft.com/office/drawing/2014/main" id="{BC5D105C-12B4-E457-8C07-611BB3E0B4EA}"/>
              </a:ext>
            </a:extLst>
          </p:cNvPr>
          <p:cNvSpPr>
            <a:spLocks noGrp="1"/>
          </p:cNvSpPr>
          <p:nvPr>
            <p:ph type="title"/>
          </p:nvPr>
        </p:nvSpPr>
        <p:spPr/>
        <p:txBody>
          <a:bodyPr/>
          <a:lstStyle/>
          <a:p>
            <a:r>
              <a:rPr lang="en-IN" dirty="0"/>
              <a:t>Subnetting</a:t>
            </a:r>
          </a:p>
        </p:txBody>
      </p:sp>
      <p:sp>
        <p:nvSpPr>
          <p:cNvPr id="5" name="Text Placeholder 4">
            <a:extLst>
              <a:ext uri="{FF2B5EF4-FFF2-40B4-BE49-F238E27FC236}">
                <a16:creationId xmlns:a16="http://schemas.microsoft.com/office/drawing/2014/main" id="{071DAEB5-17B6-AC35-8ABB-C8653CBD79B9}"/>
              </a:ext>
            </a:extLst>
          </p:cNvPr>
          <p:cNvSpPr>
            <a:spLocks noGrp="1"/>
          </p:cNvSpPr>
          <p:nvPr>
            <p:ph type="body" idx="1"/>
          </p:nvPr>
        </p:nvSpPr>
        <p:spPr/>
        <p:txBody>
          <a:bodyP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C1D0B2-5545-115E-9F4F-253F32D985A4}"/>
              </a:ext>
            </a:extLst>
          </p:cNvPr>
          <p:cNvSpPr>
            <a:spLocks noGrp="1"/>
          </p:cNvSpPr>
          <p:nvPr>
            <p:ph type="title"/>
          </p:nvPr>
        </p:nvSpPr>
        <p:spPr/>
        <p:txBody>
          <a:bodyPr/>
          <a:lstStyle/>
          <a:p>
            <a:r>
              <a:rPr lang="en-IN" dirty="0"/>
              <a:t>Subnetting Concept</a:t>
            </a:r>
          </a:p>
        </p:txBody>
      </p:sp>
      <p:sp>
        <p:nvSpPr>
          <p:cNvPr id="5" name="Content Placeholder 4">
            <a:extLst>
              <a:ext uri="{FF2B5EF4-FFF2-40B4-BE49-F238E27FC236}">
                <a16:creationId xmlns:a16="http://schemas.microsoft.com/office/drawing/2014/main" id="{8F320D78-C8A7-6580-BE34-85B5C64A63D6}"/>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B4F14744-41ED-8E95-BCA6-7D29E25920F0}"/>
              </a:ext>
            </a:extLst>
          </p:cNvPr>
          <p:cNvPicPr>
            <a:picLocks noChangeAspect="1"/>
          </p:cNvPicPr>
          <p:nvPr/>
        </p:nvPicPr>
        <p:blipFill>
          <a:blip r:embed="rId2"/>
          <a:stretch>
            <a:fillRect/>
          </a:stretch>
        </p:blipFill>
        <p:spPr>
          <a:xfrm>
            <a:off x="1506358" y="1932542"/>
            <a:ext cx="9076023" cy="3921284"/>
          </a:xfrm>
          <a:prstGeom prst="rect">
            <a:avLst/>
          </a:prstGeom>
        </p:spPr>
      </p:pic>
    </p:spTree>
    <p:extLst>
      <p:ext uri="{BB962C8B-B14F-4D97-AF65-F5344CB8AC3E}">
        <p14:creationId xmlns:p14="http://schemas.microsoft.com/office/powerpoint/2010/main" val="208911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2" name="Group 3">
            <a:extLst>
              <a:ext uri="{FF2B5EF4-FFF2-40B4-BE49-F238E27FC236}">
                <a16:creationId xmlns:a16="http://schemas.microsoft.com/office/drawing/2014/main" id="{72ECA89D-5CF5-6585-1526-83DEE1F3B57F}"/>
              </a:ext>
            </a:extLst>
          </p:cNvPr>
          <p:cNvGrpSpPr>
            <a:grpSpLocks/>
          </p:cNvGrpSpPr>
          <p:nvPr/>
        </p:nvGrpSpPr>
        <p:grpSpPr bwMode="auto">
          <a:xfrm>
            <a:off x="2362201" y="1676401"/>
            <a:ext cx="7389813" cy="4265613"/>
            <a:chOff x="528" y="1056"/>
            <a:chExt cx="4655" cy="2687"/>
          </a:xfrm>
        </p:grpSpPr>
        <p:sp>
          <p:nvSpPr>
            <p:cNvPr id="32774" name="Rectangle 4">
              <a:extLst>
                <a:ext uri="{FF2B5EF4-FFF2-40B4-BE49-F238E27FC236}">
                  <a16:creationId xmlns:a16="http://schemas.microsoft.com/office/drawing/2014/main" id="{D588EB25-BEE8-2506-9F77-BF6645DABBBA}"/>
                </a:ext>
              </a:extLst>
            </p:cNvPr>
            <p:cNvSpPr>
              <a:spLocks noChangeArrowheads="1"/>
            </p:cNvSpPr>
            <p:nvPr/>
          </p:nvSpPr>
          <p:spPr bwMode="auto">
            <a:xfrm>
              <a:off x="528" y="1056"/>
              <a:ext cx="4655" cy="2687"/>
            </a:xfrm>
            <a:prstGeom prst="rect">
              <a:avLst/>
            </a:prstGeom>
            <a:solidFill>
              <a:srgbClr val="00FFFF">
                <a:alpha val="50195"/>
              </a:srgbClr>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2775" name="Text Box 5">
              <a:extLst>
                <a:ext uri="{FF2B5EF4-FFF2-40B4-BE49-F238E27FC236}">
                  <a16:creationId xmlns:a16="http://schemas.microsoft.com/office/drawing/2014/main" id="{1EB513B5-7450-03A0-7678-DB55A85BE98F}"/>
                </a:ext>
              </a:extLst>
            </p:cNvPr>
            <p:cNvSpPr txBox="1">
              <a:spLocks noChangeArrowheads="1"/>
            </p:cNvSpPr>
            <p:nvPr/>
          </p:nvSpPr>
          <p:spPr bwMode="auto">
            <a:xfrm>
              <a:off x="1170" y="1295"/>
              <a:ext cx="3531" cy="255"/>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Application Layer</a:t>
              </a:r>
            </a:p>
          </p:txBody>
        </p:sp>
        <p:sp>
          <p:nvSpPr>
            <p:cNvPr id="32776" name="Text Box 6">
              <a:extLst>
                <a:ext uri="{FF2B5EF4-FFF2-40B4-BE49-F238E27FC236}">
                  <a16:creationId xmlns:a16="http://schemas.microsoft.com/office/drawing/2014/main" id="{731DD5A7-29AB-69EB-EEFE-3D9ED0126DED}"/>
                </a:ext>
              </a:extLst>
            </p:cNvPr>
            <p:cNvSpPr txBox="1">
              <a:spLocks noChangeArrowheads="1"/>
            </p:cNvSpPr>
            <p:nvPr/>
          </p:nvSpPr>
          <p:spPr bwMode="auto">
            <a:xfrm>
              <a:off x="1170" y="1637"/>
              <a:ext cx="3531" cy="255"/>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Presentation Layer</a:t>
              </a:r>
            </a:p>
          </p:txBody>
        </p:sp>
        <p:sp>
          <p:nvSpPr>
            <p:cNvPr id="32777" name="Text Box 7">
              <a:extLst>
                <a:ext uri="{FF2B5EF4-FFF2-40B4-BE49-F238E27FC236}">
                  <a16:creationId xmlns:a16="http://schemas.microsoft.com/office/drawing/2014/main" id="{1F6FD318-A5A9-0E8E-F4C1-34E2E8F29902}"/>
                </a:ext>
              </a:extLst>
            </p:cNvPr>
            <p:cNvSpPr txBox="1">
              <a:spLocks noChangeArrowheads="1"/>
            </p:cNvSpPr>
            <p:nvPr/>
          </p:nvSpPr>
          <p:spPr bwMode="auto">
            <a:xfrm>
              <a:off x="1170" y="1979"/>
              <a:ext cx="3531" cy="255"/>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Session Layer</a:t>
              </a:r>
            </a:p>
          </p:txBody>
        </p:sp>
        <p:sp>
          <p:nvSpPr>
            <p:cNvPr id="32778" name="Text Box 8">
              <a:extLst>
                <a:ext uri="{FF2B5EF4-FFF2-40B4-BE49-F238E27FC236}">
                  <a16:creationId xmlns:a16="http://schemas.microsoft.com/office/drawing/2014/main" id="{8639F297-635C-FB19-0B09-7449C3879F0E}"/>
                </a:ext>
              </a:extLst>
            </p:cNvPr>
            <p:cNvSpPr txBox="1">
              <a:spLocks noChangeArrowheads="1"/>
            </p:cNvSpPr>
            <p:nvPr/>
          </p:nvSpPr>
          <p:spPr bwMode="auto">
            <a:xfrm>
              <a:off x="1170" y="2320"/>
              <a:ext cx="3531" cy="256"/>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Transport Layer</a:t>
              </a:r>
            </a:p>
          </p:txBody>
        </p:sp>
        <p:sp>
          <p:nvSpPr>
            <p:cNvPr id="32779" name="Text Box 9">
              <a:extLst>
                <a:ext uri="{FF2B5EF4-FFF2-40B4-BE49-F238E27FC236}">
                  <a16:creationId xmlns:a16="http://schemas.microsoft.com/office/drawing/2014/main" id="{D8BB66BF-1AA6-64DB-6BCE-A274B48B0D7A}"/>
                </a:ext>
              </a:extLst>
            </p:cNvPr>
            <p:cNvSpPr txBox="1">
              <a:spLocks noChangeArrowheads="1"/>
            </p:cNvSpPr>
            <p:nvPr/>
          </p:nvSpPr>
          <p:spPr bwMode="auto">
            <a:xfrm>
              <a:off x="1170" y="2648"/>
              <a:ext cx="3531" cy="256"/>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Network Layer</a:t>
              </a:r>
            </a:p>
          </p:txBody>
        </p:sp>
        <p:sp>
          <p:nvSpPr>
            <p:cNvPr id="32780" name="Text Box 10">
              <a:extLst>
                <a:ext uri="{FF2B5EF4-FFF2-40B4-BE49-F238E27FC236}">
                  <a16:creationId xmlns:a16="http://schemas.microsoft.com/office/drawing/2014/main" id="{47C1CD87-D3EA-C200-8ECB-65CB078CA853}"/>
                </a:ext>
              </a:extLst>
            </p:cNvPr>
            <p:cNvSpPr txBox="1">
              <a:spLocks noChangeArrowheads="1"/>
            </p:cNvSpPr>
            <p:nvPr/>
          </p:nvSpPr>
          <p:spPr bwMode="auto">
            <a:xfrm>
              <a:off x="1170" y="2990"/>
              <a:ext cx="3531" cy="256"/>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Data Link Layer</a:t>
              </a:r>
            </a:p>
          </p:txBody>
        </p:sp>
        <p:sp>
          <p:nvSpPr>
            <p:cNvPr id="32781" name="Text Box 11">
              <a:extLst>
                <a:ext uri="{FF2B5EF4-FFF2-40B4-BE49-F238E27FC236}">
                  <a16:creationId xmlns:a16="http://schemas.microsoft.com/office/drawing/2014/main" id="{6A8D2445-64FA-D9CF-E3D9-F4A58C98C3E2}"/>
                </a:ext>
              </a:extLst>
            </p:cNvPr>
            <p:cNvSpPr txBox="1">
              <a:spLocks noChangeArrowheads="1"/>
            </p:cNvSpPr>
            <p:nvPr/>
          </p:nvSpPr>
          <p:spPr bwMode="auto">
            <a:xfrm>
              <a:off x="1170" y="3332"/>
              <a:ext cx="3531" cy="255"/>
            </a:xfrm>
            <a:prstGeom prst="rect">
              <a:avLst/>
            </a:prstGeom>
            <a:gradFill rotWithShape="0">
              <a:gsLst>
                <a:gs pos="0">
                  <a:srgbClr val="CCFFFF"/>
                </a:gs>
                <a:gs pos="100000">
                  <a:srgbClr val="FFFFFF"/>
                </a:gs>
              </a:gsLst>
              <a:lin ang="540000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algn="ctr">
                <a:buClrTx/>
                <a:buSzPct val="60000"/>
                <a:buFontTx/>
                <a:buNone/>
              </a:pPr>
              <a:r>
                <a:rPr lang="en-US" altLang="en-US" b="1">
                  <a:solidFill>
                    <a:srgbClr val="000000"/>
                  </a:solidFill>
                  <a:latin typeface="Times New Roman" panose="02020603050405020304" pitchFamily="18" charset="0"/>
                </a:rPr>
                <a:t>Physical Layer</a:t>
              </a:r>
            </a:p>
          </p:txBody>
        </p:sp>
      </p:grpSp>
      <p:sp>
        <p:nvSpPr>
          <p:cNvPr id="2" name="Title 1">
            <a:extLst>
              <a:ext uri="{FF2B5EF4-FFF2-40B4-BE49-F238E27FC236}">
                <a16:creationId xmlns:a16="http://schemas.microsoft.com/office/drawing/2014/main" id="{12DAD5D9-E94F-E4EF-CB8C-37C9A94AD14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Layers in OSI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Text Box 3">
            <a:extLst>
              <a:ext uri="{FF2B5EF4-FFF2-40B4-BE49-F238E27FC236}">
                <a16:creationId xmlns:a16="http://schemas.microsoft.com/office/drawing/2014/main" id="{6B8C3136-49E2-8A16-4CD4-2C3838570405}"/>
              </a:ext>
            </a:extLst>
          </p:cNvPr>
          <p:cNvSpPr txBox="1">
            <a:spLocks noChangeArrowheads="1"/>
          </p:cNvSpPr>
          <p:nvPr/>
        </p:nvSpPr>
        <p:spPr bwMode="auto">
          <a:xfrm>
            <a:off x="2674939" y="214314"/>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eaLnBrk="1" hangingPunct="1">
              <a:buClrTx/>
              <a:buFontTx/>
              <a:buNone/>
            </a:pPr>
            <a:r>
              <a:rPr lang="en-US" altLang="en-US" sz="4400" dirty="0">
                <a:solidFill>
                  <a:srgbClr val="333399"/>
                </a:solidFill>
              </a:rPr>
              <a:t>Subnet Concept</a:t>
            </a:r>
          </a:p>
        </p:txBody>
      </p:sp>
      <p:sp>
        <p:nvSpPr>
          <p:cNvPr id="196613" name="Text Box 4">
            <a:extLst>
              <a:ext uri="{FF2B5EF4-FFF2-40B4-BE49-F238E27FC236}">
                <a16:creationId xmlns:a16="http://schemas.microsoft.com/office/drawing/2014/main" id="{C273F75A-23D8-C5E6-D2DE-BD55DB7E4E83}"/>
              </a:ext>
            </a:extLst>
          </p:cNvPr>
          <p:cNvSpPr txBox="1">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9pPr>
          </a:lstStyle>
          <a:p>
            <a:pPr>
              <a:spcBef>
                <a:spcPts val="800"/>
              </a:spcBef>
              <a:buClr>
                <a:srgbClr val="3333CC"/>
              </a:buClr>
              <a:buSzPct val="60000"/>
              <a:buFont typeface="Wingdings" panose="05000000000000000000" pitchFamily="2" charset="2"/>
              <a:buChar char=""/>
            </a:pPr>
            <a:r>
              <a:rPr lang="en-US" altLang="en-US" sz="3200" dirty="0">
                <a:solidFill>
                  <a:srgbClr val="000000"/>
                </a:solidFill>
              </a:rPr>
              <a:t>Two ways to address a particular house</a:t>
            </a:r>
          </a:p>
          <a:p>
            <a:pPr lvl="1">
              <a:spcBef>
                <a:spcPts val="800"/>
              </a:spcBef>
              <a:buClr>
                <a:srgbClr val="3333CC"/>
              </a:buClr>
              <a:buSzPct val="60000"/>
              <a:buFont typeface="Wingdings" panose="05000000000000000000" pitchFamily="2" charset="2"/>
              <a:buChar char=""/>
            </a:pPr>
            <a:r>
              <a:rPr lang="en-US" altLang="en-US" sz="3200" dirty="0">
                <a:solidFill>
                  <a:srgbClr val="000000"/>
                </a:solidFill>
              </a:rPr>
              <a:t>Building number, House number (Normal IP address)</a:t>
            </a:r>
          </a:p>
          <a:p>
            <a:pPr lvl="1">
              <a:spcBef>
                <a:spcPts val="800"/>
              </a:spcBef>
              <a:buClr>
                <a:srgbClr val="3333CC"/>
              </a:buClr>
              <a:buSzPct val="60000"/>
              <a:buFont typeface="Wingdings" panose="05000000000000000000" pitchFamily="2" charset="2"/>
              <a:buChar char=""/>
            </a:pPr>
            <a:r>
              <a:rPr lang="en-US" altLang="en-US" sz="3200" dirty="0">
                <a:solidFill>
                  <a:srgbClr val="000000"/>
                </a:solidFill>
              </a:rPr>
              <a:t>Building number, Floor number, House number (IP address with subnet)</a:t>
            </a:r>
          </a:p>
        </p:txBody>
      </p:sp>
      <p:sp>
        <p:nvSpPr>
          <p:cNvPr id="2" name="Callout: Line 1">
            <a:extLst>
              <a:ext uri="{FF2B5EF4-FFF2-40B4-BE49-F238E27FC236}">
                <a16:creationId xmlns:a16="http://schemas.microsoft.com/office/drawing/2014/main" id="{245497DC-5FA4-2956-489E-3AAAE5EC5180}"/>
              </a:ext>
            </a:extLst>
          </p:cNvPr>
          <p:cNvSpPr/>
          <p:nvPr/>
        </p:nvSpPr>
        <p:spPr bwMode="auto">
          <a:xfrm>
            <a:off x="6888088" y="1406698"/>
            <a:ext cx="1524082" cy="518765"/>
          </a:xfrm>
          <a:prstGeom prst="borderCallout1">
            <a:avLst>
              <a:gd name="adj1" fmla="val 18750"/>
              <a:gd name="adj2" fmla="val -8333"/>
              <a:gd name="adj3" fmla="val 280113"/>
              <a:gd name="adj4" fmla="val -91652"/>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defTabSz="449263" eaLnBrk="0" fontAlgn="base" hangingPunct="0">
              <a:spcBef>
                <a:spcPct val="0"/>
              </a:spcBef>
              <a:spcAft>
                <a:spcPct val="0"/>
              </a:spcAft>
              <a:buClr>
                <a:srgbClr val="000000"/>
              </a:buClr>
              <a:buSzPct val="100000"/>
            </a:pPr>
            <a:r>
              <a:rPr lang="en-IN" b="1" dirty="0">
                <a:solidFill>
                  <a:schemeClr val="bg1"/>
                </a:solidFill>
                <a:latin typeface="Tahoma" panose="020B0604030504040204" pitchFamily="34" charset="0"/>
                <a:ea typeface="Microsoft YaHei" panose="020B0503020204020204" pitchFamily="34" charset="-122"/>
              </a:rPr>
              <a:t>Network id</a:t>
            </a:r>
          </a:p>
        </p:txBody>
      </p:sp>
      <p:sp>
        <p:nvSpPr>
          <p:cNvPr id="3" name="Callout: Line 2">
            <a:extLst>
              <a:ext uri="{FF2B5EF4-FFF2-40B4-BE49-F238E27FC236}">
                <a16:creationId xmlns:a16="http://schemas.microsoft.com/office/drawing/2014/main" id="{D1F8A2C1-B398-30CB-9FF2-AD4B8CCE7D22}"/>
              </a:ext>
            </a:extLst>
          </p:cNvPr>
          <p:cNvSpPr/>
          <p:nvPr/>
        </p:nvSpPr>
        <p:spPr bwMode="auto">
          <a:xfrm>
            <a:off x="9073294" y="1417018"/>
            <a:ext cx="1524082" cy="518765"/>
          </a:xfrm>
          <a:prstGeom prst="borderCallout1">
            <a:avLst>
              <a:gd name="adj1" fmla="val 18750"/>
              <a:gd name="adj2" fmla="val -8333"/>
              <a:gd name="adj3" fmla="val 280113"/>
              <a:gd name="adj4" fmla="val -91652"/>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449263" eaLnBrk="0" fontAlgn="base" hangingPunct="0">
              <a:spcBef>
                <a:spcPct val="0"/>
              </a:spcBef>
              <a:spcAft>
                <a:spcPct val="0"/>
              </a:spcAft>
              <a:buClr>
                <a:srgbClr val="000000"/>
              </a:buClr>
              <a:buSzPct val="100000"/>
            </a:pPr>
            <a:r>
              <a:rPr lang="en-IN" b="1" dirty="0">
                <a:solidFill>
                  <a:schemeClr val="bg1"/>
                </a:solidFill>
                <a:latin typeface="Tahoma" panose="020B0604030504040204" pitchFamily="34" charset="0"/>
                <a:ea typeface="Microsoft YaHei" panose="020B0503020204020204" pitchFamily="34" charset="-122"/>
              </a:rPr>
              <a:t>Host id</a:t>
            </a:r>
          </a:p>
        </p:txBody>
      </p:sp>
      <p:sp>
        <p:nvSpPr>
          <p:cNvPr id="4" name="Callout: Line 3">
            <a:extLst>
              <a:ext uri="{FF2B5EF4-FFF2-40B4-BE49-F238E27FC236}">
                <a16:creationId xmlns:a16="http://schemas.microsoft.com/office/drawing/2014/main" id="{FAE681E0-9C55-BF43-17D1-B7AFBB57E563}"/>
              </a:ext>
            </a:extLst>
          </p:cNvPr>
          <p:cNvSpPr/>
          <p:nvPr/>
        </p:nvSpPr>
        <p:spPr bwMode="auto">
          <a:xfrm>
            <a:off x="1826359" y="4797153"/>
            <a:ext cx="1524082" cy="518765"/>
          </a:xfrm>
          <a:prstGeom prst="borderCallout1">
            <a:avLst>
              <a:gd name="adj1" fmla="val 18750"/>
              <a:gd name="adj2" fmla="val -8333"/>
              <a:gd name="adj3" fmla="val -130454"/>
              <a:gd name="adj4" fmla="val 134433"/>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defTabSz="449263" eaLnBrk="0" fontAlgn="base" hangingPunct="0">
              <a:spcBef>
                <a:spcPct val="0"/>
              </a:spcBef>
              <a:spcAft>
                <a:spcPct val="0"/>
              </a:spcAft>
              <a:buClr>
                <a:srgbClr val="000000"/>
              </a:buClr>
              <a:buSzPct val="100000"/>
            </a:pPr>
            <a:r>
              <a:rPr lang="en-IN" b="1" dirty="0">
                <a:solidFill>
                  <a:schemeClr val="bg1"/>
                </a:solidFill>
                <a:latin typeface="Tahoma" panose="020B0604030504040204" pitchFamily="34" charset="0"/>
                <a:ea typeface="Microsoft YaHei" panose="020B0503020204020204" pitchFamily="34" charset="-122"/>
              </a:rPr>
              <a:t>Network id</a:t>
            </a:r>
          </a:p>
        </p:txBody>
      </p:sp>
      <p:sp>
        <p:nvSpPr>
          <p:cNvPr id="5" name="Callout: Line 4">
            <a:extLst>
              <a:ext uri="{FF2B5EF4-FFF2-40B4-BE49-F238E27FC236}">
                <a16:creationId xmlns:a16="http://schemas.microsoft.com/office/drawing/2014/main" id="{F2AFF5A0-6956-1DC1-C291-5E96E89C0207}"/>
              </a:ext>
            </a:extLst>
          </p:cNvPr>
          <p:cNvSpPr/>
          <p:nvPr/>
        </p:nvSpPr>
        <p:spPr bwMode="auto">
          <a:xfrm>
            <a:off x="5830847" y="5315918"/>
            <a:ext cx="1524082" cy="518765"/>
          </a:xfrm>
          <a:prstGeom prst="borderCallout1">
            <a:avLst>
              <a:gd name="adj1" fmla="val 18750"/>
              <a:gd name="adj2" fmla="val -8333"/>
              <a:gd name="adj3" fmla="val -96062"/>
              <a:gd name="adj4" fmla="val -15558"/>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449263" eaLnBrk="0" fontAlgn="base" hangingPunct="0">
              <a:spcBef>
                <a:spcPct val="0"/>
              </a:spcBef>
              <a:spcAft>
                <a:spcPct val="0"/>
              </a:spcAft>
              <a:buClr>
                <a:srgbClr val="000000"/>
              </a:buClr>
              <a:buSzPct val="100000"/>
            </a:pPr>
            <a:r>
              <a:rPr lang="en-IN" b="1" dirty="0">
                <a:solidFill>
                  <a:schemeClr val="bg1"/>
                </a:solidFill>
                <a:latin typeface="Tahoma" panose="020B0604030504040204" pitchFamily="34" charset="0"/>
                <a:ea typeface="Microsoft YaHei" panose="020B0503020204020204" pitchFamily="34" charset="-122"/>
              </a:rPr>
              <a:t>Host id</a:t>
            </a:r>
          </a:p>
        </p:txBody>
      </p:sp>
      <p:sp>
        <p:nvSpPr>
          <p:cNvPr id="6" name="Callout: Line 5">
            <a:extLst>
              <a:ext uri="{FF2B5EF4-FFF2-40B4-BE49-F238E27FC236}">
                <a16:creationId xmlns:a16="http://schemas.microsoft.com/office/drawing/2014/main" id="{C30A7496-46C9-80B1-162D-D27F854458A6}"/>
              </a:ext>
            </a:extLst>
          </p:cNvPr>
          <p:cNvSpPr/>
          <p:nvPr/>
        </p:nvSpPr>
        <p:spPr bwMode="auto">
          <a:xfrm>
            <a:off x="9485312" y="4243117"/>
            <a:ext cx="1112064" cy="679103"/>
          </a:xfrm>
          <a:prstGeom prst="borderCallout1">
            <a:avLst>
              <a:gd name="adj1" fmla="val 18750"/>
              <a:gd name="adj2" fmla="val -8333"/>
              <a:gd name="adj3" fmla="val -13332"/>
              <a:gd name="adj4" fmla="val -170262"/>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449263" eaLnBrk="0" fontAlgn="base" hangingPunct="0">
              <a:spcBef>
                <a:spcPct val="0"/>
              </a:spcBef>
              <a:spcAft>
                <a:spcPct val="0"/>
              </a:spcAft>
              <a:buClr>
                <a:srgbClr val="000000"/>
              </a:buClr>
              <a:buSzPct val="100000"/>
            </a:pPr>
            <a:r>
              <a:rPr lang="en-IN" b="1" dirty="0">
                <a:solidFill>
                  <a:schemeClr val="bg1"/>
                </a:solidFill>
                <a:latin typeface="Tahoma" panose="020B0604030504040204" pitchFamily="34" charset="0"/>
                <a:ea typeface="Microsoft YaHei" panose="020B0503020204020204" pitchFamily="34" charset="-122"/>
              </a:rPr>
              <a:t>Subnet id</a:t>
            </a:r>
          </a:p>
        </p:txBody>
      </p:sp>
    </p:spTree>
    <p:extLst>
      <p:ext uri="{BB962C8B-B14F-4D97-AF65-F5344CB8AC3E}">
        <p14:creationId xmlns:p14="http://schemas.microsoft.com/office/powerpoint/2010/main" val="39089740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3">
            <a:extLst>
              <a:ext uri="{FF2B5EF4-FFF2-40B4-BE49-F238E27FC236}">
                <a16:creationId xmlns:a16="http://schemas.microsoft.com/office/drawing/2014/main" id="{08C7E68E-B51B-5CBF-D8F3-78CD5FDB31CB}"/>
              </a:ext>
            </a:extLst>
          </p:cNvPr>
          <p:cNvSpPr txBox="1">
            <a:spLocks noChangeArrowheads="1"/>
          </p:cNvSpPr>
          <p:nvPr/>
        </p:nvSpPr>
        <p:spPr bwMode="auto">
          <a:xfrm>
            <a:off x="2674939" y="214314"/>
            <a:ext cx="77930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ahoma" panose="020B0604030504040204" pitchFamily="34" charset="0"/>
                <a:ea typeface="Microsoft YaHei" panose="020B0503020204020204" pitchFamily="34" charset="-122"/>
              </a:defRPr>
            </a:lvl9pPr>
          </a:lstStyle>
          <a:p>
            <a:pPr eaLnBrk="1" hangingPunct="1">
              <a:buClrTx/>
              <a:buFontTx/>
              <a:buNone/>
            </a:pPr>
            <a:r>
              <a:rPr lang="en-US" altLang="en-US" sz="4400">
                <a:solidFill>
                  <a:srgbClr val="333399"/>
                </a:solidFill>
              </a:rPr>
              <a:t>Subnetting</a:t>
            </a:r>
          </a:p>
        </p:txBody>
      </p:sp>
      <p:sp>
        <p:nvSpPr>
          <p:cNvPr id="202757" name="Text Box 4">
            <a:extLst>
              <a:ext uri="{FF2B5EF4-FFF2-40B4-BE49-F238E27FC236}">
                <a16:creationId xmlns:a16="http://schemas.microsoft.com/office/drawing/2014/main" id="{E1711A06-804B-1638-D746-1E5516D7319E}"/>
              </a:ext>
            </a:extLst>
          </p:cNvPr>
          <p:cNvSpPr txBox="1">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1pPr>
            <a:lvl2pPr marL="741363" indent="-28416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Tahoma" panose="020B0604030504040204" pitchFamily="34" charset="0"/>
                <a:ea typeface="Microsoft YaHei" panose="020B0503020204020204" pitchFamily="34" charset="-122"/>
              </a:defRPr>
            </a:lvl9pPr>
          </a:lstStyle>
          <a:p>
            <a:pPr>
              <a:spcBef>
                <a:spcPts val="700"/>
              </a:spcBef>
              <a:buClr>
                <a:srgbClr val="3333CC"/>
              </a:buClr>
              <a:buSzPct val="60000"/>
              <a:buFont typeface="Wingdings" panose="05000000000000000000" pitchFamily="2" charset="2"/>
              <a:buChar char=""/>
            </a:pPr>
            <a:r>
              <a:rPr lang="en-US" altLang="en-US" sz="2800">
                <a:solidFill>
                  <a:srgbClr val="000000"/>
                </a:solidFill>
              </a:rPr>
              <a:t>Divide a network into smaller sub-networks with each subnet having its own IP address</a:t>
            </a:r>
          </a:p>
          <a:p>
            <a:pPr lvl="1">
              <a:spcBef>
                <a:spcPts val="600"/>
              </a:spcBef>
              <a:buClr>
                <a:srgbClr val="FF0000"/>
              </a:buClr>
              <a:buSzPct val="55000"/>
              <a:buFont typeface="Wingdings" panose="05000000000000000000" pitchFamily="2" charset="2"/>
              <a:buChar char=""/>
            </a:pPr>
            <a:r>
              <a:rPr lang="en-US" altLang="en-US" sz="2400">
                <a:solidFill>
                  <a:srgbClr val="000000"/>
                </a:solidFill>
              </a:rPr>
              <a:t>Allow a network to be split into several internal sub-networks, but act like a single network to the outside world</a:t>
            </a:r>
          </a:p>
          <a:p>
            <a:pPr>
              <a:spcBef>
                <a:spcPts val="700"/>
              </a:spcBef>
              <a:buClr>
                <a:srgbClr val="3333CC"/>
              </a:buClr>
              <a:buSzPct val="60000"/>
              <a:buFont typeface="Wingdings" panose="05000000000000000000" pitchFamily="2" charset="2"/>
              <a:buChar char=""/>
            </a:pPr>
            <a:r>
              <a:rPr lang="en-US" altLang="en-US" sz="2800">
                <a:solidFill>
                  <a:srgbClr val="000000"/>
                </a:solidFill>
              </a:rPr>
              <a:t>Motivation: Make better use of the IP address space</a:t>
            </a:r>
          </a:p>
          <a:p>
            <a:pPr>
              <a:spcBef>
                <a:spcPts val="700"/>
              </a:spcBef>
              <a:buClr>
                <a:srgbClr val="3333CC"/>
              </a:buClr>
              <a:buSzPct val="60000"/>
              <a:buFont typeface="Wingdings" panose="05000000000000000000" pitchFamily="2" charset="2"/>
              <a:buChar char=""/>
            </a:pPr>
            <a:r>
              <a:rPr lang="en-US" altLang="en-US" sz="2800">
                <a:solidFill>
                  <a:srgbClr val="000000"/>
                </a:solidFill>
              </a:rPr>
              <a:t>IP addresses: </a:t>
            </a:r>
            <a:r>
              <a:rPr lang="en-US" altLang="en-US" sz="2800" u="sng">
                <a:solidFill>
                  <a:srgbClr val="000000"/>
                </a:solidFill>
              </a:rPr>
              <a:t>Two</a:t>
            </a:r>
            <a:r>
              <a:rPr lang="en-US" altLang="en-US" sz="2800">
                <a:solidFill>
                  <a:srgbClr val="000000"/>
                </a:solidFill>
              </a:rPr>
              <a:t> levels of hierarchy; subnetting makes it </a:t>
            </a:r>
            <a:r>
              <a:rPr lang="en-US" altLang="en-US" sz="2800" u="sng">
                <a:solidFill>
                  <a:srgbClr val="000000"/>
                </a:solidFill>
              </a:rPr>
              <a:t>three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0459-A141-0312-4229-7680E58936FC}"/>
              </a:ext>
            </a:extLst>
          </p:cNvPr>
          <p:cNvSpPr>
            <a:spLocks noGrp="1"/>
          </p:cNvSpPr>
          <p:nvPr>
            <p:ph type="title"/>
          </p:nvPr>
        </p:nvSpPr>
        <p:spPr/>
        <p:txBody>
          <a:bodyPr/>
          <a:lstStyle/>
          <a:p>
            <a:r>
              <a:rPr lang="en-IN" dirty="0"/>
              <a:t>Subnetting Example</a:t>
            </a:r>
          </a:p>
        </p:txBody>
      </p:sp>
      <p:sp>
        <p:nvSpPr>
          <p:cNvPr id="3" name="Content Placeholder 2">
            <a:extLst>
              <a:ext uri="{FF2B5EF4-FFF2-40B4-BE49-F238E27FC236}">
                <a16:creationId xmlns:a16="http://schemas.microsoft.com/office/drawing/2014/main" id="{190B10C9-DF46-0203-61B2-1B694991455A}"/>
              </a:ext>
            </a:extLst>
          </p:cNvPr>
          <p:cNvSpPr>
            <a:spLocks noGrp="1"/>
          </p:cNvSpPr>
          <p:nvPr>
            <p:ph idx="1"/>
          </p:nvPr>
        </p:nvSpPr>
        <p:spPr/>
        <p:txBody>
          <a:bodyPr/>
          <a:lstStyle/>
          <a:p>
            <a:r>
              <a:rPr lang="en-IN" dirty="0"/>
              <a:t>Consider a network having IP address 200.1.2.0</a:t>
            </a:r>
          </a:p>
          <a:p>
            <a:r>
              <a:rPr lang="en-IN" dirty="0"/>
              <a:t>We want to divide this into two parts, creating two subnets</a:t>
            </a:r>
          </a:p>
          <a:p>
            <a:endParaRPr lang="en-IN" dirty="0"/>
          </a:p>
          <a:p>
            <a:r>
              <a:rPr lang="en-IN" dirty="0"/>
              <a:t>Analysis: Network belongs to class C</a:t>
            </a:r>
          </a:p>
        </p:txBody>
      </p:sp>
      <p:pic>
        <p:nvPicPr>
          <p:cNvPr id="5" name="Picture 4">
            <a:extLst>
              <a:ext uri="{FF2B5EF4-FFF2-40B4-BE49-F238E27FC236}">
                <a16:creationId xmlns:a16="http://schemas.microsoft.com/office/drawing/2014/main" id="{6424D262-5840-FD8E-2382-997338E0C809}"/>
              </a:ext>
            </a:extLst>
          </p:cNvPr>
          <p:cNvPicPr>
            <a:picLocks noChangeAspect="1"/>
          </p:cNvPicPr>
          <p:nvPr/>
        </p:nvPicPr>
        <p:blipFill>
          <a:blip r:embed="rId2"/>
          <a:stretch>
            <a:fillRect/>
          </a:stretch>
        </p:blipFill>
        <p:spPr>
          <a:xfrm>
            <a:off x="2590714" y="3870885"/>
            <a:ext cx="5916287" cy="2621990"/>
          </a:xfrm>
          <a:prstGeom prst="rect">
            <a:avLst/>
          </a:prstGeom>
        </p:spPr>
      </p:pic>
    </p:spTree>
    <p:extLst>
      <p:ext uri="{BB962C8B-B14F-4D97-AF65-F5344CB8AC3E}">
        <p14:creationId xmlns:p14="http://schemas.microsoft.com/office/powerpoint/2010/main" val="38640233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0459-A141-0312-4229-7680E58936FC}"/>
              </a:ext>
            </a:extLst>
          </p:cNvPr>
          <p:cNvSpPr>
            <a:spLocks noGrp="1"/>
          </p:cNvSpPr>
          <p:nvPr>
            <p:ph type="title"/>
          </p:nvPr>
        </p:nvSpPr>
        <p:spPr/>
        <p:txBody>
          <a:bodyPr/>
          <a:lstStyle/>
          <a:p>
            <a:r>
              <a:rPr lang="en-IN" dirty="0"/>
              <a:t>Subnetting Example</a:t>
            </a:r>
          </a:p>
        </p:txBody>
      </p:sp>
      <p:sp>
        <p:nvSpPr>
          <p:cNvPr id="3" name="Content Placeholder 2">
            <a:extLst>
              <a:ext uri="{FF2B5EF4-FFF2-40B4-BE49-F238E27FC236}">
                <a16:creationId xmlns:a16="http://schemas.microsoft.com/office/drawing/2014/main" id="{190B10C9-DF46-0203-61B2-1B694991455A}"/>
              </a:ext>
            </a:extLst>
          </p:cNvPr>
          <p:cNvSpPr>
            <a:spLocks noGrp="1"/>
          </p:cNvSpPr>
          <p:nvPr>
            <p:ph idx="1"/>
          </p:nvPr>
        </p:nvSpPr>
        <p:spPr/>
        <p:txBody>
          <a:bodyPr/>
          <a:lstStyle/>
          <a:p>
            <a:r>
              <a:rPr lang="en-IN" dirty="0"/>
              <a:t>We want to create two subnets</a:t>
            </a:r>
          </a:p>
          <a:p>
            <a:r>
              <a:rPr lang="en-IN" dirty="0"/>
              <a:t>Subnet 1 will have id 0</a:t>
            </a:r>
            <a:r>
              <a:rPr lang="en-IN" baseline="-25000" dirty="0"/>
              <a:t>2</a:t>
            </a:r>
          </a:p>
          <a:p>
            <a:r>
              <a:rPr lang="en-IN" dirty="0"/>
              <a:t>Subnet 2 will have id 1</a:t>
            </a:r>
            <a:r>
              <a:rPr lang="en-IN" baseline="-25000" dirty="0"/>
              <a:t>2</a:t>
            </a:r>
            <a:endParaRPr lang="en-IN" dirty="0"/>
          </a:p>
          <a:p>
            <a:endParaRPr lang="en-IN" dirty="0"/>
          </a:p>
          <a:p>
            <a:r>
              <a:rPr lang="en-IN" dirty="0"/>
              <a:t>IP address length is always 32 bits</a:t>
            </a:r>
          </a:p>
          <a:p>
            <a:r>
              <a:rPr lang="en-IN" dirty="0"/>
              <a:t>For the current example, we have:</a:t>
            </a:r>
          </a:p>
          <a:p>
            <a:pPr lvl="1"/>
            <a:r>
              <a:rPr lang="en-IN" dirty="0"/>
              <a:t>Net id: 24 bits</a:t>
            </a:r>
          </a:p>
          <a:p>
            <a:pPr lvl="1"/>
            <a:r>
              <a:rPr lang="en-IN" dirty="0"/>
              <a:t>Host id: 8 bits</a:t>
            </a:r>
          </a:p>
          <a:p>
            <a:r>
              <a:rPr lang="en-IN" dirty="0"/>
              <a:t>We need one bit for the subnet id: From where to take, and why? </a:t>
            </a:r>
          </a:p>
        </p:txBody>
      </p:sp>
      <p:pic>
        <p:nvPicPr>
          <p:cNvPr id="4" name="Picture 3">
            <a:extLst>
              <a:ext uri="{FF2B5EF4-FFF2-40B4-BE49-F238E27FC236}">
                <a16:creationId xmlns:a16="http://schemas.microsoft.com/office/drawing/2014/main" id="{85ABAAD7-F4AF-27D2-1A55-EDB9486B9E08}"/>
              </a:ext>
            </a:extLst>
          </p:cNvPr>
          <p:cNvPicPr>
            <a:picLocks noChangeAspect="1"/>
          </p:cNvPicPr>
          <p:nvPr/>
        </p:nvPicPr>
        <p:blipFill>
          <a:blip r:embed="rId2"/>
          <a:stretch>
            <a:fillRect/>
          </a:stretch>
        </p:blipFill>
        <p:spPr>
          <a:xfrm>
            <a:off x="6096000" y="2432503"/>
            <a:ext cx="5916287" cy="2621990"/>
          </a:xfrm>
          <a:prstGeom prst="rect">
            <a:avLst/>
          </a:prstGeom>
        </p:spPr>
      </p:pic>
    </p:spTree>
    <p:extLst>
      <p:ext uri="{BB962C8B-B14F-4D97-AF65-F5344CB8AC3E}">
        <p14:creationId xmlns:p14="http://schemas.microsoft.com/office/powerpoint/2010/main" val="35074889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0459-A141-0312-4229-7680E58936FC}"/>
              </a:ext>
            </a:extLst>
          </p:cNvPr>
          <p:cNvSpPr>
            <a:spLocks noGrp="1"/>
          </p:cNvSpPr>
          <p:nvPr>
            <p:ph type="title"/>
          </p:nvPr>
        </p:nvSpPr>
        <p:spPr/>
        <p:txBody>
          <a:bodyPr/>
          <a:lstStyle/>
          <a:p>
            <a:r>
              <a:rPr lang="en-IN" dirty="0"/>
              <a:t>Subnetting Example</a:t>
            </a:r>
          </a:p>
        </p:txBody>
      </p:sp>
      <p:sp>
        <p:nvSpPr>
          <p:cNvPr id="3" name="Content Placeholder 2">
            <a:extLst>
              <a:ext uri="{FF2B5EF4-FFF2-40B4-BE49-F238E27FC236}">
                <a16:creationId xmlns:a16="http://schemas.microsoft.com/office/drawing/2014/main" id="{190B10C9-DF46-0203-61B2-1B694991455A}"/>
              </a:ext>
            </a:extLst>
          </p:cNvPr>
          <p:cNvSpPr>
            <a:spLocks noGrp="1"/>
          </p:cNvSpPr>
          <p:nvPr>
            <p:ph idx="1"/>
          </p:nvPr>
        </p:nvSpPr>
        <p:spPr/>
        <p:txBody>
          <a:bodyPr>
            <a:normAutofit fontScale="92500" lnSpcReduction="10000"/>
          </a:bodyPr>
          <a:lstStyle/>
          <a:p>
            <a:r>
              <a:rPr lang="en-IN" dirty="0"/>
              <a:t>If we take 1 bit from the net ID</a:t>
            </a:r>
          </a:p>
          <a:p>
            <a:pPr lvl="1"/>
            <a:r>
              <a:rPr lang="en-IN" dirty="0"/>
              <a:t>Net id will become 23 bit</a:t>
            </a:r>
          </a:p>
          <a:p>
            <a:pPr lvl="1"/>
            <a:r>
              <a:rPr lang="en-IN" dirty="0"/>
              <a:t>What will be the impact?</a:t>
            </a:r>
          </a:p>
          <a:p>
            <a:pPr lvl="1"/>
            <a:r>
              <a:rPr lang="en-IN" dirty="0"/>
              <a:t>Current net ID is:</a:t>
            </a:r>
          </a:p>
          <a:p>
            <a:pPr lvl="1"/>
            <a:endParaRPr lang="en-IN" dirty="0"/>
          </a:p>
          <a:p>
            <a:pPr lvl="1"/>
            <a:endParaRPr lang="en-IN" dirty="0"/>
          </a:p>
          <a:p>
            <a:pPr lvl="1"/>
            <a:endParaRPr lang="en-IN" dirty="0"/>
          </a:p>
          <a:p>
            <a:pPr lvl="1"/>
            <a:r>
              <a:rPr lang="en-IN" dirty="0"/>
              <a:t>Which bit to take?</a:t>
            </a:r>
          </a:p>
          <a:p>
            <a:pPr lvl="2"/>
            <a:r>
              <a:rPr lang="en-IN" dirty="0"/>
              <a:t>Suppose we take the last bit in the third octet (i.e. 0)</a:t>
            </a:r>
          </a:p>
          <a:p>
            <a:pPr lvl="3"/>
            <a:r>
              <a:rPr lang="en-IN" dirty="0"/>
              <a:t>Now net ID will become 200.1.</a:t>
            </a:r>
            <a:r>
              <a:rPr lang="en-IN" b="1" dirty="0"/>
              <a:t>1</a:t>
            </a:r>
            <a:r>
              <a:rPr lang="en-IN" dirty="0"/>
              <a:t> (because last octet will now be of only 7 bits </a:t>
            </a:r>
            <a:r>
              <a:rPr lang="en-IN" b="1" dirty="0"/>
              <a:t>0000001</a:t>
            </a:r>
            <a:r>
              <a:rPr lang="en-IN" dirty="0"/>
              <a:t>)</a:t>
            </a:r>
          </a:p>
          <a:p>
            <a:pPr lvl="2"/>
            <a:r>
              <a:rPr lang="en-IN" dirty="0"/>
              <a:t>Suppose we take the first bit in the first octet (i.e. 1)</a:t>
            </a:r>
          </a:p>
          <a:p>
            <a:pPr lvl="3"/>
            <a:r>
              <a:rPr lang="en-IN" dirty="0"/>
              <a:t>Now net ID will become </a:t>
            </a:r>
            <a:r>
              <a:rPr lang="en-IN" b="1" dirty="0"/>
              <a:t>72</a:t>
            </a:r>
            <a:r>
              <a:rPr lang="en-IN" dirty="0"/>
              <a:t>.1.1 (because first octet will now be of only 7 bits </a:t>
            </a:r>
            <a:r>
              <a:rPr lang="en-IN" b="1" dirty="0"/>
              <a:t>1001000</a:t>
            </a:r>
            <a:r>
              <a:rPr lang="en-IN" dirty="0"/>
              <a:t>)</a:t>
            </a:r>
          </a:p>
          <a:p>
            <a:r>
              <a:rPr lang="en-IN" dirty="0"/>
              <a:t>Conclusion: </a:t>
            </a:r>
            <a:r>
              <a:rPr lang="en-IN" dirty="0">
                <a:solidFill>
                  <a:srgbClr val="FF0000"/>
                </a:solidFill>
              </a:rPr>
              <a:t>We cannot touch the net ID</a:t>
            </a:r>
            <a:endParaRPr lang="en-IN" dirty="0"/>
          </a:p>
          <a:p>
            <a:pPr lvl="3"/>
            <a:endParaRPr lang="en-IN" dirty="0"/>
          </a:p>
          <a:p>
            <a:pPr lvl="2"/>
            <a:endParaRPr lang="en-IN" dirty="0"/>
          </a:p>
          <a:p>
            <a:pPr lvl="2"/>
            <a:endParaRPr lang="en-IN" dirty="0"/>
          </a:p>
        </p:txBody>
      </p:sp>
      <p:pic>
        <p:nvPicPr>
          <p:cNvPr id="4" name="Picture 3">
            <a:extLst>
              <a:ext uri="{FF2B5EF4-FFF2-40B4-BE49-F238E27FC236}">
                <a16:creationId xmlns:a16="http://schemas.microsoft.com/office/drawing/2014/main" id="{85ABAAD7-F4AF-27D2-1A55-EDB9486B9E08}"/>
              </a:ext>
            </a:extLst>
          </p:cNvPr>
          <p:cNvPicPr>
            <a:picLocks noChangeAspect="1"/>
          </p:cNvPicPr>
          <p:nvPr/>
        </p:nvPicPr>
        <p:blipFill>
          <a:blip r:embed="rId2"/>
          <a:stretch>
            <a:fillRect/>
          </a:stretch>
        </p:blipFill>
        <p:spPr>
          <a:xfrm>
            <a:off x="6813920" y="133565"/>
            <a:ext cx="4705208" cy="2085262"/>
          </a:xfrm>
          <a:prstGeom prst="rect">
            <a:avLst/>
          </a:prstGeom>
        </p:spPr>
      </p:pic>
      <p:graphicFrame>
        <p:nvGraphicFramePr>
          <p:cNvPr id="5" name="Table 5">
            <a:extLst>
              <a:ext uri="{FF2B5EF4-FFF2-40B4-BE49-F238E27FC236}">
                <a16:creationId xmlns:a16="http://schemas.microsoft.com/office/drawing/2014/main" id="{52F6D20A-82DF-BC9F-B595-123964BD03B7}"/>
              </a:ext>
            </a:extLst>
          </p:cNvPr>
          <p:cNvGraphicFramePr>
            <a:graphicFrameLocks noGrp="1"/>
          </p:cNvGraphicFramePr>
          <p:nvPr/>
        </p:nvGraphicFramePr>
        <p:xfrm>
          <a:off x="1477196" y="3259614"/>
          <a:ext cx="8127999" cy="74168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3724135411"/>
                    </a:ext>
                  </a:extLst>
                </a:gridCol>
                <a:gridCol w="2709333">
                  <a:extLst>
                    <a:ext uri="{9D8B030D-6E8A-4147-A177-3AD203B41FA5}">
                      <a16:colId xmlns:a16="http://schemas.microsoft.com/office/drawing/2014/main" val="2307317292"/>
                    </a:ext>
                  </a:extLst>
                </a:gridCol>
                <a:gridCol w="2709333">
                  <a:extLst>
                    <a:ext uri="{9D8B030D-6E8A-4147-A177-3AD203B41FA5}">
                      <a16:colId xmlns:a16="http://schemas.microsoft.com/office/drawing/2014/main" val="669879702"/>
                    </a:ext>
                  </a:extLst>
                </a:gridCol>
              </a:tblGrid>
              <a:tr h="370840">
                <a:tc>
                  <a:txBody>
                    <a:bodyPr/>
                    <a:lstStyle/>
                    <a:p>
                      <a:pPr algn="ctr"/>
                      <a:r>
                        <a:rPr lang="en-IN" dirty="0"/>
                        <a:t>200</a:t>
                      </a:r>
                    </a:p>
                  </a:txBody>
                  <a:tcPr/>
                </a:tc>
                <a:tc>
                  <a:txBody>
                    <a:bodyPr/>
                    <a:lstStyle/>
                    <a:p>
                      <a:pPr algn="ctr"/>
                      <a:r>
                        <a:rPr lang="en-IN" dirty="0"/>
                        <a:t>1</a:t>
                      </a:r>
                    </a:p>
                  </a:txBody>
                  <a:tcPr/>
                </a:tc>
                <a:tc>
                  <a:txBody>
                    <a:bodyPr/>
                    <a:lstStyle/>
                    <a:p>
                      <a:pPr algn="ctr"/>
                      <a:r>
                        <a:rPr lang="en-IN" dirty="0"/>
                        <a:t>2</a:t>
                      </a:r>
                    </a:p>
                  </a:txBody>
                  <a:tcPr/>
                </a:tc>
                <a:extLst>
                  <a:ext uri="{0D108BD9-81ED-4DB2-BD59-A6C34878D82A}">
                    <a16:rowId xmlns:a16="http://schemas.microsoft.com/office/drawing/2014/main" val="4280176440"/>
                  </a:ext>
                </a:extLst>
              </a:tr>
              <a:tr h="370840">
                <a:tc>
                  <a:txBody>
                    <a:bodyPr/>
                    <a:lstStyle/>
                    <a:p>
                      <a:pPr algn="ctr"/>
                      <a:r>
                        <a:rPr lang="en-IN" b="1" dirty="0"/>
                        <a:t>11001000</a:t>
                      </a:r>
                    </a:p>
                  </a:txBody>
                  <a:tcPr/>
                </a:tc>
                <a:tc>
                  <a:txBody>
                    <a:bodyPr/>
                    <a:lstStyle/>
                    <a:p>
                      <a:pPr algn="ctr"/>
                      <a:r>
                        <a:rPr lang="en-IN" b="1" dirty="0"/>
                        <a:t>00000001</a:t>
                      </a:r>
                    </a:p>
                  </a:txBody>
                  <a:tcPr/>
                </a:tc>
                <a:tc>
                  <a:txBody>
                    <a:bodyPr/>
                    <a:lstStyle/>
                    <a:p>
                      <a:pPr algn="ctr"/>
                      <a:r>
                        <a:rPr lang="en-IN" b="1" dirty="0"/>
                        <a:t>00000010</a:t>
                      </a:r>
                    </a:p>
                  </a:txBody>
                  <a:tcPr/>
                </a:tc>
                <a:extLst>
                  <a:ext uri="{0D108BD9-81ED-4DB2-BD59-A6C34878D82A}">
                    <a16:rowId xmlns:a16="http://schemas.microsoft.com/office/drawing/2014/main" val="4274789844"/>
                  </a:ext>
                </a:extLst>
              </a:tr>
            </a:tbl>
          </a:graphicData>
        </a:graphic>
      </p:graphicFrame>
    </p:spTree>
    <p:extLst>
      <p:ext uri="{BB962C8B-B14F-4D97-AF65-F5344CB8AC3E}">
        <p14:creationId xmlns:p14="http://schemas.microsoft.com/office/powerpoint/2010/main" val="27564452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0459-A141-0312-4229-7680E58936FC}"/>
              </a:ext>
            </a:extLst>
          </p:cNvPr>
          <p:cNvSpPr>
            <a:spLocks noGrp="1"/>
          </p:cNvSpPr>
          <p:nvPr>
            <p:ph type="title"/>
          </p:nvPr>
        </p:nvSpPr>
        <p:spPr/>
        <p:txBody>
          <a:bodyPr/>
          <a:lstStyle/>
          <a:p>
            <a:r>
              <a:rPr lang="en-IN" dirty="0"/>
              <a:t>Subnetting Example</a:t>
            </a:r>
          </a:p>
        </p:txBody>
      </p:sp>
      <p:sp>
        <p:nvSpPr>
          <p:cNvPr id="3" name="Content Placeholder 2">
            <a:extLst>
              <a:ext uri="{FF2B5EF4-FFF2-40B4-BE49-F238E27FC236}">
                <a16:creationId xmlns:a16="http://schemas.microsoft.com/office/drawing/2014/main" id="{190B10C9-DF46-0203-61B2-1B694991455A}"/>
              </a:ext>
            </a:extLst>
          </p:cNvPr>
          <p:cNvSpPr>
            <a:spLocks noGrp="1"/>
          </p:cNvSpPr>
          <p:nvPr>
            <p:ph idx="1"/>
          </p:nvPr>
        </p:nvSpPr>
        <p:spPr>
          <a:xfrm>
            <a:off x="838200" y="1690688"/>
            <a:ext cx="10442825" cy="4486275"/>
          </a:xfrm>
        </p:spPr>
        <p:txBody>
          <a:bodyPr/>
          <a:lstStyle/>
          <a:p>
            <a:r>
              <a:rPr lang="en-IN" dirty="0"/>
              <a:t>Conclusion: </a:t>
            </a:r>
            <a:r>
              <a:rPr lang="en-IN" dirty="0">
                <a:solidFill>
                  <a:srgbClr val="FF0000"/>
                </a:solidFill>
              </a:rPr>
              <a:t>We must take one bit from the host id</a:t>
            </a:r>
          </a:p>
          <a:p>
            <a:r>
              <a:rPr lang="en-IN" dirty="0">
                <a:solidFill>
                  <a:srgbClr val="FF0000"/>
                </a:solidFill>
              </a:rPr>
              <a:t>This bit must be from the leftmost part of the host id</a:t>
            </a:r>
          </a:p>
          <a:p>
            <a:r>
              <a:rPr lang="en-IN" dirty="0"/>
              <a:t>Now, the host id will only have 7 bits</a:t>
            </a:r>
          </a:p>
          <a:p>
            <a:endParaRPr lang="en-IN" dirty="0"/>
          </a:p>
        </p:txBody>
      </p:sp>
      <p:pic>
        <p:nvPicPr>
          <p:cNvPr id="4" name="Picture 3">
            <a:extLst>
              <a:ext uri="{FF2B5EF4-FFF2-40B4-BE49-F238E27FC236}">
                <a16:creationId xmlns:a16="http://schemas.microsoft.com/office/drawing/2014/main" id="{85ABAAD7-F4AF-27D2-1A55-EDB9486B9E08}"/>
              </a:ext>
            </a:extLst>
          </p:cNvPr>
          <p:cNvPicPr>
            <a:picLocks noChangeAspect="1"/>
          </p:cNvPicPr>
          <p:nvPr/>
        </p:nvPicPr>
        <p:blipFill>
          <a:blip r:embed="rId2"/>
          <a:stretch>
            <a:fillRect/>
          </a:stretch>
        </p:blipFill>
        <p:spPr>
          <a:xfrm>
            <a:off x="1369888" y="3180010"/>
            <a:ext cx="3890480" cy="1724189"/>
          </a:xfrm>
          <a:prstGeom prst="rect">
            <a:avLst/>
          </a:prstGeom>
        </p:spPr>
      </p:pic>
      <p:pic>
        <p:nvPicPr>
          <p:cNvPr id="6" name="Picture 5">
            <a:extLst>
              <a:ext uri="{FF2B5EF4-FFF2-40B4-BE49-F238E27FC236}">
                <a16:creationId xmlns:a16="http://schemas.microsoft.com/office/drawing/2014/main" id="{F51C5C23-5EE6-BF8D-FF55-A995EA17942B}"/>
              </a:ext>
            </a:extLst>
          </p:cNvPr>
          <p:cNvPicPr>
            <a:picLocks noChangeAspect="1"/>
          </p:cNvPicPr>
          <p:nvPr/>
        </p:nvPicPr>
        <p:blipFill>
          <a:blip r:embed="rId3"/>
          <a:stretch>
            <a:fillRect/>
          </a:stretch>
        </p:blipFill>
        <p:spPr>
          <a:xfrm>
            <a:off x="1492910" y="4488289"/>
            <a:ext cx="3803845" cy="2140060"/>
          </a:xfrm>
          <a:prstGeom prst="rect">
            <a:avLst/>
          </a:prstGeom>
        </p:spPr>
      </p:pic>
      <p:sp>
        <p:nvSpPr>
          <p:cNvPr id="7" name="Speech Bubble: Rectangle 6">
            <a:extLst>
              <a:ext uri="{FF2B5EF4-FFF2-40B4-BE49-F238E27FC236}">
                <a16:creationId xmlns:a16="http://schemas.microsoft.com/office/drawing/2014/main" id="{E09B4DB9-5D01-43E3-85BC-718AD7F65BBB}"/>
              </a:ext>
            </a:extLst>
          </p:cNvPr>
          <p:cNvSpPr/>
          <p:nvPr/>
        </p:nvSpPr>
        <p:spPr>
          <a:xfrm>
            <a:off x="6262258" y="4488289"/>
            <a:ext cx="5673477" cy="1285787"/>
          </a:xfrm>
          <a:prstGeom prst="wedgeRectCallout">
            <a:avLst>
              <a:gd name="adj1" fmla="val -69490"/>
              <a:gd name="adj2" fmla="val 8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borrowed bit = 0, then it represents the first subnet</a:t>
            </a:r>
          </a:p>
          <a:p>
            <a:pPr algn="ctr"/>
            <a:r>
              <a:rPr lang="en-US" dirty="0"/>
              <a:t>If borrowed bit = 1, then it represents the second subnet</a:t>
            </a:r>
            <a:endParaRPr lang="en-IN" dirty="0"/>
          </a:p>
        </p:txBody>
      </p:sp>
    </p:spTree>
    <p:extLst>
      <p:ext uri="{BB962C8B-B14F-4D97-AF65-F5344CB8AC3E}">
        <p14:creationId xmlns:p14="http://schemas.microsoft.com/office/powerpoint/2010/main" val="2444104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10A7-A3D2-9748-C7C0-EBC5F0804FFD}"/>
              </a:ext>
            </a:extLst>
          </p:cNvPr>
          <p:cNvSpPr>
            <a:spLocks noGrp="1"/>
          </p:cNvSpPr>
          <p:nvPr>
            <p:ph type="title"/>
          </p:nvPr>
        </p:nvSpPr>
        <p:spPr/>
        <p:txBody>
          <a:bodyPr/>
          <a:lstStyle/>
          <a:p>
            <a:r>
              <a:rPr lang="en-IN" dirty="0"/>
              <a:t>Resulting Subnets</a:t>
            </a:r>
          </a:p>
        </p:txBody>
      </p:sp>
      <p:sp>
        <p:nvSpPr>
          <p:cNvPr id="3" name="Content Placeholder 2">
            <a:extLst>
              <a:ext uri="{FF2B5EF4-FFF2-40B4-BE49-F238E27FC236}">
                <a16:creationId xmlns:a16="http://schemas.microsoft.com/office/drawing/2014/main" id="{CC1861D5-3871-699E-966D-D5A1B5309832}"/>
              </a:ext>
            </a:extLst>
          </p:cNvPr>
          <p:cNvSpPr>
            <a:spLocks noGrp="1"/>
          </p:cNvSpPr>
          <p:nvPr>
            <p:ph idx="1"/>
          </p:nvPr>
        </p:nvSpPr>
        <p:spPr/>
        <p:txBody>
          <a:bodyPr/>
          <a:lstStyle/>
          <a:p>
            <a:r>
              <a:rPr lang="en-IN" dirty="0"/>
              <a:t>IP addresses of the two subnets:</a:t>
            </a:r>
          </a:p>
          <a:p>
            <a:r>
              <a:rPr lang="en-IN" dirty="0"/>
              <a:t>200.1.2.</a:t>
            </a:r>
            <a:r>
              <a:rPr lang="en-IN" dirty="0">
                <a:solidFill>
                  <a:srgbClr val="FF0000"/>
                </a:solidFill>
              </a:rPr>
              <a:t>0</a:t>
            </a:r>
            <a:r>
              <a:rPr lang="en-IN" dirty="0"/>
              <a:t>0000000 = 200.1.2.0</a:t>
            </a:r>
          </a:p>
          <a:p>
            <a:r>
              <a:rPr lang="en-IN" dirty="0"/>
              <a:t>200.1.2.</a:t>
            </a:r>
            <a:r>
              <a:rPr lang="en-IN" dirty="0">
                <a:solidFill>
                  <a:srgbClr val="FF0000"/>
                </a:solidFill>
              </a:rPr>
              <a:t>1</a:t>
            </a:r>
            <a:r>
              <a:rPr lang="en-IN" dirty="0"/>
              <a:t>0000000 = 200.1.2.128</a:t>
            </a:r>
          </a:p>
        </p:txBody>
      </p:sp>
      <p:pic>
        <p:nvPicPr>
          <p:cNvPr id="5" name="Picture 4">
            <a:extLst>
              <a:ext uri="{FF2B5EF4-FFF2-40B4-BE49-F238E27FC236}">
                <a16:creationId xmlns:a16="http://schemas.microsoft.com/office/drawing/2014/main" id="{25E2B81B-A991-0BB7-0643-D33AEA4ACC47}"/>
              </a:ext>
            </a:extLst>
          </p:cNvPr>
          <p:cNvPicPr>
            <a:picLocks noChangeAspect="1"/>
          </p:cNvPicPr>
          <p:nvPr/>
        </p:nvPicPr>
        <p:blipFill>
          <a:blip r:embed="rId2"/>
          <a:stretch>
            <a:fillRect/>
          </a:stretch>
        </p:blipFill>
        <p:spPr>
          <a:xfrm>
            <a:off x="2820882" y="3429000"/>
            <a:ext cx="7216970" cy="3191835"/>
          </a:xfrm>
          <a:prstGeom prst="rect">
            <a:avLst/>
          </a:prstGeom>
        </p:spPr>
      </p:pic>
    </p:spTree>
    <p:extLst>
      <p:ext uri="{BB962C8B-B14F-4D97-AF65-F5344CB8AC3E}">
        <p14:creationId xmlns:p14="http://schemas.microsoft.com/office/powerpoint/2010/main" val="7439817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F5BC-6FBA-4F28-7655-91F1A63184EB}"/>
              </a:ext>
            </a:extLst>
          </p:cNvPr>
          <p:cNvSpPr>
            <a:spLocks noGrp="1"/>
          </p:cNvSpPr>
          <p:nvPr>
            <p:ph type="title"/>
          </p:nvPr>
        </p:nvSpPr>
        <p:spPr/>
        <p:txBody>
          <a:bodyPr/>
          <a:lstStyle/>
          <a:p>
            <a:r>
              <a:rPr lang="en-IN" dirty="0"/>
              <a:t>Subnet 1</a:t>
            </a:r>
          </a:p>
        </p:txBody>
      </p:sp>
      <p:sp>
        <p:nvSpPr>
          <p:cNvPr id="3" name="Content Placeholder 2">
            <a:extLst>
              <a:ext uri="{FF2B5EF4-FFF2-40B4-BE49-F238E27FC236}">
                <a16:creationId xmlns:a16="http://schemas.microsoft.com/office/drawing/2014/main" id="{7FF5F883-4F4A-5B2B-45FE-DC71171C129E}"/>
              </a:ext>
            </a:extLst>
          </p:cNvPr>
          <p:cNvSpPr>
            <a:spLocks noGrp="1"/>
          </p:cNvSpPr>
          <p:nvPr>
            <p:ph idx="1"/>
          </p:nvPr>
        </p:nvSpPr>
        <p:spPr/>
        <p:txBody>
          <a:bodyPr/>
          <a:lstStyle/>
          <a:p>
            <a:r>
              <a:rPr lang="en-US" dirty="0"/>
              <a:t>Network address of the subnet = 200.1.2.0</a:t>
            </a:r>
          </a:p>
          <a:p>
            <a:r>
              <a:rPr lang="en-US" dirty="0"/>
              <a:t>Total number of IP Addresses = 2</a:t>
            </a:r>
            <a:r>
              <a:rPr lang="en-US" baseline="30000" dirty="0"/>
              <a:t>7</a:t>
            </a:r>
            <a:r>
              <a:rPr lang="en-US" dirty="0"/>
              <a:t> = 128</a:t>
            </a:r>
          </a:p>
          <a:p>
            <a:r>
              <a:rPr lang="en-US" dirty="0"/>
              <a:t>Total number of hosts that can be configured = 128 – 2 = 126</a:t>
            </a:r>
          </a:p>
          <a:p>
            <a:r>
              <a:rPr lang="en-US" dirty="0"/>
              <a:t>Range of IP Addresses = [200.1.2.</a:t>
            </a:r>
            <a:r>
              <a:rPr lang="en-US" dirty="0">
                <a:solidFill>
                  <a:srgbClr val="FF0000"/>
                </a:solidFill>
              </a:rPr>
              <a:t>0</a:t>
            </a:r>
            <a:r>
              <a:rPr lang="en-US" dirty="0"/>
              <a:t>0000000, 200.1.2.</a:t>
            </a:r>
            <a:r>
              <a:rPr lang="en-US" dirty="0">
                <a:solidFill>
                  <a:srgbClr val="FF0000"/>
                </a:solidFill>
              </a:rPr>
              <a:t>0</a:t>
            </a:r>
            <a:r>
              <a:rPr lang="en-US" dirty="0"/>
              <a:t>1111111] = [200.1.2.0, 200.1.2.127]</a:t>
            </a:r>
          </a:p>
          <a:p>
            <a:r>
              <a:rPr lang="en-US" dirty="0"/>
              <a:t>Broadcast Address = 200.1.2.</a:t>
            </a:r>
            <a:r>
              <a:rPr lang="en-US" dirty="0">
                <a:solidFill>
                  <a:srgbClr val="FF0000"/>
                </a:solidFill>
              </a:rPr>
              <a:t>0</a:t>
            </a:r>
            <a:r>
              <a:rPr lang="en-US" dirty="0"/>
              <a:t>1111111 = 200.1.2.127</a:t>
            </a:r>
          </a:p>
        </p:txBody>
      </p:sp>
    </p:spTree>
    <p:extLst>
      <p:ext uri="{BB962C8B-B14F-4D97-AF65-F5344CB8AC3E}">
        <p14:creationId xmlns:p14="http://schemas.microsoft.com/office/powerpoint/2010/main" val="2409383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F5BC-6FBA-4F28-7655-91F1A63184EB}"/>
              </a:ext>
            </a:extLst>
          </p:cNvPr>
          <p:cNvSpPr>
            <a:spLocks noGrp="1"/>
          </p:cNvSpPr>
          <p:nvPr>
            <p:ph type="title"/>
          </p:nvPr>
        </p:nvSpPr>
        <p:spPr/>
        <p:txBody>
          <a:bodyPr/>
          <a:lstStyle/>
          <a:p>
            <a:r>
              <a:rPr lang="en-IN" dirty="0"/>
              <a:t>Subnet 2</a:t>
            </a:r>
          </a:p>
        </p:txBody>
      </p:sp>
      <p:sp>
        <p:nvSpPr>
          <p:cNvPr id="3" name="Content Placeholder 2">
            <a:extLst>
              <a:ext uri="{FF2B5EF4-FFF2-40B4-BE49-F238E27FC236}">
                <a16:creationId xmlns:a16="http://schemas.microsoft.com/office/drawing/2014/main" id="{7FF5F883-4F4A-5B2B-45FE-DC71171C129E}"/>
              </a:ext>
            </a:extLst>
          </p:cNvPr>
          <p:cNvSpPr>
            <a:spLocks noGrp="1"/>
          </p:cNvSpPr>
          <p:nvPr>
            <p:ph idx="1"/>
          </p:nvPr>
        </p:nvSpPr>
        <p:spPr/>
        <p:txBody>
          <a:bodyPr/>
          <a:lstStyle/>
          <a:p>
            <a:r>
              <a:rPr lang="en-US" dirty="0"/>
              <a:t>Network address of the subnet = 200.1.2.128</a:t>
            </a:r>
          </a:p>
          <a:p>
            <a:r>
              <a:rPr lang="en-US" dirty="0"/>
              <a:t>Total number of IP Addresses = 2</a:t>
            </a:r>
            <a:r>
              <a:rPr lang="en-US" baseline="30000" dirty="0"/>
              <a:t>7</a:t>
            </a:r>
            <a:r>
              <a:rPr lang="en-US" dirty="0"/>
              <a:t> = 128</a:t>
            </a:r>
          </a:p>
          <a:p>
            <a:r>
              <a:rPr lang="en-US" dirty="0"/>
              <a:t>Total number of hosts that can be configured = 128 – 2 = 126</a:t>
            </a:r>
          </a:p>
          <a:p>
            <a:r>
              <a:rPr lang="en-US" dirty="0"/>
              <a:t>Range of IP Addresses = [200.1.2.</a:t>
            </a:r>
            <a:r>
              <a:rPr lang="en-US" dirty="0">
                <a:solidFill>
                  <a:srgbClr val="FF0000"/>
                </a:solidFill>
              </a:rPr>
              <a:t>1</a:t>
            </a:r>
            <a:r>
              <a:rPr lang="en-US" dirty="0"/>
              <a:t>0000000, 200.1.2.</a:t>
            </a:r>
            <a:r>
              <a:rPr lang="en-US" dirty="0">
                <a:solidFill>
                  <a:srgbClr val="FF0000"/>
                </a:solidFill>
              </a:rPr>
              <a:t>1</a:t>
            </a:r>
            <a:r>
              <a:rPr lang="en-US" dirty="0"/>
              <a:t>1111111] = [200.1.2.128, 200.1.2.255]</a:t>
            </a:r>
          </a:p>
          <a:p>
            <a:r>
              <a:rPr lang="en-US" dirty="0"/>
              <a:t>Direct Broadcast Address = 200.1.2.</a:t>
            </a:r>
            <a:r>
              <a:rPr lang="en-US" dirty="0">
                <a:solidFill>
                  <a:srgbClr val="FF0000"/>
                </a:solidFill>
              </a:rPr>
              <a:t>1</a:t>
            </a:r>
            <a:r>
              <a:rPr lang="en-US" dirty="0"/>
              <a:t>1111111 = 200.1.2.255</a:t>
            </a:r>
          </a:p>
        </p:txBody>
      </p:sp>
    </p:spTree>
    <p:extLst>
      <p:ext uri="{BB962C8B-B14F-4D97-AF65-F5344CB8AC3E}">
        <p14:creationId xmlns:p14="http://schemas.microsoft.com/office/powerpoint/2010/main" val="11573418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DDA2-43EA-6B14-3BCC-419C07A203BF}"/>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C8783A75-D1D5-E384-94AB-F1A7F8DA7D10}"/>
              </a:ext>
            </a:extLst>
          </p:cNvPr>
          <p:cNvSpPr>
            <a:spLocks noGrp="1"/>
          </p:cNvSpPr>
          <p:nvPr>
            <p:ph idx="1"/>
          </p:nvPr>
        </p:nvSpPr>
        <p:spPr/>
        <p:txBody>
          <a:bodyPr/>
          <a:lstStyle/>
          <a:p>
            <a:r>
              <a:rPr lang="en-IN" dirty="0"/>
              <a:t>Consider that </a:t>
            </a:r>
            <a:r>
              <a:rPr lang="en-US" dirty="0"/>
              <a:t>we have a single network having IP Address 200.1.2.0</a:t>
            </a:r>
          </a:p>
          <a:p>
            <a:r>
              <a:rPr lang="en-US" dirty="0"/>
              <a:t>We want to do subnetting and divide this network into 4 subnets</a:t>
            </a:r>
            <a:endParaRPr lang="en-IN" dirty="0"/>
          </a:p>
        </p:txBody>
      </p:sp>
    </p:spTree>
    <p:extLst>
      <p:ext uri="{BB962C8B-B14F-4D97-AF65-F5344CB8AC3E}">
        <p14:creationId xmlns:p14="http://schemas.microsoft.com/office/powerpoint/2010/main" val="51982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9FCF-C56E-71D6-EB26-53E61CBFE05F}"/>
              </a:ext>
            </a:extLst>
          </p:cNvPr>
          <p:cNvSpPr>
            <a:spLocks noGrp="1"/>
          </p:cNvSpPr>
          <p:nvPr>
            <p:ph type="title"/>
          </p:nvPr>
        </p:nvSpPr>
        <p:spPr/>
        <p:txBody>
          <a:bodyPr/>
          <a:lstStyle/>
          <a:p>
            <a:r>
              <a:rPr lang="en-IN" dirty="0"/>
              <a:t>An Exchange using the OSI Model</a:t>
            </a:r>
          </a:p>
        </p:txBody>
      </p:sp>
      <p:sp>
        <p:nvSpPr>
          <p:cNvPr id="3" name="Content Placeholder 2">
            <a:extLst>
              <a:ext uri="{FF2B5EF4-FFF2-40B4-BE49-F238E27FC236}">
                <a16:creationId xmlns:a16="http://schemas.microsoft.com/office/drawing/2014/main" id="{0B9B3569-C2EA-F373-CCFB-7544847E6A3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3D469DDA-2A6E-E431-B5FA-99536E1463B5}"/>
              </a:ext>
            </a:extLst>
          </p:cNvPr>
          <p:cNvPicPr>
            <a:picLocks noChangeAspect="1"/>
          </p:cNvPicPr>
          <p:nvPr/>
        </p:nvPicPr>
        <p:blipFill>
          <a:blip r:embed="rId2"/>
          <a:stretch>
            <a:fillRect/>
          </a:stretch>
        </p:blipFill>
        <p:spPr>
          <a:xfrm>
            <a:off x="2148751" y="1541455"/>
            <a:ext cx="7169910" cy="4489784"/>
          </a:xfrm>
          <a:prstGeom prst="rect">
            <a:avLst/>
          </a:prstGeom>
        </p:spPr>
      </p:pic>
    </p:spTree>
    <p:extLst>
      <p:ext uri="{BB962C8B-B14F-4D97-AF65-F5344CB8AC3E}">
        <p14:creationId xmlns:p14="http://schemas.microsoft.com/office/powerpoint/2010/main" val="11662343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E21B-DBBD-92E7-239E-9321D843D797}"/>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9666CE0A-9F6B-327E-8AB8-42521DBF760A}"/>
              </a:ext>
            </a:extLst>
          </p:cNvPr>
          <p:cNvSpPr>
            <a:spLocks noGrp="1"/>
          </p:cNvSpPr>
          <p:nvPr>
            <p:ph idx="1"/>
          </p:nvPr>
        </p:nvSpPr>
        <p:spPr/>
        <p:txBody>
          <a:bodyPr>
            <a:normAutofit lnSpcReduction="10000"/>
          </a:bodyPr>
          <a:lstStyle/>
          <a:p>
            <a:r>
              <a:rPr lang="en-IN" dirty="0"/>
              <a:t>The network belongs to class C</a:t>
            </a:r>
          </a:p>
          <a:p>
            <a:endParaRPr lang="en-IN" dirty="0"/>
          </a:p>
          <a:p>
            <a:r>
              <a:rPr lang="en-IN" dirty="0"/>
              <a:t>To create 4 subnets, we need 2 bits from the host id to be used as subnet id</a:t>
            </a:r>
          </a:p>
          <a:p>
            <a:r>
              <a:rPr lang="en-IN" dirty="0"/>
              <a:t>Host id will now have 6 bits</a:t>
            </a:r>
          </a:p>
          <a:p>
            <a:r>
              <a:rPr lang="en-IN" dirty="0"/>
              <a:t>Subnet IDs</a:t>
            </a:r>
          </a:p>
          <a:p>
            <a:pPr lvl="1"/>
            <a:r>
              <a:rPr lang="en-IN" dirty="0"/>
              <a:t>Subnet ID 1: 00</a:t>
            </a:r>
          </a:p>
          <a:p>
            <a:pPr lvl="1"/>
            <a:r>
              <a:rPr lang="en-IN" dirty="0"/>
              <a:t>Subnet ID 2: 01</a:t>
            </a:r>
          </a:p>
          <a:p>
            <a:pPr lvl="1"/>
            <a:r>
              <a:rPr lang="en-IN" dirty="0"/>
              <a:t>Subnet ID 3: 10</a:t>
            </a:r>
          </a:p>
          <a:p>
            <a:pPr lvl="1"/>
            <a:r>
              <a:rPr lang="en-IN" dirty="0"/>
              <a:t>Subnet ID 4: 11</a:t>
            </a:r>
          </a:p>
          <a:p>
            <a:pPr lvl="1"/>
            <a:endParaRPr lang="en-IN" dirty="0"/>
          </a:p>
          <a:p>
            <a:pPr lvl="1"/>
            <a:endParaRPr lang="en-IN" dirty="0"/>
          </a:p>
        </p:txBody>
      </p:sp>
      <p:pic>
        <p:nvPicPr>
          <p:cNvPr id="5" name="Picture 4">
            <a:extLst>
              <a:ext uri="{FF2B5EF4-FFF2-40B4-BE49-F238E27FC236}">
                <a16:creationId xmlns:a16="http://schemas.microsoft.com/office/drawing/2014/main" id="{6C5FF49F-704F-2C47-7AB2-8B6813465C66}"/>
              </a:ext>
            </a:extLst>
          </p:cNvPr>
          <p:cNvPicPr>
            <a:picLocks noChangeAspect="1"/>
          </p:cNvPicPr>
          <p:nvPr/>
        </p:nvPicPr>
        <p:blipFill>
          <a:blip r:embed="rId2"/>
          <a:stretch>
            <a:fillRect/>
          </a:stretch>
        </p:blipFill>
        <p:spPr>
          <a:xfrm>
            <a:off x="6337787" y="1104863"/>
            <a:ext cx="3813080" cy="1677460"/>
          </a:xfrm>
          <a:prstGeom prst="rect">
            <a:avLst/>
          </a:prstGeom>
        </p:spPr>
      </p:pic>
      <p:pic>
        <p:nvPicPr>
          <p:cNvPr id="7" name="Picture 6">
            <a:extLst>
              <a:ext uri="{FF2B5EF4-FFF2-40B4-BE49-F238E27FC236}">
                <a16:creationId xmlns:a16="http://schemas.microsoft.com/office/drawing/2014/main" id="{8AAA70C5-26B9-DD51-DDF8-784D43DFD976}"/>
              </a:ext>
            </a:extLst>
          </p:cNvPr>
          <p:cNvPicPr>
            <a:picLocks noChangeAspect="1"/>
          </p:cNvPicPr>
          <p:nvPr/>
        </p:nvPicPr>
        <p:blipFill>
          <a:blip r:embed="rId3"/>
          <a:stretch>
            <a:fillRect/>
          </a:stretch>
        </p:blipFill>
        <p:spPr>
          <a:xfrm>
            <a:off x="6337787" y="3212835"/>
            <a:ext cx="4140413" cy="1994002"/>
          </a:xfrm>
          <a:prstGeom prst="rect">
            <a:avLst/>
          </a:prstGeom>
        </p:spPr>
      </p:pic>
    </p:spTree>
    <p:extLst>
      <p:ext uri="{BB962C8B-B14F-4D97-AF65-F5344CB8AC3E}">
        <p14:creationId xmlns:p14="http://schemas.microsoft.com/office/powerpoint/2010/main" val="14345772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E21B-DBBD-92E7-239E-9321D843D797}"/>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9666CE0A-9F6B-327E-8AB8-42521DBF760A}"/>
              </a:ext>
            </a:extLst>
          </p:cNvPr>
          <p:cNvSpPr>
            <a:spLocks noGrp="1"/>
          </p:cNvSpPr>
          <p:nvPr>
            <p:ph idx="1"/>
          </p:nvPr>
        </p:nvSpPr>
        <p:spPr/>
        <p:txBody>
          <a:bodyPr>
            <a:normAutofit/>
          </a:bodyPr>
          <a:lstStyle/>
          <a:p>
            <a:r>
              <a:rPr lang="en-IN" dirty="0"/>
              <a:t>IP addresses of the four subnets</a:t>
            </a:r>
          </a:p>
          <a:p>
            <a:r>
              <a:rPr lang="en-IN" dirty="0"/>
              <a:t>200.1.2.</a:t>
            </a:r>
            <a:r>
              <a:rPr lang="en-IN" dirty="0">
                <a:solidFill>
                  <a:srgbClr val="FF0000"/>
                </a:solidFill>
              </a:rPr>
              <a:t>00</a:t>
            </a:r>
            <a:r>
              <a:rPr lang="en-IN" dirty="0"/>
              <a:t>000000 = 200.1.2.0</a:t>
            </a:r>
          </a:p>
          <a:p>
            <a:r>
              <a:rPr lang="en-IN" dirty="0"/>
              <a:t>200.1.2.</a:t>
            </a:r>
            <a:r>
              <a:rPr lang="en-IN" dirty="0">
                <a:solidFill>
                  <a:srgbClr val="FF0000"/>
                </a:solidFill>
              </a:rPr>
              <a:t>01</a:t>
            </a:r>
            <a:r>
              <a:rPr lang="en-IN" dirty="0"/>
              <a:t>000000 = 200.1.2.64</a:t>
            </a:r>
          </a:p>
          <a:p>
            <a:r>
              <a:rPr lang="en-IN" dirty="0"/>
              <a:t>200.1.2.</a:t>
            </a:r>
            <a:r>
              <a:rPr lang="en-IN" dirty="0">
                <a:solidFill>
                  <a:srgbClr val="FF0000"/>
                </a:solidFill>
              </a:rPr>
              <a:t>10</a:t>
            </a:r>
            <a:r>
              <a:rPr lang="en-IN" dirty="0"/>
              <a:t>000000 = 200.1.2.128</a:t>
            </a:r>
          </a:p>
          <a:p>
            <a:r>
              <a:rPr lang="en-IN" dirty="0"/>
              <a:t>200.1.2.</a:t>
            </a:r>
            <a:r>
              <a:rPr lang="en-IN" dirty="0">
                <a:solidFill>
                  <a:srgbClr val="FF0000"/>
                </a:solidFill>
              </a:rPr>
              <a:t>11</a:t>
            </a:r>
            <a:r>
              <a:rPr lang="en-IN" dirty="0"/>
              <a:t>000000 = 200.1.2.192</a:t>
            </a:r>
          </a:p>
          <a:p>
            <a:endParaRPr lang="en-IN" dirty="0"/>
          </a:p>
        </p:txBody>
      </p:sp>
      <p:pic>
        <p:nvPicPr>
          <p:cNvPr id="7" name="Picture 6">
            <a:extLst>
              <a:ext uri="{FF2B5EF4-FFF2-40B4-BE49-F238E27FC236}">
                <a16:creationId xmlns:a16="http://schemas.microsoft.com/office/drawing/2014/main" id="{8AAA70C5-26B9-DD51-DDF8-784D43DFD976}"/>
              </a:ext>
            </a:extLst>
          </p:cNvPr>
          <p:cNvPicPr>
            <a:picLocks noChangeAspect="1"/>
          </p:cNvPicPr>
          <p:nvPr/>
        </p:nvPicPr>
        <p:blipFill>
          <a:blip r:embed="rId2"/>
          <a:stretch>
            <a:fillRect/>
          </a:stretch>
        </p:blipFill>
        <p:spPr>
          <a:xfrm>
            <a:off x="6697383" y="1434998"/>
            <a:ext cx="4140413" cy="1994002"/>
          </a:xfrm>
          <a:prstGeom prst="rect">
            <a:avLst/>
          </a:prstGeom>
        </p:spPr>
      </p:pic>
      <p:pic>
        <p:nvPicPr>
          <p:cNvPr id="6" name="Picture 5">
            <a:extLst>
              <a:ext uri="{FF2B5EF4-FFF2-40B4-BE49-F238E27FC236}">
                <a16:creationId xmlns:a16="http://schemas.microsoft.com/office/drawing/2014/main" id="{230942FF-3767-734E-73A7-BBC1AE242C7A}"/>
              </a:ext>
            </a:extLst>
          </p:cNvPr>
          <p:cNvPicPr>
            <a:picLocks noChangeAspect="1"/>
          </p:cNvPicPr>
          <p:nvPr/>
        </p:nvPicPr>
        <p:blipFill>
          <a:blip r:embed="rId3"/>
          <a:stretch>
            <a:fillRect/>
          </a:stretch>
        </p:blipFill>
        <p:spPr>
          <a:xfrm>
            <a:off x="4448709" y="4362598"/>
            <a:ext cx="5675027" cy="2495402"/>
          </a:xfrm>
          <a:prstGeom prst="rect">
            <a:avLst/>
          </a:prstGeom>
        </p:spPr>
      </p:pic>
    </p:spTree>
    <p:extLst>
      <p:ext uri="{BB962C8B-B14F-4D97-AF65-F5344CB8AC3E}">
        <p14:creationId xmlns:p14="http://schemas.microsoft.com/office/powerpoint/2010/main" val="17103793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B62-4DB1-65DD-BA62-8592416AB435}"/>
              </a:ext>
            </a:extLst>
          </p:cNvPr>
          <p:cNvSpPr>
            <a:spLocks noGrp="1"/>
          </p:cNvSpPr>
          <p:nvPr>
            <p:ph type="title"/>
          </p:nvPr>
        </p:nvSpPr>
        <p:spPr/>
        <p:txBody>
          <a:bodyPr/>
          <a:lstStyle/>
          <a:p>
            <a:r>
              <a:rPr lang="en-IN" dirty="0"/>
              <a:t>Subnet 1</a:t>
            </a:r>
          </a:p>
        </p:txBody>
      </p:sp>
      <p:sp>
        <p:nvSpPr>
          <p:cNvPr id="3" name="Content Placeholder 2">
            <a:extLst>
              <a:ext uri="{FF2B5EF4-FFF2-40B4-BE49-F238E27FC236}">
                <a16:creationId xmlns:a16="http://schemas.microsoft.com/office/drawing/2014/main" id="{B7F36157-0156-B226-FAAB-44BAB39EA2F9}"/>
              </a:ext>
            </a:extLst>
          </p:cNvPr>
          <p:cNvSpPr>
            <a:spLocks noGrp="1"/>
          </p:cNvSpPr>
          <p:nvPr>
            <p:ph idx="1"/>
          </p:nvPr>
        </p:nvSpPr>
        <p:spPr/>
        <p:txBody>
          <a:bodyPr/>
          <a:lstStyle/>
          <a:p>
            <a:r>
              <a:rPr lang="en-US" dirty="0"/>
              <a:t>Network Address of the subnet = 200.1.2.0</a:t>
            </a:r>
          </a:p>
          <a:p>
            <a:r>
              <a:rPr lang="en-US" dirty="0"/>
              <a:t>Total number of IP Addresses = 2</a:t>
            </a:r>
            <a:r>
              <a:rPr lang="en-US" baseline="30000" dirty="0"/>
              <a:t>6</a:t>
            </a:r>
            <a:r>
              <a:rPr lang="en-US" dirty="0"/>
              <a:t> = 64</a:t>
            </a:r>
          </a:p>
          <a:p>
            <a:r>
              <a:rPr lang="en-US" dirty="0"/>
              <a:t>Total number of hosts that can be configured = 64 – 2 = 62</a:t>
            </a:r>
          </a:p>
          <a:p>
            <a:r>
              <a:rPr lang="en-US" dirty="0"/>
              <a:t>Range of IP Addresses = [200.1.2.</a:t>
            </a:r>
            <a:r>
              <a:rPr lang="en-US" dirty="0">
                <a:solidFill>
                  <a:srgbClr val="FF0000"/>
                </a:solidFill>
              </a:rPr>
              <a:t>00</a:t>
            </a:r>
            <a:r>
              <a:rPr lang="en-US" dirty="0"/>
              <a:t>000000, 200.1.2.</a:t>
            </a:r>
            <a:r>
              <a:rPr lang="en-US" dirty="0">
                <a:solidFill>
                  <a:srgbClr val="FF0000"/>
                </a:solidFill>
              </a:rPr>
              <a:t>00</a:t>
            </a:r>
            <a:r>
              <a:rPr lang="en-US" dirty="0"/>
              <a:t>111111] = [200.1.2.0, 200.1.2.63]</a:t>
            </a:r>
          </a:p>
          <a:p>
            <a:r>
              <a:rPr lang="en-US" dirty="0"/>
              <a:t>Broadcast Address = 200.1.2.</a:t>
            </a:r>
            <a:r>
              <a:rPr lang="en-US" dirty="0">
                <a:solidFill>
                  <a:srgbClr val="FF0000"/>
                </a:solidFill>
              </a:rPr>
              <a:t>00</a:t>
            </a:r>
            <a:r>
              <a:rPr lang="en-US" dirty="0"/>
              <a:t>111111 = 200.1.2.63</a:t>
            </a:r>
            <a:endParaRPr lang="en-IN" dirty="0"/>
          </a:p>
        </p:txBody>
      </p:sp>
    </p:spTree>
    <p:extLst>
      <p:ext uri="{BB962C8B-B14F-4D97-AF65-F5344CB8AC3E}">
        <p14:creationId xmlns:p14="http://schemas.microsoft.com/office/powerpoint/2010/main" val="32920146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B62-4DB1-65DD-BA62-8592416AB435}"/>
              </a:ext>
            </a:extLst>
          </p:cNvPr>
          <p:cNvSpPr>
            <a:spLocks noGrp="1"/>
          </p:cNvSpPr>
          <p:nvPr>
            <p:ph type="title"/>
          </p:nvPr>
        </p:nvSpPr>
        <p:spPr/>
        <p:txBody>
          <a:bodyPr/>
          <a:lstStyle/>
          <a:p>
            <a:r>
              <a:rPr lang="en-IN" dirty="0"/>
              <a:t>Subnet 2</a:t>
            </a:r>
          </a:p>
        </p:txBody>
      </p:sp>
      <p:sp>
        <p:nvSpPr>
          <p:cNvPr id="3" name="Content Placeholder 2">
            <a:extLst>
              <a:ext uri="{FF2B5EF4-FFF2-40B4-BE49-F238E27FC236}">
                <a16:creationId xmlns:a16="http://schemas.microsoft.com/office/drawing/2014/main" id="{B7F36157-0156-B226-FAAB-44BAB39EA2F9}"/>
              </a:ext>
            </a:extLst>
          </p:cNvPr>
          <p:cNvSpPr>
            <a:spLocks noGrp="1"/>
          </p:cNvSpPr>
          <p:nvPr>
            <p:ph idx="1"/>
          </p:nvPr>
        </p:nvSpPr>
        <p:spPr/>
        <p:txBody>
          <a:bodyPr/>
          <a:lstStyle/>
          <a:p>
            <a:r>
              <a:rPr lang="en-US" dirty="0"/>
              <a:t>Network Address of the subnet = 200.1.2.64</a:t>
            </a:r>
          </a:p>
          <a:p>
            <a:r>
              <a:rPr lang="en-US" dirty="0"/>
              <a:t>Total number of IP Addresses = 2</a:t>
            </a:r>
            <a:r>
              <a:rPr lang="en-US" baseline="30000" dirty="0"/>
              <a:t>6</a:t>
            </a:r>
            <a:r>
              <a:rPr lang="en-US" dirty="0"/>
              <a:t> = 64</a:t>
            </a:r>
          </a:p>
          <a:p>
            <a:r>
              <a:rPr lang="en-US" dirty="0"/>
              <a:t>Total number of hosts that can be configured = 64 – 2 = 62</a:t>
            </a:r>
          </a:p>
          <a:p>
            <a:r>
              <a:rPr lang="en-US" dirty="0"/>
              <a:t>Range of IP Addresses = [200.1.2.</a:t>
            </a:r>
            <a:r>
              <a:rPr lang="en-US" dirty="0">
                <a:solidFill>
                  <a:srgbClr val="FF0000"/>
                </a:solidFill>
              </a:rPr>
              <a:t>01</a:t>
            </a:r>
            <a:r>
              <a:rPr lang="en-US" dirty="0"/>
              <a:t>000000, 200.1.2.</a:t>
            </a:r>
            <a:r>
              <a:rPr lang="en-US" dirty="0">
                <a:solidFill>
                  <a:srgbClr val="FF0000"/>
                </a:solidFill>
              </a:rPr>
              <a:t>01</a:t>
            </a:r>
            <a:r>
              <a:rPr lang="en-US" dirty="0"/>
              <a:t>111111] = [200.1.2.64, 200.1.2.127]</a:t>
            </a:r>
          </a:p>
          <a:p>
            <a:r>
              <a:rPr lang="en-US" dirty="0"/>
              <a:t>Broadcast Address = 200.1.2.</a:t>
            </a:r>
            <a:r>
              <a:rPr lang="en-US" dirty="0">
                <a:solidFill>
                  <a:srgbClr val="FF0000"/>
                </a:solidFill>
              </a:rPr>
              <a:t>01</a:t>
            </a:r>
            <a:r>
              <a:rPr lang="en-US" dirty="0"/>
              <a:t>111111 = 200.1.2.127</a:t>
            </a:r>
          </a:p>
        </p:txBody>
      </p:sp>
    </p:spTree>
    <p:extLst>
      <p:ext uri="{BB962C8B-B14F-4D97-AF65-F5344CB8AC3E}">
        <p14:creationId xmlns:p14="http://schemas.microsoft.com/office/powerpoint/2010/main" val="39512939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B62-4DB1-65DD-BA62-8592416AB435}"/>
              </a:ext>
            </a:extLst>
          </p:cNvPr>
          <p:cNvSpPr>
            <a:spLocks noGrp="1"/>
          </p:cNvSpPr>
          <p:nvPr>
            <p:ph type="title"/>
          </p:nvPr>
        </p:nvSpPr>
        <p:spPr/>
        <p:txBody>
          <a:bodyPr/>
          <a:lstStyle/>
          <a:p>
            <a:r>
              <a:rPr lang="en-IN" dirty="0"/>
              <a:t>Subnet 3</a:t>
            </a:r>
          </a:p>
        </p:txBody>
      </p:sp>
      <p:sp>
        <p:nvSpPr>
          <p:cNvPr id="3" name="Content Placeholder 2">
            <a:extLst>
              <a:ext uri="{FF2B5EF4-FFF2-40B4-BE49-F238E27FC236}">
                <a16:creationId xmlns:a16="http://schemas.microsoft.com/office/drawing/2014/main" id="{B7F36157-0156-B226-FAAB-44BAB39EA2F9}"/>
              </a:ext>
            </a:extLst>
          </p:cNvPr>
          <p:cNvSpPr>
            <a:spLocks noGrp="1"/>
          </p:cNvSpPr>
          <p:nvPr>
            <p:ph idx="1"/>
          </p:nvPr>
        </p:nvSpPr>
        <p:spPr/>
        <p:txBody>
          <a:bodyPr/>
          <a:lstStyle/>
          <a:p>
            <a:r>
              <a:rPr lang="en-US" dirty="0"/>
              <a:t>Network Address of the subnet = 200.1.2.128</a:t>
            </a:r>
          </a:p>
          <a:p>
            <a:r>
              <a:rPr lang="en-US" dirty="0"/>
              <a:t>Total number of IP Addresses = 2</a:t>
            </a:r>
            <a:r>
              <a:rPr lang="en-US" baseline="30000" dirty="0"/>
              <a:t>6</a:t>
            </a:r>
            <a:r>
              <a:rPr lang="en-US" dirty="0"/>
              <a:t> = 64</a:t>
            </a:r>
          </a:p>
          <a:p>
            <a:r>
              <a:rPr lang="en-US" dirty="0"/>
              <a:t>Total number of hosts that can be configured = 64 – 2 = 62</a:t>
            </a:r>
          </a:p>
          <a:p>
            <a:r>
              <a:rPr lang="en-US" dirty="0"/>
              <a:t>Range of IP Addresses = [200.1.2.</a:t>
            </a:r>
            <a:r>
              <a:rPr lang="en-US" dirty="0">
                <a:solidFill>
                  <a:srgbClr val="FF0000"/>
                </a:solidFill>
              </a:rPr>
              <a:t>10</a:t>
            </a:r>
            <a:r>
              <a:rPr lang="en-US" dirty="0"/>
              <a:t>000000, 200.1.2.</a:t>
            </a:r>
            <a:r>
              <a:rPr lang="en-US" dirty="0">
                <a:solidFill>
                  <a:srgbClr val="FF0000"/>
                </a:solidFill>
              </a:rPr>
              <a:t>10</a:t>
            </a:r>
            <a:r>
              <a:rPr lang="en-US" dirty="0"/>
              <a:t>111111] = [200.1.2.128, 200.1.2.191]</a:t>
            </a:r>
          </a:p>
          <a:p>
            <a:r>
              <a:rPr lang="en-US" dirty="0"/>
              <a:t>Broadcast Address = 200.1.2.</a:t>
            </a:r>
            <a:r>
              <a:rPr lang="en-US" dirty="0">
                <a:solidFill>
                  <a:srgbClr val="FF0000"/>
                </a:solidFill>
              </a:rPr>
              <a:t>10</a:t>
            </a:r>
            <a:r>
              <a:rPr lang="en-US" dirty="0"/>
              <a:t>111111 = 200.1.2.191</a:t>
            </a:r>
          </a:p>
        </p:txBody>
      </p:sp>
    </p:spTree>
    <p:extLst>
      <p:ext uri="{BB962C8B-B14F-4D97-AF65-F5344CB8AC3E}">
        <p14:creationId xmlns:p14="http://schemas.microsoft.com/office/powerpoint/2010/main" val="39446093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6B62-4DB1-65DD-BA62-8592416AB435}"/>
              </a:ext>
            </a:extLst>
          </p:cNvPr>
          <p:cNvSpPr>
            <a:spLocks noGrp="1"/>
          </p:cNvSpPr>
          <p:nvPr>
            <p:ph type="title"/>
          </p:nvPr>
        </p:nvSpPr>
        <p:spPr/>
        <p:txBody>
          <a:bodyPr/>
          <a:lstStyle/>
          <a:p>
            <a:r>
              <a:rPr lang="en-IN" dirty="0"/>
              <a:t>Subnet 4</a:t>
            </a:r>
          </a:p>
        </p:txBody>
      </p:sp>
      <p:sp>
        <p:nvSpPr>
          <p:cNvPr id="3" name="Content Placeholder 2">
            <a:extLst>
              <a:ext uri="{FF2B5EF4-FFF2-40B4-BE49-F238E27FC236}">
                <a16:creationId xmlns:a16="http://schemas.microsoft.com/office/drawing/2014/main" id="{B7F36157-0156-B226-FAAB-44BAB39EA2F9}"/>
              </a:ext>
            </a:extLst>
          </p:cNvPr>
          <p:cNvSpPr>
            <a:spLocks noGrp="1"/>
          </p:cNvSpPr>
          <p:nvPr>
            <p:ph idx="1"/>
          </p:nvPr>
        </p:nvSpPr>
        <p:spPr/>
        <p:txBody>
          <a:bodyPr/>
          <a:lstStyle/>
          <a:p>
            <a:r>
              <a:rPr lang="en-US" dirty="0"/>
              <a:t>Network Address of the subnet = 200.1.2.192</a:t>
            </a:r>
          </a:p>
          <a:p>
            <a:r>
              <a:rPr lang="en-US" dirty="0"/>
              <a:t>Total number of IP Addresses = 2</a:t>
            </a:r>
            <a:r>
              <a:rPr lang="en-US" baseline="30000" dirty="0"/>
              <a:t>6</a:t>
            </a:r>
            <a:r>
              <a:rPr lang="en-US" dirty="0"/>
              <a:t> = 64</a:t>
            </a:r>
          </a:p>
          <a:p>
            <a:r>
              <a:rPr lang="en-US" dirty="0"/>
              <a:t>Total number of hosts that can be configured = 64 – 2 = 62</a:t>
            </a:r>
          </a:p>
          <a:p>
            <a:r>
              <a:rPr lang="en-US" dirty="0"/>
              <a:t>Range of IP Addresses = [200.1.2.</a:t>
            </a:r>
            <a:r>
              <a:rPr lang="en-US" dirty="0">
                <a:solidFill>
                  <a:srgbClr val="FF0000"/>
                </a:solidFill>
              </a:rPr>
              <a:t>11</a:t>
            </a:r>
            <a:r>
              <a:rPr lang="en-US" dirty="0"/>
              <a:t>000000, 200.1.2.</a:t>
            </a:r>
            <a:r>
              <a:rPr lang="en-US" dirty="0">
                <a:solidFill>
                  <a:srgbClr val="FF0000"/>
                </a:solidFill>
              </a:rPr>
              <a:t>11</a:t>
            </a:r>
            <a:r>
              <a:rPr lang="en-US" dirty="0"/>
              <a:t>111111] = [200.1.2.192, 200.1.2.255]</a:t>
            </a:r>
          </a:p>
          <a:p>
            <a:r>
              <a:rPr lang="en-US" dirty="0"/>
              <a:t>Broadcast Address = 200.1.2.</a:t>
            </a:r>
            <a:r>
              <a:rPr lang="en-US" dirty="0">
                <a:solidFill>
                  <a:srgbClr val="FF0000"/>
                </a:solidFill>
              </a:rPr>
              <a:t>11</a:t>
            </a:r>
            <a:r>
              <a:rPr lang="en-US" dirty="0"/>
              <a:t>111111 = 200.1.2.255</a:t>
            </a:r>
          </a:p>
        </p:txBody>
      </p:sp>
    </p:spTree>
    <p:extLst>
      <p:ext uri="{BB962C8B-B14F-4D97-AF65-F5344CB8AC3E}">
        <p14:creationId xmlns:p14="http://schemas.microsoft.com/office/powerpoint/2010/main" val="169573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501C-FBE5-43B1-CBD1-4BD5D4D83D7E}"/>
              </a:ext>
            </a:extLst>
          </p:cNvPr>
          <p:cNvSpPr>
            <a:spLocks noGrp="1"/>
          </p:cNvSpPr>
          <p:nvPr>
            <p:ph type="title"/>
          </p:nvPr>
        </p:nvSpPr>
        <p:spPr/>
        <p:txBody>
          <a:bodyPr/>
          <a:lstStyle/>
          <a:p>
            <a:r>
              <a:rPr lang="en-IN" dirty="0"/>
              <a:t>The Application Layer</a:t>
            </a:r>
          </a:p>
        </p:txBody>
      </p:sp>
      <p:sp>
        <p:nvSpPr>
          <p:cNvPr id="3" name="Content Placeholder 2">
            <a:extLst>
              <a:ext uri="{FF2B5EF4-FFF2-40B4-BE49-F238E27FC236}">
                <a16:creationId xmlns:a16="http://schemas.microsoft.com/office/drawing/2014/main" id="{07E3D9CC-9CF3-05CF-8007-C1D5D67EEC7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E60BD88-1B0F-DD6E-9C0F-A30C1841E73E}"/>
              </a:ext>
            </a:extLst>
          </p:cNvPr>
          <p:cNvPicPr>
            <a:picLocks noChangeAspect="1"/>
          </p:cNvPicPr>
          <p:nvPr/>
        </p:nvPicPr>
        <p:blipFill>
          <a:blip r:embed="rId2"/>
          <a:stretch>
            <a:fillRect/>
          </a:stretch>
        </p:blipFill>
        <p:spPr>
          <a:xfrm>
            <a:off x="1378422" y="1441681"/>
            <a:ext cx="9234781" cy="4858066"/>
          </a:xfrm>
          <a:prstGeom prst="rect">
            <a:avLst/>
          </a:prstGeom>
        </p:spPr>
      </p:pic>
    </p:spTree>
    <p:extLst>
      <p:ext uri="{BB962C8B-B14F-4D97-AF65-F5344CB8AC3E}">
        <p14:creationId xmlns:p14="http://schemas.microsoft.com/office/powerpoint/2010/main" val="36054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DD3E-2EB6-AEDE-CA38-8C8C2C3605DB}"/>
              </a:ext>
            </a:extLst>
          </p:cNvPr>
          <p:cNvSpPr>
            <a:spLocks noGrp="1"/>
          </p:cNvSpPr>
          <p:nvPr>
            <p:ph type="title"/>
          </p:nvPr>
        </p:nvSpPr>
        <p:spPr/>
        <p:txBody>
          <a:bodyPr/>
          <a:lstStyle/>
          <a:p>
            <a:r>
              <a:rPr lang="en-IN" dirty="0"/>
              <a:t>Application Layer</a:t>
            </a:r>
          </a:p>
        </p:txBody>
      </p:sp>
      <p:sp>
        <p:nvSpPr>
          <p:cNvPr id="3" name="Content Placeholder 2">
            <a:extLst>
              <a:ext uri="{FF2B5EF4-FFF2-40B4-BE49-F238E27FC236}">
                <a16:creationId xmlns:a16="http://schemas.microsoft.com/office/drawing/2014/main" id="{EE9E81BE-E01B-71AF-0EDF-D270FDBCDFF7}"/>
              </a:ext>
            </a:extLst>
          </p:cNvPr>
          <p:cNvSpPr>
            <a:spLocks noGrp="1"/>
          </p:cNvSpPr>
          <p:nvPr>
            <p:ph idx="1"/>
          </p:nvPr>
        </p:nvSpPr>
        <p:spPr/>
        <p:txBody>
          <a:bodyPr/>
          <a:lstStyle/>
          <a:p>
            <a:pPr>
              <a:lnSpc>
                <a:spcPct val="80000"/>
              </a:lnSpc>
              <a:spcBef>
                <a:spcPts val="700"/>
              </a:spcBef>
              <a:buClr>
                <a:srgbClr val="3333CC"/>
              </a:buClr>
              <a:buSzPct val="60000"/>
            </a:pPr>
            <a:r>
              <a:rPr lang="en-US" altLang="en-US" sz="2800" dirty="0">
                <a:solidFill>
                  <a:srgbClr val="000000"/>
                </a:solidFill>
              </a:rPr>
              <a:t>Provides an “application view” to a network (e.g. email, file transmission) </a:t>
            </a:r>
          </a:p>
          <a:p>
            <a:pPr>
              <a:lnSpc>
                <a:spcPct val="80000"/>
              </a:lnSpc>
              <a:spcBef>
                <a:spcPts val="700"/>
              </a:spcBef>
              <a:buClr>
                <a:srgbClr val="3333CC"/>
              </a:buClr>
              <a:buSzPct val="60000"/>
            </a:pPr>
            <a:r>
              <a:rPr lang="en-US" altLang="en-US" sz="2800" dirty="0">
                <a:solidFill>
                  <a:srgbClr val="000000"/>
                </a:solidFill>
              </a:rPr>
              <a:t>Example: Hypertext Transfer Protocol (HTTP) is used to access Web pages</a:t>
            </a:r>
          </a:p>
          <a:p>
            <a:pPr>
              <a:lnSpc>
                <a:spcPct val="80000"/>
              </a:lnSpc>
              <a:spcBef>
                <a:spcPts val="700"/>
              </a:spcBef>
              <a:buClr>
                <a:srgbClr val="3333CC"/>
              </a:buClr>
              <a:buSzPct val="60000"/>
            </a:pPr>
            <a:r>
              <a:rPr lang="en-US" altLang="en-US" sz="2800" b="1" dirty="0">
                <a:solidFill>
                  <a:srgbClr val="000000"/>
                </a:solidFill>
              </a:rPr>
              <a:t>Encapsulation</a:t>
            </a:r>
            <a:r>
              <a:rPr lang="en-US" altLang="en-US" sz="2800" dirty="0">
                <a:solidFill>
                  <a:srgbClr val="000000"/>
                </a:solidFill>
              </a:rPr>
              <a:t> begins here</a:t>
            </a:r>
          </a:p>
          <a:p>
            <a:pPr>
              <a:lnSpc>
                <a:spcPct val="80000"/>
              </a:lnSpc>
              <a:spcBef>
                <a:spcPts val="700"/>
              </a:spcBef>
              <a:buClr>
                <a:srgbClr val="3333CC"/>
              </a:buClr>
              <a:buSzPct val="60000"/>
            </a:pPr>
            <a:r>
              <a:rPr lang="en-US" altLang="en-US" dirty="0">
                <a:solidFill>
                  <a:srgbClr val="000000"/>
                </a:solidFill>
              </a:rPr>
              <a:t>Other examples: Email (SMTP), File transfers (FTP), Querying domain names (DNS)</a:t>
            </a:r>
            <a:endParaRPr lang="en-US" altLang="en-US" sz="2800" dirty="0">
              <a:solidFill>
                <a:srgbClr val="000000"/>
              </a:solidFill>
            </a:endParaRPr>
          </a:p>
        </p:txBody>
      </p:sp>
    </p:spTree>
    <p:extLst>
      <p:ext uri="{BB962C8B-B14F-4D97-AF65-F5344CB8AC3E}">
        <p14:creationId xmlns:p14="http://schemas.microsoft.com/office/powerpoint/2010/main" val="869621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2837</Words>
  <Application>Microsoft Office PowerPoint</Application>
  <PresentationFormat>Widescreen</PresentationFormat>
  <Paragraphs>418</Paragraphs>
  <Slides>75</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75</vt:i4>
      </vt:variant>
    </vt:vector>
  </HeadingPairs>
  <TitlesOfParts>
    <vt:vector size="82" baseType="lpstr">
      <vt:lpstr>Arial</vt:lpstr>
      <vt:lpstr>Calibri</vt:lpstr>
      <vt:lpstr>Calibri Light</vt:lpstr>
      <vt:lpstr>Tahoma</vt:lpstr>
      <vt:lpstr>Times New Roman</vt:lpstr>
      <vt:lpstr>Wingdings</vt:lpstr>
      <vt:lpstr>Office Theme</vt:lpstr>
      <vt:lpstr>Sessions 3 and 4</vt:lpstr>
      <vt:lpstr>Protocol</vt:lpstr>
      <vt:lpstr>Network Software</vt:lpstr>
      <vt:lpstr>Protocol Hierarchy Example</vt:lpstr>
      <vt:lpstr>OSI</vt:lpstr>
      <vt:lpstr>PowerPoint Presentation</vt:lpstr>
      <vt:lpstr>An Exchange using the OSI Model</vt:lpstr>
      <vt:lpstr>The Application Layer</vt:lpstr>
      <vt:lpstr>Application Layer</vt:lpstr>
      <vt:lpstr>The Presentation Layer</vt:lpstr>
      <vt:lpstr>Presentation Layer</vt:lpstr>
      <vt:lpstr>The Session Layer</vt:lpstr>
      <vt:lpstr>Session Layer</vt:lpstr>
      <vt:lpstr>The Transport Layer</vt:lpstr>
      <vt:lpstr>Transport Layer</vt:lpstr>
      <vt:lpstr>Port Numbers</vt:lpstr>
      <vt:lpstr>The Network Layer</vt:lpstr>
      <vt:lpstr>Network Layer</vt:lpstr>
      <vt:lpstr>The Data Link Layer</vt:lpstr>
      <vt:lpstr>Data Link Layer</vt:lpstr>
      <vt:lpstr>The Physical Layer</vt:lpstr>
      <vt:lpstr>Physical Layer Functions</vt:lpstr>
      <vt:lpstr>Physical and Logical Address</vt:lpstr>
      <vt:lpstr>Example</vt:lpstr>
      <vt:lpstr>Example</vt:lpstr>
      <vt:lpstr>How will the Web Server Respond?</vt:lpstr>
      <vt:lpstr>How will the Laptop Handle this?</vt:lpstr>
      <vt:lpstr>TCP/IP</vt:lpstr>
      <vt:lpstr>Basics of TCP/IP</vt:lpstr>
      <vt:lpstr>OSI versus TCP/IP</vt:lpstr>
      <vt:lpstr>OSI versus TCP/IP</vt:lpstr>
      <vt:lpstr>Protocols within Each TCP/IP Layer</vt:lpstr>
      <vt:lpstr>Transport Layer Protocols</vt:lpstr>
      <vt:lpstr>TCP – Connection Management</vt:lpstr>
      <vt:lpstr>UDP</vt:lpstr>
      <vt:lpstr>Internet Layer</vt:lpstr>
      <vt:lpstr>IP Datagram Format</vt:lpstr>
      <vt:lpstr>Address Resolution Protocol (ARP)</vt:lpstr>
      <vt:lpstr>ARP Example</vt:lpstr>
      <vt:lpstr>Internet Message Control Protocol (ICMP)</vt:lpstr>
      <vt:lpstr>ICMP Message Types</vt:lpstr>
      <vt:lpstr>PowerPoint Presentation</vt:lpstr>
      <vt:lpstr>ICMP Message Format</vt:lpstr>
      <vt:lpstr>PowerPoint Presentation</vt:lpstr>
      <vt:lpstr>PowerPoint Presentation</vt:lpstr>
      <vt:lpstr>Sessions 6 and 7: IP Addressing and Routing</vt:lpstr>
      <vt:lpstr>IP Address</vt:lpstr>
      <vt:lpstr>Classful Addressing</vt:lpstr>
      <vt:lpstr>Classes – How to Determine/Remember? – Three Techniques</vt:lpstr>
      <vt:lpstr>PowerPoint Presentation</vt:lpstr>
      <vt:lpstr>Dotted Decimal Notation</vt:lpstr>
      <vt:lpstr>Another View</vt:lpstr>
      <vt:lpstr>PowerPoint Presentation</vt:lpstr>
      <vt:lpstr>PowerPoint Presentation</vt:lpstr>
      <vt:lpstr>PowerPoint Presentation</vt:lpstr>
      <vt:lpstr>PowerPoint Presentation</vt:lpstr>
      <vt:lpstr>PowerPoint Presentation</vt:lpstr>
      <vt:lpstr>Subnetting</vt:lpstr>
      <vt:lpstr>Subnetting Concept</vt:lpstr>
      <vt:lpstr>PowerPoint Presentation</vt:lpstr>
      <vt:lpstr>PowerPoint Presentation</vt:lpstr>
      <vt:lpstr>Subnetting Example</vt:lpstr>
      <vt:lpstr>Subnetting Example</vt:lpstr>
      <vt:lpstr>Subnetting Example</vt:lpstr>
      <vt:lpstr>Subnetting Example</vt:lpstr>
      <vt:lpstr>Resulting Subnets</vt:lpstr>
      <vt:lpstr>Subnet 1</vt:lpstr>
      <vt:lpstr>Subnet 2</vt:lpstr>
      <vt:lpstr>Exercise</vt:lpstr>
      <vt:lpstr>Solution</vt:lpstr>
      <vt:lpstr>Solution</vt:lpstr>
      <vt:lpstr>Subnet 1</vt:lpstr>
      <vt:lpstr>Subnet 2</vt:lpstr>
      <vt:lpstr>Subnet 3</vt:lpstr>
      <vt:lpstr>Subnet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Sessions 3 and 4</dc:title>
  <dc:creator>Atul Kahate</dc:creator>
  <cp:lastModifiedBy>Atul Kahate</cp:lastModifiedBy>
  <cp:revision>1</cp:revision>
  <dcterms:created xsi:type="dcterms:W3CDTF">2023-04-08T08:02:06Z</dcterms:created>
  <dcterms:modified xsi:type="dcterms:W3CDTF">2023-04-08T08:02:28Z</dcterms:modified>
</cp:coreProperties>
</file>