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90" r:id="rId2"/>
    <p:sldId id="691" r:id="rId3"/>
    <p:sldId id="692" r:id="rId4"/>
    <p:sldId id="749" r:id="rId5"/>
    <p:sldId id="615" r:id="rId6"/>
    <p:sldId id="616" r:id="rId7"/>
    <p:sldId id="617" r:id="rId8"/>
    <p:sldId id="750" r:id="rId9"/>
    <p:sldId id="693" r:id="rId10"/>
    <p:sldId id="694" r:id="rId11"/>
    <p:sldId id="695" r:id="rId12"/>
    <p:sldId id="696" r:id="rId13"/>
    <p:sldId id="697" r:id="rId14"/>
    <p:sldId id="698" r:id="rId15"/>
    <p:sldId id="699" r:id="rId16"/>
    <p:sldId id="700" r:id="rId17"/>
    <p:sldId id="702" r:id="rId18"/>
    <p:sldId id="703" r:id="rId19"/>
    <p:sldId id="70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6071-9324-8B46-C9DA-F47272B664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24BA91-A51B-D893-56E8-5B83E509DF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931667-5D2F-672F-9EFC-2EE3FFD9AB1B}"/>
              </a:ext>
            </a:extLst>
          </p:cNvPr>
          <p:cNvSpPr>
            <a:spLocks noGrp="1"/>
          </p:cNvSpPr>
          <p:nvPr>
            <p:ph type="dt" sz="half" idx="10"/>
          </p:nvPr>
        </p:nvSpPr>
        <p:spPr/>
        <p:txBody>
          <a:bodyPr/>
          <a:lstStyle/>
          <a:p>
            <a:fld id="{727DC8A7-17F5-4BB6-9D73-188D3C9ACDFD}" type="datetimeFigureOut">
              <a:rPr lang="en-IN" smtClean="0"/>
              <a:t>13-04-2023</a:t>
            </a:fld>
            <a:endParaRPr lang="en-IN"/>
          </a:p>
        </p:txBody>
      </p:sp>
      <p:sp>
        <p:nvSpPr>
          <p:cNvPr id="5" name="Footer Placeholder 4">
            <a:extLst>
              <a:ext uri="{FF2B5EF4-FFF2-40B4-BE49-F238E27FC236}">
                <a16:creationId xmlns:a16="http://schemas.microsoft.com/office/drawing/2014/main" id="{537B62E5-126D-E896-F867-8E1E54A38A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944DF1-6385-F47C-DE71-A91E0D6157A0}"/>
              </a:ext>
            </a:extLst>
          </p:cNvPr>
          <p:cNvSpPr>
            <a:spLocks noGrp="1"/>
          </p:cNvSpPr>
          <p:nvPr>
            <p:ph type="sldNum" sz="quarter" idx="12"/>
          </p:nvPr>
        </p:nvSpPr>
        <p:spPr/>
        <p:txBody>
          <a:bodyPr/>
          <a:lstStyle/>
          <a:p>
            <a:fld id="{C5E2E55B-C254-4C99-82A8-B09477731D6D}" type="slidenum">
              <a:rPr lang="en-IN" smtClean="0"/>
              <a:t>‹#›</a:t>
            </a:fld>
            <a:endParaRPr lang="en-IN"/>
          </a:p>
        </p:txBody>
      </p:sp>
    </p:spTree>
    <p:extLst>
      <p:ext uri="{BB962C8B-B14F-4D97-AF65-F5344CB8AC3E}">
        <p14:creationId xmlns:p14="http://schemas.microsoft.com/office/powerpoint/2010/main" val="1952837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98E7A-6DD1-1248-0ABE-A7DACDA25A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A22344-2B28-B062-4583-69176285E5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A3A0C-58F9-3E2E-9DE9-569CA294E2C7}"/>
              </a:ext>
            </a:extLst>
          </p:cNvPr>
          <p:cNvSpPr>
            <a:spLocks noGrp="1"/>
          </p:cNvSpPr>
          <p:nvPr>
            <p:ph type="dt" sz="half" idx="10"/>
          </p:nvPr>
        </p:nvSpPr>
        <p:spPr/>
        <p:txBody>
          <a:bodyPr/>
          <a:lstStyle/>
          <a:p>
            <a:fld id="{727DC8A7-17F5-4BB6-9D73-188D3C9ACDFD}" type="datetimeFigureOut">
              <a:rPr lang="en-IN" smtClean="0"/>
              <a:t>13-04-2023</a:t>
            </a:fld>
            <a:endParaRPr lang="en-IN"/>
          </a:p>
        </p:txBody>
      </p:sp>
      <p:sp>
        <p:nvSpPr>
          <p:cNvPr id="5" name="Footer Placeholder 4">
            <a:extLst>
              <a:ext uri="{FF2B5EF4-FFF2-40B4-BE49-F238E27FC236}">
                <a16:creationId xmlns:a16="http://schemas.microsoft.com/office/drawing/2014/main" id="{589D36AB-D74D-37A8-DF77-E59F67CD46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85EC76-62FF-30EB-8460-C85FBE5BDEF7}"/>
              </a:ext>
            </a:extLst>
          </p:cNvPr>
          <p:cNvSpPr>
            <a:spLocks noGrp="1"/>
          </p:cNvSpPr>
          <p:nvPr>
            <p:ph type="sldNum" sz="quarter" idx="12"/>
          </p:nvPr>
        </p:nvSpPr>
        <p:spPr/>
        <p:txBody>
          <a:bodyPr/>
          <a:lstStyle/>
          <a:p>
            <a:fld id="{C5E2E55B-C254-4C99-82A8-B09477731D6D}" type="slidenum">
              <a:rPr lang="en-IN" smtClean="0"/>
              <a:t>‹#›</a:t>
            </a:fld>
            <a:endParaRPr lang="en-IN"/>
          </a:p>
        </p:txBody>
      </p:sp>
    </p:spTree>
    <p:extLst>
      <p:ext uri="{BB962C8B-B14F-4D97-AF65-F5344CB8AC3E}">
        <p14:creationId xmlns:p14="http://schemas.microsoft.com/office/powerpoint/2010/main" val="131364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E64717-BCBF-104C-B9E1-BEB453038B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879494-E0F1-3D19-AB5E-FDEF34B86D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4D4799-40C1-A64B-BD63-81C0B1C640A0}"/>
              </a:ext>
            </a:extLst>
          </p:cNvPr>
          <p:cNvSpPr>
            <a:spLocks noGrp="1"/>
          </p:cNvSpPr>
          <p:nvPr>
            <p:ph type="dt" sz="half" idx="10"/>
          </p:nvPr>
        </p:nvSpPr>
        <p:spPr/>
        <p:txBody>
          <a:bodyPr/>
          <a:lstStyle/>
          <a:p>
            <a:fld id="{727DC8A7-17F5-4BB6-9D73-188D3C9ACDFD}" type="datetimeFigureOut">
              <a:rPr lang="en-IN" smtClean="0"/>
              <a:t>13-04-2023</a:t>
            </a:fld>
            <a:endParaRPr lang="en-IN"/>
          </a:p>
        </p:txBody>
      </p:sp>
      <p:sp>
        <p:nvSpPr>
          <p:cNvPr id="5" name="Footer Placeholder 4">
            <a:extLst>
              <a:ext uri="{FF2B5EF4-FFF2-40B4-BE49-F238E27FC236}">
                <a16:creationId xmlns:a16="http://schemas.microsoft.com/office/drawing/2014/main" id="{F44FF36E-D283-65BA-B8B8-B972AA8077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B0FECE-4F75-5376-86CB-62A414CFAC5E}"/>
              </a:ext>
            </a:extLst>
          </p:cNvPr>
          <p:cNvSpPr>
            <a:spLocks noGrp="1"/>
          </p:cNvSpPr>
          <p:nvPr>
            <p:ph type="sldNum" sz="quarter" idx="12"/>
          </p:nvPr>
        </p:nvSpPr>
        <p:spPr/>
        <p:txBody>
          <a:bodyPr/>
          <a:lstStyle/>
          <a:p>
            <a:fld id="{C5E2E55B-C254-4C99-82A8-B09477731D6D}" type="slidenum">
              <a:rPr lang="en-IN" smtClean="0"/>
              <a:t>‹#›</a:t>
            </a:fld>
            <a:endParaRPr lang="en-IN"/>
          </a:p>
        </p:txBody>
      </p:sp>
    </p:spTree>
    <p:extLst>
      <p:ext uri="{BB962C8B-B14F-4D97-AF65-F5344CB8AC3E}">
        <p14:creationId xmlns:p14="http://schemas.microsoft.com/office/powerpoint/2010/main" val="315893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C0B42-F991-07FF-46B5-056BD74B38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671B98-9A4B-6FC6-E1D9-6DC686C3F6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C1B2C6-DF2B-E238-D94B-7578D10A3EA6}"/>
              </a:ext>
            </a:extLst>
          </p:cNvPr>
          <p:cNvSpPr>
            <a:spLocks noGrp="1"/>
          </p:cNvSpPr>
          <p:nvPr>
            <p:ph type="dt" sz="half" idx="10"/>
          </p:nvPr>
        </p:nvSpPr>
        <p:spPr/>
        <p:txBody>
          <a:bodyPr/>
          <a:lstStyle/>
          <a:p>
            <a:fld id="{727DC8A7-17F5-4BB6-9D73-188D3C9ACDFD}" type="datetimeFigureOut">
              <a:rPr lang="en-IN" smtClean="0"/>
              <a:t>13-04-2023</a:t>
            </a:fld>
            <a:endParaRPr lang="en-IN"/>
          </a:p>
        </p:txBody>
      </p:sp>
      <p:sp>
        <p:nvSpPr>
          <p:cNvPr id="5" name="Footer Placeholder 4">
            <a:extLst>
              <a:ext uri="{FF2B5EF4-FFF2-40B4-BE49-F238E27FC236}">
                <a16:creationId xmlns:a16="http://schemas.microsoft.com/office/drawing/2014/main" id="{1BD6B93D-D7AA-6E63-B669-65F2BE589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3B36A5-7155-5477-3013-E95FA13C8CA6}"/>
              </a:ext>
            </a:extLst>
          </p:cNvPr>
          <p:cNvSpPr>
            <a:spLocks noGrp="1"/>
          </p:cNvSpPr>
          <p:nvPr>
            <p:ph type="sldNum" sz="quarter" idx="12"/>
          </p:nvPr>
        </p:nvSpPr>
        <p:spPr/>
        <p:txBody>
          <a:bodyPr/>
          <a:lstStyle/>
          <a:p>
            <a:fld id="{C5E2E55B-C254-4C99-82A8-B09477731D6D}" type="slidenum">
              <a:rPr lang="en-IN" smtClean="0"/>
              <a:t>‹#›</a:t>
            </a:fld>
            <a:endParaRPr lang="en-IN"/>
          </a:p>
        </p:txBody>
      </p:sp>
    </p:spTree>
    <p:extLst>
      <p:ext uri="{BB962C8B-B14F-4D97-AF65-F5344CB8AC3E}">
        <p14:creationId xmlns:p14="http://schemas.microsoft.com/office/powerpoint/2010/main" val="4183963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C1FFA-EA61-BE00-5460-2B78807445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35A9C7-9174-DF18-FB99-D9F671CBB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2459E1-64C9-9E2E-4D2F-249E8220F2A0}"/>
              </a:ext>
            </a:extLst>
          </p:cNvPr>
          <p:cNvSpPr>
            <a:spLocks noGrp="1"/>
          </p:cNvSpPr>
          <p:nvPr>
            <p:ph type="dt" sz="half" idx="10"/>
          </p:nvPr>
        </p:nvSpPr>
        <p:spPr/>
        <p:txBody>
          <a:bodyPr/>
          <a:lstStyle/>
          <a:p>
            <a:fld id="{727DC8A7-17F5-4BB6-9D73-188D3C9ACDFD}" type="datetimeFigureOut">
              <a:rPr lang="en-IN" smtClean="0"/>
              <a:t>13-04-2023</a:t>
            </a:fld>
            <a:endParaRPr lang="en-IN"/>
          </a:p>
        </p:txBody>
      </p:sp>
      <p:sp>
        <p:nvSpPr>
          <p:cNvPr id="5" name="Footer Placeholder 4">
            <a:extLst>
              <a:ext uri="{FF2B5EF4-FFF2-40B4-BE49-F238E27FC236}">
                <a16:creationId xmlns:a16="http://schemas.microsoft.com/office/drawing/2014/main" id="{7AE25770-AEA4-078B-5B24-B8269E120C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2537FF-E952-B180-7D04-C01D87BA7765}"/>
              </a:ext>
            </a:extLst>
          </p:cNvPr>
          <p:cNvSpPr>
            <a:spLocks noGrp="1"/>
          </p:cNvSpPr>
          <p:nvPr>
            <p:ph type="sldNum" sz="quarter" idx="12"/>
          </p:nvPr>
        </p:nvSpPr>
        <p:spPr/>
        <p:txBody>
          <a:bodyPr/>
          <a:lstStyle/>
          <a:p>
            <a:fld id="{C5E2E55B-C254-4C99-82A8-B09477731D6D}" type="slidenum">
              <a:rPr lang="en-IN" smtClean="0"/>
              <a:t>‹#›</a:t>
            </a:fld>
            <a:endParaRPr lang="en-IN"/>
          </a:p>
        </p:txBody>
      </p:sp>
    </p:spTree>
    <p:extLst>
      <p:ext uri="{BB962C8B-B14F-4D97-AF65-F5344CB8AC3E}">
        <p14:creationId xmlns:p14="http://schemas.microsoft.com/office/powerpoint/2010/main" val="2633211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B409-A274-02F2-0D59-5B76382D95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86785D-3AAF-98A0-9B43-2AF68D4C81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F4BE31-0507-49FD-4710-2E1E0B9D7C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77B0FD-961F-12DC-C275-AB2C6E295EA1}"/>
              </a:ext>
            </a:extLst>
          </p:cNvPr>
          <p:cNvSpPr>
            <a:spLocks noGrp="1"/>
          </p:cNvSpPr>
          <p:nvPr>
            <p:ph type="dt" sz="half" idx="10"/>
          </p:nvPr>
        </p:nvSpPr>
        <p:spPr/>
        <p:txBody>
          <a:bodyPr/>
          <a:lstStyle/>
          <a:p>
            <a:fld id="{727DC8A7-17F5-4BB6-9D73-188D3C9ACDFD}" type="datetimeFigureOut">
              <a:rPr lang="en-IN" smtClean="0"/>
              <a:t>13-04-2023</a:t>
            </a:fld>
            <a:endParaRPr lang="en-IN"/>
          </a:p>
        </p:txBody>
      </p:sp>
      <p:sp>
        <p:nvSpPr>
          <p:cNvPr id="6" name="Footer Placeholder 5">
            <a:extLst>
              <a:ext uri="{FF2B5EF4-FFF2-40B4-BE49-F238E27FC236}">
                <a16:creationId xmlns:a16="http://schemas.microsoft.com/office/drawing/2014/main" id="{D50B0FEB-1B21-BB37-D5A6-9BE7A26141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95F0A2-6524-FFCE-E89C-7A27DA4B7330}"/>
              </a:ext>
            </a:extLst>
          </p:cNvPr>
          <p:cNvSpPr>
            <a:spLocks noGrp="1"/>
          </p:cNvSpPr>
          <p:nvPr>
            <p:ph type="sldNum" sz="quarter" idx="12"/>
          </p:nvPr>
        </p:nvSpPr>
        <p:spPr/>
        <p:txBody>
          <a:bodyPr/>
          <a:lstStyle/>
          <a:p>
            <a:fld id="{C5E2E55B-C254-4C99-82A8-B09477731D6D}" type="slidenum">
              <a:rPr lang="en-IN" smtClean="0"/>
              <a:t>‹#›</a:t>
            </a:fld>
            <a:endParaRPr lang="en-IN"/>
          </a:p>
        </p:txBody>
      </p:sp>
    </p:spTree>
    <p:extLst>
      <p:ext uri="{BB962C8B-B14F-4D97-AF65-F5344CB8AC3E}">
        <p14:creationId xmlns:p14="http://schemas.microsoft.com/office/powerpoint/2010/main" val="1447497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98DE4-4BB9-7AB2-423B-0EE55EF7E4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0049F0-52EB-EC34-6CF9-3E6328A05F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371218-737C-E205-FD04-C4E332E70C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C2CD21-8AFF-9A07-C57A-BD38BD74E4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EC1405-1952-1B1D-546A-F36CCA820E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48DC70-ED0B-4A4B-D99D-8C4807FF071B}"/>
              </a:ext>
            </a:extLst>
          </p:cNvPr>
          <p:cNvSpPr>
            <a:spLocks noGrp="1"/>
          </p:cNvSpPr>
          <p:nvPr>
            <p:ph type="dt" sz="half" idx="10"/>
          </p:nvPr>
        </p:nvSpPr>
        <p:spPr/>
        <p:txBody>
          <a:bodyPr/>
          <a:lstStyle/>
          <a:p>
            <a:fld id="{727DC8A7-17F5-4BB6-9D73-188D3C9ACDFD}" type="datetimeFigureOut">
              <a:rPr lang="en-IN" smtClean="0"/>
              <a:t>13-04-2023</a:t>
            </a:fld>
            <a:endParaRPr lang="en-IN"/>
          </a:p>
        </p:txBody>
      </p:sp>
      <p:sp>
        <p:nvSpPr>
          <p:cNvPr id="8" name="Footer Placeholder 7">
            <a:extLst>
              <a:ext uri="{FF2B5EF4-FFF2-40B4-BE49-F238E27FC236}">
                <a16:creationId xmlns:a16="http://schemas.microsoft.com/office/drawing/2014/main" id="{2D2B7BE8-AAF8-DB86-EA63-0DCB836D2A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1E52D6-08E5-3B05-6DE7-364E4B9589D8}"/>
              </a:ext>
            </a:extLst>
          </p:cNvPr>
          <p:cNvSpPr>
            <a:spLocks noGrp="1"/>
          </p:cNvSpPr>
          <p:nvPr>
            <p:ph type="sldNum" sz="quarter" idx="12"/>
          </p:nvPr>
        </p:nvSpPr>
        <p:spPr/>
        <p:txBody>
          <a:bodyPr/>
          <a:lstStyle/>
          <a:p>
            <a:fld id="{C5E2E55B-C254-4C99-82A8-B09477731D6D}" type="slidenum">
              <a:rPr lang="en-IN" smtClean="0"/>
              <a:t>‹#›</a:t>
            </a:fld>
            <a:endParaRPr lang="en-IN"/>
          </a:p>
        </p:txBody>
      </p:sp>
    </p:spTree>
    <p:extLst>
      <p:ext uri="{BB962C8B-B14F-4D97-AF65-F5344CB8AC3E}">
        <p14:creationId xmlns:p14="http://schemas.microsoft.com/office/powerpoint/2010/main" val="963720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68D5-3FA1-5098-B422-6318104EB7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2128F8-3AD1-C4D5-A265-E242102FCFD3}"/>
              </a:ext>
            </a:extLst>
          </p:cNvPr>
          <p:cNvSpPr>
            <a:spLocks noGrp="1"/>
          </p:cNvSpPr>
          <p:nvPr>
            <p:ph type="dt" sz="half" idx="10"/>
          </p:nvPr>
        </p:nvSpPr>
        <p:spPr/>
        <p:txBody>
          <a:bodyPr/>
          <a:lstStyle/>
          <a:p>
            <a:fld id="{727DC8A7-17F5-4BB6-9D73-188D3C9ACDFD}" type="datetimeFigureOut">
              <a:rPr lang="en-IN" smtClean="0"/>
              <a:t>13-04-2023</a:t>
            </a:fld>
            <a:endParaRPr lang="en-IN"/>
          </a:p>
        </p:txBody>
      </p:sp>
      <p:sp>
        <p:nvSpPr>
          <p:cNvPr id="4" name="Footer Placeholder 3">
            <a:extLst>
              <a:ext uri="{FF2B5EF4-FFF2-40B4-BE49-F238E27FC236}">
                <a16:creationId xmlns:a16="http://schemas.microsoft.com/office/drawing/2014/main" id="{98966343-A525-A94E-6E03-821C677EDF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0296BB-5F3D-E1A1-04B2-78913C6D1EDA}"/>
              </a:ext>
            </a:extLst>
          </p:cNvPr>
          <p:cNvSpPr>
            <a:spLocks noGrp="1"/>
          </p:cNvSpPr>
          <p:nvPr>
            <p:ph type="sldNum" sz="quarter" idx="12"/>
          </p:nvPr>
        </p:nvSpPr>
        <p:spPr/>
        <p:txBody>
          <a:bodyPr/>
          <a:lstStyle/>
          <a:p>
            <a:fld id="{C5E2E55B-C254-4C99-82A8-B09477731D6D}" type="slidenum">
              <a:rPr lang="en-IN" smtClean="0"/>
              <a:t>‹#›</a:t>
            </a:fld>
            <a:endParaRPr lang="en-IN"/>
          </a:p>
        </p:txBody>
      </p:sp>
    </p:spTree>
    <p:extLst>
      <p:ext uri="{BB962C8B-B14F-4D97-AF65-F5344CB8AC3E}">
        <p14:creationId xmlns:p14="http://schemas.microsoft.com/office/powerpoint/2010/main" val="1651932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84D4C0-4F23-01D6-5230-9C6ADCE87ABF}"/>
              </a:ext>
            </a:extLst>
          </p:cNvPr>
          <p:cNvSpPr>
            <a:spLocks noGrp="1"/>
          </p:cNvSpPr>
          <p:nvPr>
            <p:ph type="dt" sz="half" idx="10"/>
          </p:nvPr>
        </p:nvSpPr>
        <p:spPr/>
        <p:txBody>
          <a:bodyPr/>
          <a:lstStyle/>
          <a:p>
            <a:fld id="{727DC8A7-17F5-4BB6-9D73-188D3C9ACDFD}" type="datetimeFigureOut">
              <a:rPr lang="en-IN" smtClean="0"/>
              <a:t>13-04-2023</a:t>
            </a:fld>
            <a:endParaRPr lang="en-IN"/>
          </a:p>
        </p:txBody>
      </p:sp>
      <p:sp>
        <p:nvSpPr>
          <p:cNvPr id="3" name="Footer Placeholder 2">
            <a:extLst>
              <a:ext uri="{FF2B5EF4-FFF2-40B4-BE49-F238E27FC236}">
                <a16:creationId xmlns:a16="http://schemas.microsoft.com/office/drawing/2014/main" id="{F84353D5-2E93-F929-A9FD-51BEC6E999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6256C7-5F45-F4EA-5ECC-20430AAA5AFC}"/>
              </a:ext>
            </a:extLst>
          </p:cNvPr>
          <p:cNvSpPr>
            <a:spLocks noGrp="1"/>
          </p:cNvSpPr>
          <p:nvPr>
            <p:ph type="sldNum" sz="quarter" idx="12"/>
          </p:nvPr>
        </p:nvSpPr>
        <p:spPr/>
        <p:txBody>
          <a:bodyPr/>
          <a:lstStyle/>
          <a:p>
            <a:fld id="{C5E2E55B-C254-4C99-82A8-B09477731D6D}" type="slidenum">
              <a:rPr lang="en-IN" smtClean="0"/>
              <a:t>‹#›</a:t>
            </a:fld>
            <a:endParaRPr lang="en-IN"/>
          </a:p>
        </p:txBody>
      </p:sp>
    </p:spTree>
    <p:extLst>
      <p:ext uri="{BB962C8B-B14F-4D97-AF65-F5344CB8AC3E}">
        <p14:creationId xmlns:p14="http://schemas.microsoft.com/office/powerpoint/2010/main" val="76601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7AB43-3424-147D-86D9-A7B82DF46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130F29-3383-90E4-751F-437D959BE0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3EAF03-2751-0173-1F19-78667A32A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0A4C3B-D6B6-2DD0-70B0-28B8F03746BB}"/>
              </a:ext>
            </a:extLst>
          </p:cNvPr>
          <p:cNvSpPr>
            <a:spLocks noGrp="1"/>
          </p:cNvSpPr>
          <p:nvPr>
            <p:ph type="dt" sz="half" idx="10"/>
          </p:nvPr>
        </p:nvSpPr>
        <p:spPr/>
        <p:txBody>
          <a:bodyPr/>
          <a:lstStyle/>
          <a:p>
            <a:fld id="{727DC8A7-17F5-4BB6-9D73-188D3C9ACDFD}" type="datetimeFigureOut">
              <a:rPr lang="en-IN" smtClean="0"/>
              <a:t>13-04-2023</a:t>
            </a:fld>
            <a:endParaRPr lang="en-IN"/>
          </a:p>
        </p:txBody>
      </p:sp>
      <p:sp>
        <p:nvSpPr>
          <p:cNvPr id="6" name="Footer Placeholder 5">
            <a:extLst>
              <a:ext uri="{FF2B5EF4-FFF2-40B4-BE49-F238E27FC236}">
                <a16:creationId xmlns:a16="http://schemas.microsoft.com/office/drawing/2014/main" id="{D077861E-6B09-D294-1EC1-86306AF9EF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894216-6830-E10B-1CE3-21C3E4AF56FF}"/>
              </a:ext>
            </a:extLst>
          </p:cNvPr>
          <p:cNvSpPr>
            <a:spLocks noGrp="1"/>
          </p:cNvSpPr>
          <p:nvPr>
            <p:ph type="sldNum" sz="quarter" idx="12"/>
          </p:nvPr>
        </p:nvSpPr>
        <p:spPr/>
        <p:txBody>
          <a:bodyPr/>
          <a:lstStyle/>
          <a:p>
            <a:fld id="{C5E2E55B-C254-4C99-82A8-B09477731D6D}" type="slidenum">
              <a:rPr lang="en-IN" smtClean="0"/>
              <a:t>‹#›</a:t>
            </a:fld>
            <a:endParaRPr lang="en-IN"/>
          </a:p>
        </p:txBody>
      </p:sp>
    </p:spTree>
    <p:extLst>
      <p:ext uri="{BB962C8B-B14F-4D97-AF65-F5344CB8AC3E}">
        <p14:creationId xmlns:p14="http://schemas.microsoft.com/office/powerpoint/2010/main" val="1431639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7553C-FAD6-FDF5-3A41-50DBE4EE61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5AA4E7-D449-B12C-41CE-9593FE5AD0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520D3F-DBF0-FC19-FCEC-49B5EBB564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D4066E-36D3-2258-3793-BFC6321C09BA}"/>
              </a:ext>
            </a:extLst>
          </p:cNvPr>
          <p:cNvSpPr>
            <a:spLocks noGrp="1"/>
          </p:cNvSpPr>
          <p:nvPr>
            <p:ph type="dt" sz="half" idx="10"/>
          </p:nvPr>
        </p:nvSpPr>
        <p:spPr/>
        <p:txBody>
          <a:bodyPr/>
          <a:lstStyle/>
          <a:p>
            <a:fld id="{727DC8A7-17F5-4BB6-9D73-188D3C9ACDFD}" type="datetimeFigureOut">
              <a:rPr lang="en-IN" smtClean="0"/>
              <a:t>13-04-2023</a:t>
            </a:fld>
            <a:endParaRPr lang="en-IN"/>
          </a:p>
        </p:txBody>
      </p:sp>
      <p:sp>
        <p:nvSpPr>
          <p:cNvPr id="6" name="Footer Placeholder 5">
            <a:extLst>
              <a:ext uri="{FF2B5EF4-FFF2-40B4-BE49-F238E27FC236}">
                <a16:creationId xmlns:a16="http://schemas.microsoft.com/office/drawing/2014/main" id="{F699D1EF-0767-77B0-61FE-D8D0B4BA60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6308EC-2518-C2FD-ECA2-B616610408B0}"/>
              </a:ext>
            </a:extLst>
          </p:cNvPr>
          <p:cNvSpPr>
            <a:spLocks noGrp="1"/>
          </p:cNvSpPr>
          <p:nvPr>
            <p:ph type="sldNum" sz="quarter" idx="12"/>
          </p:nvPr>
        </p:nvSpPr>
        <p:spPr/>
        <p:txBody>
          <a:bodyPr/>
          <a:lstStyle/>
          <a:p>
            <a:fld id="{C5E2E55B-C254-4C99-82A8-B09477731D6D}" type="slidenum">
              <a:rPr lang="en-IN" smtClean="0"/>
              <a:t>‹#›</a:t>
            </a:fld>
            <a:endParaRPr lang="en-IN"/>
          </a:p>
        </p:txBody>
      </p:sp>
    </p:spTree>
    <p:extLst>
      <p:ext uri="{BB962C8B-B14F-4D97-AF65-F5344CB8AC3E}">
        <p14:creationId xmlns:p14="http://schemas.microsoft.com/office/powerpoint/2010/main" val="3886927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A7E920-D5BB-62E7-82C6-A35DECAD52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A2DA69-C04B-0F0C-C5A5-2685734C4C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5721DA-1D11-F147-8056-1629A3454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DC8A7-17F5-4BB6-9D73-188D3C9ACDFD}" type="datetimeFigureOut">
              <a:rPr lang="en-IN" smtClean="0"/>
              <a:t>13-04-2023</a:t>
            </a:fld>
            <a:endParaRPr lang="en-IN"/>
          </a:p>
        </p:txBody>
      </p:sp>
      <p:sp>
        <p:nvSpPr>
          <p:cNvPr id="5" name="Footer Placeholder 4">
            <a:extLst>
              <a:ext uri="{FF2B5EF4-FFF2-40B4-BE49-F238E27FC236}">
                <a16:creationId xmlns:a16="http://schemas.microsoft.com/office/drawing/2014/main" id="{31AD94D0-13C8-8B1C-A444-60419B824B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8EBCAC-218D-1082-1F7C-98F1582285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2E55B-C254-4C99-82A8-B09477731D6D}" type="slidenum">
              <a:rPr lang="en-IN" smtClean="0"/>
              <a:t>‹#›</a:t>
            </a:fld>
            <a:endParaRPr lang="en-IN"/>
          </a:p>
        </p:txBody>
      </p:sp>
    </p:spTree>
    <p:extLst>
      <p:ext uri="{BB962C8B-B14F-4D97-AF65-F5344CB8AC3E}">
        <p14:creationId xmlns:p14="http://schemas.microsoft.com/office/powerpoint/2010/main" val="3237384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07A196-C53B-790B-7DE3-861D1A6F1FEB}"/>
              </a:ext>
            </a:extLst>
          </p:cNvPr>
          <p:cNvSpPr>
            <a:spLocks noGrp="1"/>
          </p:cNvSpPr>
          <p:nvPr>
            <p:ph type="title"/>
          </p:nvPr>
        </p:nvSpPr>
        <p:spPr/>
        <p:txBody>
          <a:bodyPr/>
          <a:lstStyle/>
          <a:p>
            <a:r>
              <a:rPr lang="en-IN" dirty="0"/>
              <a:t>Variable Length Subnet Mask (VLSM)</a:t>
            </a:r>
          </a:p>
        </p:txBody>
      </p:sp>
      <p:sp>
        <p:nvSpPr>
          <p:cNvPr id="5" name="Text Placeholder 4">
            <a:extLst>
              <a:ext uri="{FF2B5EF4-FFF2-40B4-BE49-F238E27FC236}">
                <a16:creationId xmlns:a16="http://schemas.microsoft.com/office/drawing/2014/main" id="{66746637-7EDD-0405-82B0-7330E5F1F6D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823804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9476-47B9-0CEC-1CC9-896D74AB01BC}"/>
              </a:ext>
            </a:extLst>
          </p:cNvPr>
          <p:cNvSpPr>
            <a:spLocks noGrp="1"/>
          </p:cNvSpPr>
          <p:nvPr>
            <p:ph type="title"/>
          </p:nvPr>
        </p:nvSpPr>
        <p:spPr/>
        <p:txBody>
          <a:bodyPr/>
          <a:lstStyle/>
          <a:p>
            <a:r>
              <a:rPr lang="en-IN" dirty="0"/>
              <a:t>VLSM Example – Design Steps</a:t>
            </a:r>
          </a:p>
        </p:txBody>
      </p:sp>
      <p:sp>
        <p:nvSpPr>
          <p:cNvPr id="4" name="Content Placeholder 3">
            <a:extLst>
              <a:ext uri="{FF2B5EF4-FFF2-40B4-BE49-F238E27FC236}">
                <a16:creationId xmlns:a16="http://schemas.microsoft.com/office/drawing/2014/main" id="{04DA95E5-B531-AC94-A342-5432054194B3}"/>
              </a:ext>
            </a:extLst>
          </p:cNvPr>
          <p:cNvSpPr>
            <a:spLocks noGrp="1"/>
          </p:cNvSpPr>
          <p:nvPr>
            <p:ph idx="1"/>
          </p:nvPr>
        </p:nvSpPr>
        <p:spPr/>
        <p:txBody>
          <a:bodyPr/>
          <a:lstStyle/>
          <a:p>
            <a:r>
              <a:rPr lang="en-US" dirty="0"/>
              <a:t>Find the largest segment and allocate a suitable subnet size for it.</a:t>
            </a:r>
          </a:p>
          <a:p>
            <a:r>
              <a:rPr lang="en-US" dirty="0"/>
              <a:t>Allocate this subnet at the start of the address space.</a:t>
            </a:r>
          </a:p>
          <a:p>
            <a:r>
              <a:rPr lang="en-US" dirty="0"/>
              <a:t>Continue going down the list.</a:t>
            </a:r>
          </a:p>
          <a:p>
            <a:endParaRPr lang="en-IN" dirty="0"/>
          </a:p>
        </p:txBody>
      </p:sp>
    </p:spTree>
    <p:extLst>
      <p:ext uri="{BB962C8B-B14F-4D97-AF65-F5344CB8AC3E}">
        <p14:creationId xmlns:p14="http://schemas.microsoft.com/office/powerpoint/2010/main" val="2161432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9476-47B9-0CEC-1CC9-896D74AB01BC}"/>
              </a:ext>
            </a:extLst>
          </p:cNvPr>
          <p:cNvSpPr>
            <a:spLocks noGrp="1"/>
          </p:cNvSpPr>
          <p:nvPr>
            <p:ph type="title"/>
          </p:nvPr>
        </p:nvSpPr>
        <p:spPr/>
        <p:txBody>
          <a:bodyPr/>
          <a:lstStyle/>
          <a:p>
            <a:r>
              <a:rPr lang="en-IN" dirty="0"/>
              <a:t>VLSM Example – Design Steps</a:t>
            </a:r>
          </a:p>
        </p:txBody>
      </p:sp>
      <p:sp>
        <p:nvSpPr>
          <p:cNvPr id="4" name="Content Placeholder 3">
            <a:extLst>
              <a:ext uri="{FF2B5EF4-FFF2-40B4-BE49-F238E27FC236}">
                <a16:creationId xmlns:a16="http://schemas.microsoft.com/office/drawing/2014/main" id="{04DA95E5-B531-AC94-A342-5432054194B3}"/>
              </a:ext>
            </a:extLst>
          </p:cNvPr>
          <p:cNvSpPr>
            <a:spLocks noGrp="1"/>
          </p:cNvSpPr>
          <p:nvPr>
            <p:ph idx="1"/>
          </p:nvPr>
        </p:nvSpPr>
        <p:spPr/>
        <p:txBody>
          <a:bodyPr>
            <a:normAutofit/>
          </a:bodyPr>
          <a:lstStyle/>
          <a:p>
            <a:r>
              <a:rPr lang="en-US" dirty="0"/>
              <a:t>The Engineering departments in both sites have 28 hosts.</a:t>
            </a:r>
          </a:p>
          <a:p>
            <a:r>
              <a:rPr lang="en-US" dirty="0"/>
              <a:t>For our example we’ve been told that the departments will not grow and we need to use the smallest subnets possible to </a:t>
            </a:r>
            <a:r>
              <a:rPr lang="en-US" dirty="0" err="1"/>
              <a:t>maximise</a:t>
            </a:r>
            <a:r>
              <a:rPr lang="en-US" dirty="0"/>
              <a:t> our address space.</a:t>
            </a:r>
          </a:p>
          <a:p>
            <a:r>
              <a:rPr lang="en-US" dirty="0"/>
              <a:t>Calculate the optimal subnet mask for the Engineering departments.</a:t>
            </a:r>
          </a:p>
          <a:p>
            <a:r>
              <a:rPr lang="en-US" dirty="0"/>
              <a:t>Also determine the network and broadcast addresses that will be allocated to both Engineering departments, and the range of host addresses.</a:t>
            </a:r>
          </a:p>
          <a:p>
            <a:endParaRPr lang="en-IN" dirty="0"/>
          </a:p>
        </p:txBody>
      </p:sp>
    </p:spTree>
    <p:extLst>
      <p:ext uri="{BB962C8B-B14F-4D97-AF65-F5344CB8AC3E}">
        <p14:creationId xmlns:p14="http://schemas.microsoft.com/office/powerpoint/2010/main" val="3972615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9476-47B9-0CEC-1CC9-896D74AB01BC}"/>
              </a:ext>
            </a:extLst>
          </p:cNvPr>
          <p:cNvSpPr>
            <a:spLocks noGrp="1"/>
          </p:cNvSpPr>
          <p:nvPr>
            <p:ph type="title"/>
          </p:nvPr>
        </p:nvSpPr>
        <p:spPr/>
        <p:txBody>
          <a:bodyPr/>
          <a:lstStyle/>
          <a:p>
            <a:r>
              <a:rPr lang="en-IN" dirty="0"/>
              <a:t>Engineering Departments</a:t>
            </a:r>
          </a:p>
        </p:txBody>
      </p:sp>
      <p:sp>
        <p:nvSpPr>
          <p:cNvPr id="4" name="Content Placeholder 3">
            <a:extLst>
              <a:ext uri="{FF2B5EF4-FFF2-40B4-BE49-F238E27FC236}">
                <a16:creationId xmlns:a16="http://schemas.microsoft.com/office/drawing/2014/main" id="{04DA95E5-B531-AC94-A342-5432054194B3}"/>
              </a:ext>
            </a:extLst>
          </p:cNvPr>
          <p:cNvSpPr>
            <a:spLocks noGrp="1"/>
          </p:cNvSpPr>
          <p:nvPr>
            <p:ph idx="1"/>
          </p:nvPr>
        </p:nvSpPr>
        <p:spPr/>
        <p:txBody>
          <a:bodyPr>
            <a:normAutofit/>
          </a:bodyPr>
          <a:lstStyle/>
          <a:p>
            <a:r>
              <a:rPr lang="en-IN" dirty="0"/>
              <a:t>We’ve been allocated 200.15.10.0/24</a:t>
            </a:r>
          </a:p>
          <a:p>
            <a:endParaRPr lang="en-IN" dirty="0"/>
          </a:p>
        </p:txBody>
      </p:sp>
      <p:pic>
        <p:nvPicPr>
          <p:cNvPr id="5" name="Picture 4">
            <a:extLst>
              <a:ext uri="{FF2B5EF4-FFF2-40B4-BE49-F238E27FC236}">
                <a16:creationId xmlns:a16="http://schemas.microsoft.com/office/drawing/2014/main" id="{E18174DB-D25A-3A9C-A255-8C950634389D}"/>
              </a:ext>
            </a:extLst>
          </p:cNvPr>
          <p:cNvPicPr>
            <a:picLocks noChangeAspect="1"/>
          </p:cNvPicPr>
          <p:nvPr/>
        </p:nvPicPr>
        <p:blipFill>
          <a:blip r:embed="rId2"/>
          <a:stretch>
            <a:fillRect/>
          </a:stretch>
        </p:blipFill>
        <p:spPr>
          <a:xfrm>
            <a:off x="1721768" y="2492897"/>
            <a:ext cx="8748464" cy="3089831"/>
          </a:xfrm>
          <a:prstGeom prst="rect">
            <a:avLst/>
          </a:prstGeom>
        </p:spPr>
      </p:pic>
    </p:spTree>
    <p:extLst>
      <p:ext uri="{BB962C8B-B14F-4D97-AF65-F5344CB8AC3E}">
        <p14:creationId xmlns:p14="http://schemas.microsoft.com/office/powerpoint/2010/main" val="3098069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6760B-71AD-C650-830D-E8B00F13BAA7}"/>
              </a:ext>
            </a:extLst>
          </p:cNvPr>
          <p:cNvSpPr>
            <a:spLocks noGrp="1"/>
          </p:cNvSpPr>
          <p:nvPr>
            <p:ph type="title"/>
          </p:nvPr>
        </p:nvSpPr>
        <p:spPr/>
        <p:txBody>
          <a:bodyPr/>
          <a:lstStyle/>
          <a:p>
            <a:r>
              <a:rPr lang="en-IN" dirty="0"/>
              <a:t>New York Sales Department</a:t>
            </a:r>
          </a:p>
        </p:txBody>
      </p:sp>
      <p:sp>
        <p:nvSpPr>
          <p:cNvPr id="3" name="Content Placeholder 2">
            <a:extLst>
              <a:ext uri="{FF2B5EF4-FFF2-40B4-BE49-F238E27FC236}">
                <a16:creationId xmlns:a16="http://schemas.microsoft.com/office/drawing/2014/main" id="{84FC6FEC-CF92-9722-60F7-576CB2F36140}"/>
              </a:ext>
            </a:extLst>
          </p:cNvPr>
          <p:cNvSpPr>
            <a:spLocks noGrp="1"/>
          </p:cNvSpPr>
          <p:nvPr>
            <p:ph idx="1"/>
          </p:nvPr>
        </p:nvSpPr>
        <p:spPr/>
        <p:txBody>
          <a:bodyPr/>
          <a:lstStyle/>
          <a:p>
            <a:r>
              <a:rPr lang="en-US" dirty="0"/>
              <a:t>The next largest subnet is New York Sales which requires 14 hosts.</a:t>
            </a:r>
          </a:p>
          <a:p>
            <a:r>
              <a:rPr lang="en-US" dirty="0"/>
              <a:t>Calculate the optimal subnet mask.</a:t>
            </a:r>
          </a:p>
          <a:p>
            <a:r>
              <a:rPr lang="en-US" dirty="0"/>
              <a:t>Also determine the network and broadcast addresses that we will allocate, and the range of host addresses.</a:t>
            </a:r>
          </a:p>
          <a:p>
            <a:endParaRPr lang="en-IN" dirty="0"/>
          </a:p>
        </p:txBody>
      </p:sp>
    </p:spTree>
    <p:extLst>
      <p:ext uri="{BB962C8B-B14F-4D97-AF65-F5344CB8AC3E}">
        <p14:creationId xmlns:p14="http://schemas.microsoft.com/office/powerpoint/2010/main" val="2741394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6760B-71AD-C650-830D-E8B00F13BAA7}"/>
              </a:ext>
            </a:extLst>
          </p:cNvPr>
          <p:cNvSpPr>
            <a:spLocks noGrp="1"/>
          </p:cNvSpPr>
          <p:nvPr>
            <p:ph type="title"/>
          </p:nvPr>
        </p:nvSpPr>
        <p:spPr/>
        <p:txBody>
          <a:bodyPr/>
          <a:lstStyle/>
          <a:p>
            <a:r>
              <a:rPr lang="en-IN" dirty="0"/>
              <a:t>New York Sales Department</a:t>
            </a:r>
          </a:p>
        </p:txBody>
      </p:sp>
      <p:sp>
        <p:nvSpPr>
          <p:cNvPr id="3" name="Content Placeholder 2">
            <a:extLst>
              <a:ext uri="{FF2B5EF4-FFF2-40B4-BE49-F238E27FC236}">
                <a16:creationId xmlns:a16="http://schemas.microsoft.com/office/drawing/2014/main" id="{84FC6FEC-CF92-9722-60F7-576CB2F36140}"/>
              </a:ext>
            </a:extLst>
          </p:cNvPr>
          <p:cNvSpPr>
            <a:spLocks noGrp="1"/>
          </p:cNvSpPr>
          <p:nvPr>
            <p:ph idx="1"/>
          </p:nvPr>
        </p:nvSpPr>
        <p:spPr/>
        <p:txBody>
          <a:bodyPr>
            <a:normAutofit fontScale="70000" lnSpcReduction="20000"/>
          </a:bodyPr>
          <a:lstStyle/>
          <a:p>
            <a:r>
              <a:rPr lang="en-IN" dirty="0"/>
              <a:t>We’ve been allocated 200.15.10.0/24</a:t>
            </a:r>
          </a:p>
          <a:p>
            <a:endParaRPr lang="en-IN" dirty="0"/>
          </a:p>
          <a:p>
            <a:endParaRPr lang="en-IN" dirty="0"/>
          </a:p>
          <a:p>
            <a:endParaRPr lang="en-IN" dirty="0"/>
          </a:p>
          <a:p>
            <a:endParaRPr lang="en-US" dirty="0"/>
          </a:p>
          <a:p>
            <a:r>
              <a:rPr lang="en-US" dirty="0"/>
              <a:t>New York Sales Department</a:t>
            </a:r>
          </a:p>
          <a:p>
            <a:r>
              <a:rPr lang="en-US" dirty="0"/>
              <a:t>We’ve been allocated 200.15.10.0/24</a:t>
            </a:r>
          </a:p>
          <a:p>
            <a:r>
              <a:rPr lang="en-US" dirty="0"/>
              <a:t>/28 (or 255.255.255.240) supports 14 hosts</a:t>
            </a:r>
          </a:p>
          <a:p>
            <a:r>
              <a:rPr lang="en-US" dirty="0"/>
              <a:t>200.15.10.0 to 200.15.10.63 are already in use by the Engineering departments, so this network address will start at 200.15.10.64</a:t>
            </a:r>
          </a:p>
          <a:p>
            <a:r>
              <a:rPr lang="en-US" dirty="0"/>
              <a:t>The network address goes up in values of 16, so the next one is 200.15.10.80</a:t>
            </a:r>
          </a:p>
          <a:p>
            <a:r>
              <a:rPr lang="en-US" dirty="0"/>
              <a:t>Our broadcast address is 200.15.10.79</a:t>
            </a:r>
          </a:p>
          <a:p>
            <a:r>
              <a:rPr lang="en-US" dirty="0"/>
              <a:t>Valid host addresses are 200.15.10.65 to 200.15.10.78</a:t>
            </a:r>
          </a:p>
          <a:p>
            <a:endParaRPr lang="en-IN" dirty="0"/>
          </a:p>
        </p:txBody>
      </p:sp>
      <p:pic>
        <p:nvPicPr>
          <p:cNvPr id="5" name="Picture 4">
            <a:extLst>
              <a:ext uri="{FF2B5EF4-FFF2-40B4-BE49-F238E27FC236}">
                <a16:creationId xmlns:a16="http://schemas.microsoft.com/office/drawing/2014/main" id="{B617DC82-16B8-BC8D-EE30-5ECF8CA077C8}"/>
              </a:ext>
            </a:extLst>
          </p:cNvPr>
          <p:cNvPicPr>
            <a:picLocks noChangeAspect="1"/>
          </p:cNvPicPr>
          <p:nvPr/>
        </p:nvPicPr>
        <p:blipFill>
          <a:blip r:embed="rId2"/>
          <a:stretch>
            <a:fillRect/>
          </a:stretch>
        </p:blipFill>
        <p:spPr>
          <a:xfrm>
            <a:off x="1887893" y="2191503"/>
            <a:ext cx="8416214" cy="1204003"/>
          </a:xfrm>
          <a:prstGeom prst="rect">
            <a:avLst/>
          </a:prstGeom>
        </p:spPr>
      </p:pic>
    </p:spTree>
    <p:extLst>
      <p:ext uri="{BB962C8B-B14F-4D97-AF65-F5344CB8AC3E}">
        <p14:creationId xmlns:p14="http://schemas.microsoft.com/office/powerpoint/2010/main" val="2955895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B8D3-ACCE-D490-6D5A-6782ABDEB06D}"/>
              </a:ext>
            </a:extLst>
          </p:cNvPr>
          <p:cNvSpPr>
            <a:spLocks noGrp="1"/>
          </p:cNvSpPr>
          <p:nvPr>
            <p:ph type="title"/>
          </p:nvPr>
        </p:nvSpPr>
        <p:spPr/>
        <p:txBody>
          <a:bodyPr/>
          <a:lstStyle/>
          <a:p>
            <a:r>
              <a:rPr lang="en-IN" dirty="0"/>
              <a:t>Boston Sales Department</a:t>
            </a:r>
          </a:p>
        </p:txBody>
      </p:sp>
      <p:sp>
        <p:nvSpPr>
          <p:cNvPr id="3" name="Content Placeholder 2">
            <a:extLst>
              <a:ext uri="{FF2B5EF4-FFF2-40B4-BE49-F238E27FC236}">
                <a16:creationId xmlns:a16="http://schemas.microsoft.com/office/drawing/2014/main" id="{469291C8-3B5C-8BAC-6085-1F3472DC5D18}"/>
              </a:ext>
            </a:extLst>
          </p:cNvPr>
          <p:cNvSpPr>
            <a:spLocks noGrp="1"/>
          </p:cNvSpPr>
          <p:nvPr>
            <p:ph idx="1"/>
          </p:nvPr>
        </p:nvSpPr>
        <p:spPr/>
        <p:txBody>
          <a:bodyPr/>
          <a:lstStyle/>
          <a:p>
            <a:r>
              <a:rPr lang="en-US" dirty="0"/>
              <a:t>The next largest subnet is Boston Sales which requires 7 hosts.</a:t>
            </a:r>
          </a:p>
          <a:p>
            <a:r>
              <a:rPr lang="en-US" dirty="0"/>
              <a:t>Calculate the optimal subnet mask.</a:t>
            </a:r>
          </a:p>
          <a:p>
            <a:r>
              <a:rPr lang="en-US" dirty="0"/>
              <a:t>Also determine the network and broadcast addresses that we will allocate, and the range of host addresses.</a:t>
            </a:r>
          </a:p>
          <a:p>
            <a:endParaRPr lang="en-IN" dirty="0"/>
          </a:p>
        </p:txBody>
      </p:sp>
    </p:spTree>
    <p:extLst>
      <p:ext uri="{BB962C8B-B14F-4D97-AF65-F5344CB8AC3E}">
        <p14:creationId xmlns:p14="http://schemas.microsoft.com/office/powerpoint/2010/main" val="1587499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B8D3-ACCE-D490-6D5A-6782ABDEB06D}"/>
              </a:ext>
            </a:extLst>
          </p:cNvPr>
          <p:cNvSpPr>
            <a:spLocks noGrp="1"/>
          </p:cNvSpPr>
          <p:nvPr>
            <p:ph type="title"/>
          </p:nvPr>
        </p:nvSpPr>
        <p:spPr/>
        <p:txBody>
          <a:bodyPr/>
          <a:lstStyle/>
          <a:p>
            <a:r>
              <a:rPr lang="en-IN" dirty="0"/>
              <a:t>Boston Sales Department</a:t>
            </a:r>
          </a:p>
        </p:txBody>
      </p:sp>
      <p:sp>
        <p:nvSpPr>
          <p:cNvPr id="3" name="Content Placeholder 2">
            <a:extLst>
              <a:ext uri="{FF2B5EF4-FFF2-40B4-BE49-F238E27FC236}">
                <a16:creationId xmlns:a16="http://schemas.microsoft.com/office/drawing/2014/main" id="{469291C8-3B5C-8BAC-6085-1F3472DC5D18}"/>
              </a:ext>
            </a:extLst>
          </p:cNvPr>
          <p:cNvSpPr>
            <a:spLocks noGrp="1"/>
          </p:cNvSpPr>
          <p:nvPr>
            <p:ph idx="1"/>
          </p:nvPr>
        </p:nvSpPr>
        <p:spPr/>
        <p:txBody>
          <a:bodyPr>
            <a:normAutofit fontScale="70000" lnSpcReduction="20000"/>
          </a:bodyPr>
          <a:lstStyle/>
          <a:p>
            <a:r>
              <a:rPr lang="en-IN" dirty="0"/>
              <a:t>We’ve been allocated 200.15.10.0/24</a:t>
            </a:r>
          </a:p>
          <a:p>
            <a:endParaRPr lang="en-IN" dirty="0"/>
          </a:p>
          <a:p>
            <a:endParaRPr lang="en-IN" dirty="0"/>
          </a:p>
          <a:p>
            <a:endParaRPr lang="en-IN" dirty="0"/>
          </a:p>
          <a:p>
            <a:endParaRPr lang="en-US" dirty="0"/>
          </a:p>
          <a:p>
            <a:r>
              <a:rPr lang="en-US" dirty="0"/>
              <a:t>/28 (or 255.255.255.240) supports 14 hosts</a:t>
            </a:r>
          </a:p>
          <a:p>
            <a:r>
              <a:rPr lang="en-US" dirty="0"/>
              <a:t>/29 does not support 8 hosts! Remember to subtract 2 for the network and broadcast address</a:t>
            </a:r>
          </a:p>
          <a:p>
            <a:r>
              <a:rPr lang="en-US" dirty="0"/>
              <a:t>200.15.10.0 to 200.15.10.79 are already in use, so this network address will start at 200.15.10.80</a:t>
            </a:r>
          </a:p>
          <a:p>
            <a:r>
              <a:rPr lang="en-US" dirty="0"/>
              <a:t>The network address goes up in values of 16, so the next one is 200.15.10.96</a:t>
            </a:r>
          </a:p>
          <a:p>
            <a:r>
              <a:rPr lang="en-US" dirty="0"/>
              <a:t>Our broadcast address is 200.15.10.95</a:t>
            </a:r>
          </a:p>
          <a:p>
            <a:r>
              <a:rPr lang="en-US" dirty="0"/>
              <a:t>Valid host addresses are 200.15.10.81 to 200.15.10.94</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A6F0D32F-55E3-A248-3B74-81175905F14C}"/>
              </a:ext>
            </a:extLst>
          </p:cNvPr>
          <p:cNvPicPr>
            <a:picLocks noChangeAspect="1"/>
          </p:cNvPicPr>
          <p:nvPr/>
        </p:nvPicPr>
        <p:blipFill>
          <a:blip r:embed="rId2"/>
          <a:stretch>
            <a:fillRect/>
          </a:stretch>
        </p:blipFill>
        <p:spPr>
          <a:xfrm>
            <a:off x="1951561" y="2132856"/>
            <a:ext cx="8288879" cy="1136098"/>
          </a:xfrm>
          <a:prstGeom prst="rect">
            <a:avLst/>
          </a:prstGeom>
        </p:spPr>
      </p:pic>
    </p:spTree>
    <p:extLst>
      <p:ext uri="{BB962C8B-B14F-4D97-AF65-F5344CB8AC3E}">
        <p14:creationId xmlns:p14="http://schemas.microsoft.com/office/powerpoint/2010/main" val="3434006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B8D3-ACCE-D490-6D5A-6782ABDEB06D}"/>
              </a:ext>
            </a:extLst>
          </p:cNvPr>
          <p:cNvSpPr>
            <a:spLocks noGrp="1"/>
          </p:cNvSpPr>
          <p:nvPr>
            <p:ph type="title"/>
          </p:nvPr>
        </p:nvSpPr>
        <p:spPr/>
        <p:txBody>
          <a:bodyPr/>
          <a:lstStyle/>
          <a:p>
            <a:r>
              <a:rPr lang="en-IN" dirty="0"/>
              <a:t>Are we done?</a:t>
            </a:r>
          </a:p>
        </p:txBody>
      </p:sp>
      <p:sp>
        <p:nvSpPr>
          <p:cNvPr id="3" name="Content Placeholder 2">
            <a:extLst>
              <a:ext uri="{FF2B5EF4-FFF2-40B4-BE49-F238E27FC236}">
                <a16:creationId xmlns:a16="http://schemas.microsoft.com/office/drawing/2014/main" id="{469291C8-3B5C-8BAC-6085-1F3472DC5D18}"/>
              </a:ext>
            </a:extLst>
          </p:cNvPr>
          <p:cNvSpPr>
            <a:spLocks noGrp="1"/>
          </p:cNvSpPr>
          <p:nvPr>
            <p:ph idx="1"/>
          </p:nvPr>
        </p:nvSpPr>
        <p:spPr/>
        <p:txBody>
          <a:bodyPr/>
          <a:lstStyle/>
          <a:p>
            <a:r>
              <a:rPr lang="en-US" dirty="0"/>
              <a:t>Don’t forget the links between routers</a:t>
            </a:r>
            <a:endParaRPr lang="en-IN" dirty="0"/>
          </a:p>
        </p:txBody>
      </p:sp>
    </p:spTree>
    <p:extLst>
      <p:ext uri="{BB962C8B-B14F-4D97-AF65-F5344CB8AC3E}">
        <p14:creationId xmlns:p14="http://schemas.microsoft.com/office/powerpoint/2010/main" val="2073212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B8D3-ACCE-D490-6D5A-6782ABDEB06D}"/>
              </a:ext>
            </a:extLst>
          </p:cNvPr>
          <p:cNvSpPr>
            <a:spLocks noGrp="1"/>
          </p:cNvSpPr>
          <p:nvPr>
            <p:ph type="title"/>
          </p:nvPr>
        </p:nvSpPr>
        <p:spPr/>
        <p:txBody>
          <a:bodyPr/>
          <a:lstStyle/>
          <a:p>
            <a:r>
              <a:rPr lang="en-IN" dirty="0"/>
              <a:t>New York to Boston Link</a:t>
            </a:r>
          </a:p>
        </p:txBody>
      </p:sp>
      <p:sp>
        <p:nvSpPr>
          <p:cNvPr id="3" name="Content Placeholder 2">
            <a:extLst>
              <a:ext uri="{FF2B5EF4-FFF2-40B4-BE49-F238E27FC236}">
                <a16:creationId xmlns:a16="http://schemas.microsoft.com/office/drawing/2014/main" id="{469291C8-3B5C-8BAC-6085-1F3472DC5D18}"/>
              </a:ext>
            </a:extLst>
          </p:cNvPr>
          <p:cNvSpPr>
            <a:spLocks noGrp="1"/>
          </p:cNvSpPr>
          <p:nvPr>
            <p:ph idx="1"/>
          </p:nvPr>
        </p:nvSpPr>
        <p:spPr/>
        <p:txBody>
          <a:bodyPr/>
          <a:lstStyle/>
          <a:p>
            <a:r>
              <a:rPr lang="en-US" dirty="0"/>
              <a:t>The last subnet is the link between the New York and Boston routers.</a:t>
            </a:r>
          </a:p>
          <a:p>
            <a:r>
              <a:rPr lang="en-US" dirty="0"/>
              <a:t>Calculate the optimal subnet mask.</a:t>
            </a:r>
          </a:p>
          <a:p>
            <a:r>
              <a:rPr lang="en-US" dirty="0"/>
              <a:t>Also determine the network and broadcast addresses that we will allocate, and the range of host addresses.</a:t>
            </a:r>
            <a:endParaRPr lang="en-IN" dirty="0"/>
          </a:p>
        </p:txBody>
      </p:sp>
    </p:spTree>
    <p:extLst>
      <p:ext uri="{BB962C8B-B14F-4D97-AF65-F5344CB8AC3E}">
        <p14:creationId xmlns:p14="http://schemas.microsoft.com/office/powerpoint/2010/main" val="443600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B8D3-ACCE-D490-6D5A-6782ABDEB06D}"/>
              </a:ext>
            </a:extLst>
          </p:cNvPr>
          <p:cNvSpPr>
            <a:spLocks noGrp="1"/>
          </p:cNvSpPr>
          <p:nvPr>
            <p:ph type="title"/>
          </p:nvPr>
        </p:nvSpPr>
        <p:spPr/>
        <p:txBody>
          <a:bodyPr/>
          <a:lstStyle/>
          <a:p>
            <a:r>
              <a:rPr lang="en-IN" dirty="0"/>
              <a:t>New York to Boston Link</a:t>
            </a:r>
          </a:p>
        </p:txBody>
      </p:sp>
      <p:sp>
        <p:nvSpPr>
          <p:cNvPr id="3" name="Content Placeholder 2">
            <a:extLst>
              <a:ext uri="{FF2B5EF4-FFF2-40B4-BE49-F238E27FC236}">
                <a16:creationId xmlns:a16="http://schemas.microsoft.com/office/drawing/2014/main" id="{469291C8-3B5C-8BAC-6085-1F3472DC5D18}"/>
              </a:ext>
            </a:extLst>
          </p:cNvPr>
          <p:cNvSpPr>
            <a:spLocks noGrp="1"/>
          </p:cNvSpPr>
          <p:nvPr>
            <p:ph idx="1"/>
          </p:nvPr>
        </p:nvSpPr>
        <p:spPr/>
        <p:txBody>
          <a:bodyPr>
            <a:normAutofit fontScale="85000" lnSpcReduction="20000"/>
          </a:bodyPr>
          <a:lstStyle/>
          <a:p>
            <a:r>
              <a:rPr lang="en-IN" dirty="0"/>
              <a:t>We’ve been allocated 200.15.10.0/24</a:t>
            </a:r>
          </a:p>
          <a:p>
            <a:endParaRPr lang="en-IN" dirty="0"/>
          </a:p>
          <a:p>
            <a:endParaRPr lang="en-IN" dirty="0"/>
          </a:p>
          <a:p>
            <a:endParaRPr lang="en-IN" dirty="0"/>
          </a:p>
          <a:p>
            <a:endParaRPr lang="en-IN" dirty="0"/>
          </a:p>
          <a:p>
            <a:r>
              <a:rPr lang="en-US" dirty="0"/>
              <a:t>/30 (or 255.255.255.252) supports 2 hosts</a:t>
            </a:r>
          </a:p>
          <a:p>
            <a:r>
              <a:rPr lang="en-US" dirty="0"/>
              <a:t>200.15.10.0 to 200.15.10.95 are already in use, so our network address will be 200.15.10.96</a:t>
            </a:r>
          </a:p>
          <a:p>
            <a:r>
              <a:rPr lang="en-US" dirty="0"/>
              <a:t>The network address goes up in values of 4, so the next one is 200.15.10.100</a:t>
            </a:r>
          </a:p>
          <a:p>
            <a:r>
              <a:rPr lang="en-US" dirty="0"/>
              <a:t>Our broadcast address is 200.15.10.99</a:t>
            </a:r>
          </a:p>
          <a:p>
            <a:r>
              <a:rPr lang="en-US" dirty="0"/>
              <a:t>Valid host addresses are 200.15.10.97 to 200.15.10.98</a:t>
            </a:r>
            <a:endParaRPr lang="en-IN" dirty="0"/>
          </a:p>
        </p:txBody>
      </p:sp>
      <p:pic>
        <p:nvPicPr>
          <p:cNvPr id="5" name="Picture 4">
            <a:extLst>
              <a:ext uri="{FF2B5EF4-FFF2-40B4-BE49-F238E27FC236}">
                <a16:creationId xmlns:a16="http://schemas.microsoft.com/office/drawing/2014/main" id="{DFE0A264-F34E-ECA6-D3F4-569A1C291C4D}"/>
              </a:ext>
            </a:extLst>
          </p:cNvPr>
          <p:cNvPicPr>
            <a:picLocks noChangeAspect="1"/>
          </p:cNvPicPr>
          <p:nvPr/>
        </p:nvPicPr>
        <p:blipFill>
          <a:blip r:embed="rId2"/>
          <a:stretch>
            <a:fillRect/>
          </a:stretch>
        </p:blipFill>
        <p:spPr>
          <a:xfrm>
            <a:off x="1567982" y="2348822"/>
            <a:ext cx="9100018" cy="1130358"/>
          </a:xfrm>
          <a:prstGeom prst="rect">
            <a:avLst/>
          </a:prstGeom>
        </p:spPr>
      </p:pic>
    </p:spTree>
    <p:extLst>
      <p:ext uri="{BB962C8B-B14F-4D97-AF65-F5344CB8AC3E}">
        <p14:creationId xmlns:p14="http://schemas.microsoft.com/office/powerpoint/2010/main" val="1080953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9476-47B9-0CEC-1CC9-896D74AB01BC}"/>
              </a:ext>
            </a:extLst>
          </p:cNvPr>
          <p:cNvSpPr>
            <a:spLocks noGrp="1"/>
          </p:cNvSpPr>
          <p:nvPr>
            <p:ph type="title"/>
          </p:nvPr>
        </p:nvSpPr>
        <p:spPr/>
        <p:txBody>
          <a:bodyPr/>
          <a:lstStyle/>
          <a:p>
            <a:r>
              <a:rPr lang="en-IN" dirty="0"/>
              <a:t>VLSM Concept</a:t>
            </a:r>
          </a:p>
        </p:txBody>
      </p:sp>
      <p:sp>
        <p:nvSpPr>
          <p:cNvPr id="3" name="Content Placeholder 2">
            <a:extLst>
              <a:ext uri="{FF2B5EF4-FFF2-40B4-BE49-F238E27FC236}">
                <a16:creationId xmlns:a16="http://schemas.microsoft.com/office/drawing/2014/main" id="{27AAE252-EEE4-56D3-915D-D53C42D00343}"/>
              </a:ext>
            </a:extLst>
          </p:cNvPr>
          <p:cNvSpPr>
            <a:spLocks noGrp="1"/>
          </p:cNvSpPr>
          <p:nvPr>
            <p:ph idx="1"/>
          </p:nvPr>
        </p:nvSpPr>
        <p:spPr/>
        <p:txBody>
          <a:bodyPr>
            <a:normAutofit/>
          </a:bodyPr>
          <a:lstStyle/>
          <a:p>
            <a:r>
              <a:rPr lang="en-US" dirty="0"/>
              <a:t>Early routing protocols only supported </a:t>
            </a:r>
            <a:r>
              <a:rPr lang="en-US" b="1" dirty="0"/>
              <a:t>Fixed Length Subnet Masking (FLSM) </a:t>
            </a:r>
            <a:r>
              <a:rPr lang="en-US" dirty="0"/>
              <a:t>where all subnets had to be the same size. </a:t>
            </a:r>
          </a:p>
          <a:p>
            <a:r>
              <a:rPr lang="en-US" dirty="0"/>
              <a:t>You couldn’t have a subnet with 14 hosts and another subnet with 64 hosts in the same network.</a:t>
            </a:r>
          </a:p>
          <a:p>
            <a:r>
              <a:rPr lang="en-US" dirty="0"/>
              <a:t>All modern routing protocols support </a:t>
            </a:r>
            <a:r>
              <a:rPr lang="en-US" b="1" dirty="0"/>
              <a:t>Variable Length Subnet Masking (VLSM)</a:t>
            </a:r>
            <a:r>
              <a:rPr lang="en-US" dirty="0"/>
              <a:t>.</a:t>
            </a:r>
          </a:p>
          <a:p>
            <a:r>
              <a:rPr lang="en-US" dirty="0"/>
              <a:t>This allows us to size subnets differently according to how many hosts they have.</a:t>
            </a:r>
            <a:endParaRPr lang="en-IN" dirty="0"/>
          </a:p>
        </p:txBody>
      </p:sp>
    </p:spTree>
    <p:extLst>
      <p:ext uri="{BB962C8B-B14F-4D97-AF65-F5344CB8AC3E}">
        <p14:creationId xmlns:p14="http://schemas.microsoft.com/office/powerpoint/2010/main" val="2318255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9476-47B9-0CEC-1CC9-896D74AB01BC}"/>
              </a:ext>
            </a:extLst>
          </p:cNvPr>
          <p:cNvSpPr>
            <a:spLocks noGrp="1"/>
          </p:cNvSpPr>
          <p:nvPr>
            <p:ph type="title"/>
          </p:nvPr>
        </p:nvSpPr>
        <p:spPr/>
        <p:txBody>
          <a:bodyPr/>
          <a:lstStyle/>
          <a:p>
            <a:r>
              <a:rPr lang="en-IN" dirty="0"/>
              <a:t>VLSM Considerations</a:t>
            </a:r>
          </a:p>
        </p:txBody>
      </p:sp>
      <p:sp>
        <p:nvSpPr>
          <p:cNvPr id="3" name="Content Placeholder 2">
            <a:extLst>
              <a:ext uri="{FF2B5EF4-FFF2-40B4-BE49-F238E27FC236}">
                <a16:creationId xmlns:a16="http://schemas.microsoft.com/office/drawing/2014/main" id="{27AAE252-EEE4-56D3-915D-D53C42D00343}"/>
              </a:ext>
            </a:extLst>
          </p:cNvPr>
          <p:cNvSpPr>
            <a:spLocks noGrp="1"/>
          </p:cNvSpPr>
          <p:nvPr>
            <p:ph idx="1"/>
          </p:nvPr>
        </p:nvSpPr>
        <p:spPr/>
        <p:txBody>
          <a:bodyPr>
            <a:normAutofit/>
          </a:bodyPr>
          <a:lstStyle/>
          <a:p>
            <a:r>
              <a:rPr lang="en-US" dirty="0"/>
              <a:t>How many locations do we have in the network?</a:t>
            </a:r>
          </a:p>
          <a:p>
            <a:r>
              <a:rPr lang="en-US" dirty="0"/>
              <a:t>How many hosts are in each location?</a:t>
            </a:r>
          </a:p>
          <a:p>
            <a:r>
              <a:rPr lang="en-US" dirty="0"/>
              <a:t>What are the IP addressing requirements for each location? (Should different departments or types of host be in different subnets?)</a:t>
            </a:r>
          </a:p>
          <a:p>
            <a:r>
              <a:rPr lang="en-US" dirty="0"/>
              <a:t>What size is appropriate for each subnet? (Don’t waste addresses, but leave room for growth.)</a:t>
            </a:r>
          </a:p>
          <a:p>
            <a:endParaRPr lang="en-IN" dirty="0"/>
          </a:p>
        </p:txBody>
      </p:sp>
    </p:spTree>
    <p:extLst>
      <p:ext uri="{BB962C8B-B14F-4D97-AF65-F5344CB8AC3E}">
        <p14:creationId xmlns:p14="http://schemas.microsoft.com/office/powerpoint/2010/main" val="1254121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ADCA-84C2-14B1-1BAC-6B1EC159C717}"/>
              </a:ext>
            </a:extLst>
          </p:cNvPr>
          <p:cNvSpPr>
            <a:spLocks noGrp="1"/>
          </p:cNvSpPr>
          <p:nvPr>
            <p:ph type="title"/>
          </p:nvPr>
        </p:nvSpPr>
        <p:spPr/>
        <p:txBody>
          <a:bodyPr/>
          <a:lstStyle/>
          <a:p>
            <a:r>
              <a:rPr lang="en-IN" dirty="0"/>
              <a:t>VLSM Example</a:t>
            </a:r>
          </a:p>
        </p:txBody>
      </p:sp>
      <p:sp>
        <p:nvSpPr>
          <p:cNvPr id="3" name="Content Placeholder 2">
            <a:extLst>
              <a:ext uri="{FF2B5EF4-FFF2-40B4-BE49-F238E27FC236}">
                <a16:creationId xmlns:a16="http://schemas.microsoft.com/office/drawing/2014/main" id="{F45781A1-6DE5-E82E-CF62-B5F2F7B6B746}"/>
              </a:ext>
            </a:extLst>
          </p:cNvPr>
          <p:cNvSpPr>
            <a:spLocks noGrp="1"/>
          </p:cNvSpPr>
          <p:nvPr>
            <p:ph idx="1"/>
          </p:nvPr>
        </p:nvSpPr>
        <p:spPr/>
        <p:txBody>
          <a:bodyPr/>
          <a:lstStyle/>
          <a:p>
            <a:r>
              <a:rPr lang="en-US" dirty="0"/>
              <a:t>Suppose there is an administrator that has four departments to manage. </a:t>
            </a:r>
          </a:p>
          <a:p>
            <a:r>
              <a:rPr lang="en-US" dirty="0"/>
              <a:t>These are sales and purchase department with 120 computers, development department with 50 computers, accounts department with 26 computers and management department with 5 computers.</a:t>
            </a:r>
          </a:p>
          <a:p>
            <a:r>
              <a:rPr lang="en-US" dirty="0"/>
              <a:t>If the administrator has IP 192.168.1.0/24, how can department wise IPs be allocated?</a:t>
            </a:r>
            <a:endParaRPr lang="en-IN" dirty="0"/>
          </a:p>
        </p:txBody>
      </p:sp>
    </p:spTree>
    <p:extLst>
      <p:ext uri="{BB962C8B-B14F-4D97-AF65-F5344CB8AC3E}">
        <p14:creationId xmlns:p14="http://schemas.microsoft.com/office/powerpoint/2010/main" val="4173749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A485-F73E-DB5D-B41C-337375F3045B}"/>
              </a:ext>
            </a:extLst>
          </p:cNvPr>
          <p:cNvSpPr>
            <a:spLocks noGrp="1"/>
          </p:cNvSpPr>
          <p:nvPr>
            <p:ph type="title"/>
          </p:nvPr>
        </p:nvSpPr>
        <p:spPr/>
        <p:txBody>
          <a:bodyPr/>
          <a:lstStyle/>
          <a:p>
            <a:r>
              <a:rPr lang="en-IN" dirty="0"/>
              <a:t>Variable Length Subnet Mask (VLSM)</a:t>
            </a:r>
          </a:p>
        </p:txBody>
      </p:sp>
      <p:sp>
        <p:nvSpPr>
          <p:cNvPr id="3" name="Content Placeholder 2">
            <a:extLst>
              <a:ext uri="{FF2B5EF4-FFF2-40B4-BE49-F238E27FC236}">
                <a16:creationId xmlns:a16="http://schemas.microsoft.com/office/drawing/2014/main" id="{F226ED37-637D-5129-442F-E417DCAEA877}"/>
              </a:ext>
            </a:extLst>
          </p:cNvPr>
          <p:cNvSpPr>
            <a:spLocks noGrp="1"/>
          </p:cNvSpPr>
          <p:nvPr>
            <p:ph idx="1"/>
          </p:nvPr>
        </p:nvSpPr>
        <p:spPr/>
        <p:txBody>
          <a:bodyPr>
            <a:normAutofit/>
          </a:bodyPr>
          <a:lstStyle/>
          <a:p>
            <a:r>
              <a:rPr lang="en-US" dirty="0"/>
              <a:t>Step 1: For each segment select the block size that is &gt;= the actual requirement. Make a list of subnets possible:</a:t>
            </a:r>
          </a:p>
          <a:p>
            <a:endParaRPr lang="en-IN" dirty="0"/>
          </a:p>
        </p:txBody>
      </p:sp>
      <p:pic>
        <p:nvPicPr>
          <p:cNvPr id="1026" name="Picture 2">
            <a:extLst>
              <a:ext uri="{FF2B5EF4-FFF2-40B4-BE49-F238E27FC236}">
                <a16:creationId xmlns:a16="http://schemas.microsoft.com/office/drawing/2014/main" id="{79AC4218-0970-2274-0561-C16CBCC4DF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824" y="2852936"/>
            <a:ext cx="3605180" cy="3206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089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A485-F73E-DB5D-B41C-337375F3045B}"/>
              </a:ext>
            </a:extLst>
          </p:cNvPr>
          <p:cNvSpPr>
            <a:spLocks noGrp="1"/>
          </p:cNvSpPr>
          <p:nvPr>
            <p:ph type="title"/>
          </p:nvPr>
        </p:nvSpPr>
        <p:spPr/>
        <p:txBody>
          <a:bodyPr/>
          <a:lstStyle/>
          <a:p>
            <a:r>
              <a:rPr lang="en-IN" dirty="0"/>
              <a:t>Variable Length Subnet Mask (VLSM)</a:t>
            </a:r>
          </a:p>
        </p:txBody>
      </p:sp>
      <p:sp>
        <p:nvSpPr>
          <p:cNvPr id="3" name="Content Placeholder 2">
            <a:extLst>
              <a:ext uri="{FF2B5EF4-FFF2-40B4-BE49-F238E27FC236}">
                <a16:creationId xmlns:a16="http://schemas.microsoft.com/office/drawing/2014/main" id="{F226ED37-637D-5129-442F-E417DCAEA877}"/>
              </a:ext>
            </a:extLst>
          </p:cNvPr>
          <p:cNvSpPr>
            <a:spLocks noGrp="1"/>
          </p:cNvSpPr>
          <p:nvPr>
            <p:ph idx="1"/>
          </p:nvPr>
        </p:nvSpPr>
        <p:spPr/>
        <p:txBody>
          <a:bodyPr>
            <a:normAutofit/>
          </a:bodyPr>
          <a:lstStyle/>
          <a:p>
            <a:r>
              <a:rPr lang="en-US" dirty="0"/>
              <a:t>Step 2: Arrange all the segments in descending order based on the block size that is from highest to lowest requirement: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B89BBCB5-D0BF-F2F6-1D47-DB2075B2D3BB}"/>
              </a:ext>
            </a:extLst>
          </p:cNvPr>
          <p:cNvPicPr>
            <a:picLocks noChangeAspect="1"/>
          </p:cNvPicPr>
          <p:nvPr/>
        </p:nvPicPr>
        <p:blipFill>
          <a:blip r:embed="rId2"/>
          <a:stretch>
            <a:fillRect/>
          </a:stretch>
        </p:blipFill>
        <p:spPr>
          <a:xfrm>
            <a:off x="3503712" y="3212977"/>
            <a:ext cx="4032448" cy="2089987"/>
          </a:xfrm>
          <a:prstGeom prst="rect">
            <a:avLst/>
          </a:prstGeom>
        </p:spPr>
      </p:pic>
    </p:spTree>
    <p:extLst>
      <p:ext uri="{BB962C8B-B14F-4D97-AF65-F5344CB8AC3E}">
        <p14:creationId xmlns:p14="http://schemas.microsoft.com/office/powerpoint/2010/main" val="393104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A485-F73E-DB5D-B41C-337375F3045B}"/>
              </a:ext>
            </a:extLst>
          </p:cNvPr>
          <p:cNvSpPr>
            <a:spLocks noGrp="1"/>
          </p:cNvSpPr>
          <p:nvPr>
            <p:ph type="title"/>
          </p:nvPr>
        </p:nvSpPr>
        <p:spPr/>
        <p:txBody>
          <a:bodyPr/>
          <a:lstStyle/>
          <a:p>
            <a:r>
              <a:rPr lang="en-IN" dirty="0"/>
              <a:t>Variable Length Subnet Mask (VLSM)</a:t>
            </a:r>
          </a:p>
        </p:txBody>
      </p:sp>
      <p:sp>
        <p:nvSpPr>
          <p:cNvPr id="3" name="Content Placeholder 2">
            <a:extLst>
              <a:ext uri="{FF2B5EF4-FFF2-40B4-BE49-F238E27FC236}">
                <a16:creationId xmlns:a16="http://schemas.microsoft.com/office/drawing/2014/main" id="{F226ED37-637D-5129-442F-E417DCAEA877}"/>
              </a:ext>
            </a:extLst>
          </p:cNvPr>
          <p:cNvSpPr>
            <a:spLocks noGrp="1"/>
          </p:cNvSpPr>
          <p:nvPr>
            <p:ph idx="1"/>
          </p:nvPr>
        </p:nvSpPr>
        <p:spPr>
          <a:xfrm>
            <a:off x="838200" y="1866721"/>
            <a:ext cx="10515600" cy="4351338"/>
          </a:xfrm>
        </p:spPr>
        <p:txBody>
          <a:bodyPr>
            <a:normAutofit lnSpcReduction="10000"/>
          </a:bodyPr>
          <a:lstStyle/>
          <a:p>
            <a:r>
              <a:rPr lang="en-US" sz="3200" dirty="0"/>
              <a:t>Step 3: The highest IP available has to be allocated to highest requirement, so the sales and purchase department gets 192.168.1.0/25, which has 126 valid addresses that can easily be available for 120 hosts. The subnet mask used is 255.255.255.128.</a:t>
            </a:r>
          </a:p>
          <a:p>
            <a:r>
              <a:rPr lang="en-US" sz="3200" dirty="0"/>
              <a:t>Step 4: The next segment requires an IP to handle 50 hosts. The IP subnet with network number 192.168.1.128/26 is the next highest which can be assigned to 62 hosts thus fulfilling the requirement of development department. The subnet mask used is 255.255.255.192.</a:t>
            </a:r>
          </a:p>
        </p:txBody>
      </p:sp>
    </p:spTree>
    <p:extLst>
      <p:ext uri="{BB962C8B-B14F-4D97-AF65-F5344CB8AC3E}">
        <p14:creationId xmlns:p14="http://schemas.microsoft.com/office/powerpoint/2010/main" val="2323063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A485-F73E-DB5D-B41C-337375F3045B}"/>
              </a:ext>
            </a:extLst>
          </p:cNvPr>
          <p:cNvSpPr>
            <a:spLocks noGrp="1"/>
          </p:cNvSpPr>
          <p:nvPr>
            <p:ph type="title"/>
          </p:nvPr>
        </p:nvSpPr>
        <p:spPr/>
        <p:txBody>
          <a:bodyPr/>
          <a:lstStyle/>
          <a:p>
            <a:r>
              <a:rPr lang="en-IN" dirty="0"/>
              <a:t>Variable Length Subnet Mask (VLSM)</a:t>
            </a:r>
          </a:p>
        </p:txBody>
      </p:sp>
      <p:sp>
        <p:nvSpPr>
          <p:cNvPr id="3" name="Content Placeholder 2">
            <a:extLst>
              <a:ext uri="{FF2B5EF4-FFF2-40B4-BE49-F238E27FC236}">
                <a16:creationId xmlns:a16="http://schemas.microsoft.com/office/drawing/2014/main" id="{F226ED37-637D-5129-442F-E417DCAEA877}"/>
              </a:ext>
            </a:extLst>
          </p:cNvPr>
          <p:cNvSpPr>
            <a:spLocks noGrp="1"/>
          </p:cNvSpPr>
          <p:nvPr>
            <p:ph idx="1"/>
          </p:nvPr>
        </p:nvSpPr>
        <p:spPr/>
        <p:txBody>
          <a:bodyPr>
            <a:normAutofit fontScale="92500" lnSpcReduction="10000"/>
          </a:bodyPr>
          <a:lstStyle/>
          <a:p>
            <a:r>
              <a:rPr lang="en-US" sz="3200" dirty="0"/>
              <a:t>Step 5: Similarly the next IP subnet 192.168.1.192/27 can fulfill the requirements of the accounts department, as it has 30 valid hosts IP which can be assigned to 26 computers. The mask used is 255.255.255.224.</a:t>
            </a:r>
          </a:p>
          <a:p>
            <a:r>
              <a:rPr lang="en-US" sz="3200" dirty="0"/>
              <a:t>Step 6: The last segment requires 5 valid hosts IP which can be fulfilled by the subnet 192.168.1.224/29 which has the mask as 255.255.255.248 is chosen as per the requirement. The IP with the mask 255.255.255.240, could be chosen but it has 14 valid host IPs and the requirement is less in comparison so the one that is comparable with the requirement is chosen. Thus there is less IP wastage in VLSM as compared to FLSM.</a:t>
            </a:r>
          </a:p>
          <a:p>
            <a:endParaRPr lang="en-IN" sz="3200" dirty="0"/>
          </a:p>
        </p:txBody>
      </p:sp>
    </p:spTree>
    <p:extLst>
      <p:ext uri="{BB962C8B-B14F-4D97-AF65-F5344CB8AC3E}">
        <p14:creationId xmlns:p14="http://schemas.microsoft.com/office/powerpoint/2010/main" val="326447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9476-47B9-0CEC-1CC9-896D74AB01BC}"/>
              </a:ext>
            </a:extLst>
          </p:cNvPr>
          <p:cNvSpPr>
            <a:spLocks noGrp="1"/>
          </p:cNvSpPr>
          <p:nvPr>
            <p:ph type="title"/>
          </p:nvPr>
        </p:nvSpPr>
        <p:spPr/>
        <p:txBody>
          <a:bodyPr/>
          <a:lstStyle/>
          <a:p>
            <a:r>
              <a:rPr lang="en-IN" dirty="0"/>
              <a:t>VLSM Example</a:t>
            </a:r>
          </a:p>
        </p:txBody>
      </p:sp>
      <p:pic>
        <p:nvPicPr>
          <p:cNvPr id="5" name="Content Placeholder 4">
            <a:extLst>
              <a:ext uri="{FF2B5EF4-FFF2-40B4-BE49-F238E27FC236}">
                <a16:creationId xmlns:a16="http://schemas.microsoft.com/office/drawing/2014/main" id="{73624183-28FA-19A5-8C1D-428E4B1659DB}"/>
              </a:ext>
            </a:extLst>
          </p:cNvPr>
          <p:cNvPicPr>
            <a:picLocks noGrp="1" noChangeAspect="1"/>
          </p:cNvPicPr>
          <p:nvPr>
            <p:ph idx="1"/>
          </p:nvPr>
        </p:nvPicPr>
        <p:blipFill>
          <a:blip r:embed="rId2"/>
          <a:stretch>
            <a:fillRect/>
          </a:stretch>
        </p:blipFill>
        <p:spPr>
          <a:xfrm>
            <a:off x="2063552" y="1881195"/>
            <a:ext cx="7886700" cy="3095611"/>
          </a:xfrm>
        </p:spPr>
      </p:pic>
    </p:spTree>
    <p:extLst>
      <p:ext uri="{BB962C8B-B14F-4D97-AF65-F5344CB8AC3E}">
        <p14:creationId xmlns:p14="http://schemas.microsoft.com/office/powerpoint/2010/main" val="3072631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949</Words>
  <Application>Microsoft Office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Variable Length Subnet Mask (VLSM)</vt:lpstr>
      <vt:lpstr>VLSM Concept</vt:lpstr>
      <vt:lpstr>VLSM Considerations</vt:lpstr>
      <vt:lpstr>VLSM Example</vt:lpstr>
      <vt:lpstr>Variable Length Subnet Mask (VLSM)</vt:lpstr>
      <vt:lpstr>Variable Length Subnet Mask (VLSM)</vt:lpstr>
      <vt:lpstr>Variable Length Subnet Mask (VLSM)</vt:lpstr>
      <vt:lpstr>Variable Length Subnet Mask (VLSM)</vt:lpstr>
      <vt:lpstr>VLSM Example</vt:lpstr>
      <vt:lpstr>VLSM Example – Design Steps</vt:lpstr>
      <vt:lpstr>VLSM Example – Design Steps</vt:lpstr>
      <vt:lpstr>Engineering Departments</vt:lpstr>
      <vt:lpstr>New York Sales Department</vt:lpstr>
      <vt:lpstr>New York Sales Department</vt:lpstr>
      <vt:lpstr>Boston Sales Department</vt:lpstr>
      <vt:lpstr>Boston Sales Department</vt:lpstr>
      <vt:lpstr>Are we done?</vt:lpstr>
      <vt:lpstr>New York to Boston Link</vt:lpstr>
      <vt:lpstr>New York to Boston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 Length Subnet Mask (VLSM)</dc:title>
  <dc:creator>Atul Kahate</dc:creator>
  <cp:lastModifiedBy>Atul Kahate</cp:lastModifiedBy>
  <cp:revision>1</cp:revision>
  <dcterms:created xsi:type="dcterms:W3CDTF">2023-04-13T07:05:07Z</dcterms:created>
  <dcterms:modified xsi:type="dcterms:W3CDTF">2023-04-13T07:05:11Z</dcterms:modified>
</cp:coreProperties>
</file>