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8526-70E0-4F3B-8B54-9FC8B7D006E8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D10F-55D2-4AD5-8244-8DDE2D92BA2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8526-70E0-4F3B-8B54-9FC8B7D006E8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D10F-55D2-4AD5-8244-8DDE2D92BA2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8526-70E0-4F3B-8B54-9FC8B7D006E8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D10F-55D2-4AD5-8244-8DDE2D92BA2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8526-70E0-4F3B-8B54-9FC8B7D006E8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D10F-55D2-4AD5-8244-8DDE2D92BA2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8526-70E0-4F3B-8B54-9FC8B7D006E8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D10F-55D2-4AD5-8244-8DDE2D92BA2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8526-70E0-4F3B-8B54-9FC8B7D006E8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D10F-55D2-4AD5-8244-8DDE2D92BA2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8526-70E0-4F3B-8B54-9FC8B7D006E8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D10F-55D2-4AD5-8244-8DDE2D92BA22}" type="slidenum">
              <a:rPr lang="en-US" smtClean="0"/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8526-70E0-4F3B-8B54-9FC8B7D006E8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D10F-55D2-4AD5-8244-8DDE2D92BA22}" type="slidenum">
              <a:rPr lang="en-US" smtClean="0"/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8526-70E0-4F3B-8B54-9FC8B7D006E8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D10F-55D2-4AD5-8244-8DDE2D92BA2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8526-70E0-4F3B-8B54-9FC8B7D006E8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D10F-55D2-4AD5-8244-8DDE2D92BA2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8526-70E0-4F3B-8B54-9FC8B7D006E8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D10F-55D2-4AD5-8244-8DDE2D92BA2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2438526-70E0-4F3B-8B54-9FC8B7D006E8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BD10F-55D2-4AD5-8244-8DDE2D92BA22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2125" y="226109"/>
            <a:ext cx="710619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 smtClean="0"/>
              <a:t>STRUCTURE OF OS</a:t>
            </a:r>
            <a:endParaRPr lang="en-US" sz="4000" b="1" u="sng" dirty="0"/>
          </a:p>
        </p:txBody>
      </p:sp>
      <p:sp>
        <p:nvSpPr>
          <p:cNvPr id="10" name="Oval 9"/>
          <p:cNvSpPr/>
          <p:nvPr/>
        </p:nvSpPr>
        <p:spPr>
          <a:xfrm>
            <a:off x="3056709" y="1384663"/>
            <a:ext cx="5538651" cy="52382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05794" y="2286000"/>
            <a:ext cx="3866606" cy="3474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728754" y="2873829"/>
            <a:ext cx="2246812" cy="2312125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264331" y="3448594"/>
            <a:ext cx="1175658" cy="11495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02628" y="5752332"/>
            <a:ext cx="22468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USER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81451" y="5185954"/>
            <a:ext cx="1567543" cy="4310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SHELL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81451" y="4598126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KERNEL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60273" y="4003766"/>
            <a:ext cx="809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H/W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1120" y="0"/>
            <a:ext cx="9144000" cy="822959"/>
          </a:xfrm>
        </p:spPr>
        <p:txBody>
          <a:bodyPr>
            <a:normAutofit fontScale="90000"/>
          </a:bodyPr>
          <a:lstStyle/>
          <a:p>
            <a:r>
              <a:rPr lang="en-US" sz="4000" u="sng" dirty="0" smtClean="0"/>
              <a:t>Introduction</a:t>
            </a:r>
            <a:r>
              <a:rPr lang="en-US" u="sng" dirty="0" smtClean="0"/>
              <a:t> </a:t>
            </a:r>
            <a:r>
              <a:rPr lang="en-US" sz="4000" u="sng" dirty="0" smtClean="0"/>
              <a:t>of Linux</a:t>
            </a:r>
            <a:endParaRPr lang="en-US" sz="40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62" y="1149531"/>
            <a:ext cx="11900263" cy="5708469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Linux was developed by Mr. Linus Torvalds in 17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Sep. 1991. </a:t>
            </a: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Linux is an open source OS.</a:t>
            </a: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Linux was developed under GPL(General Public License).</a:t>
            </a: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Linux is a case sensitive OS.</a:t>
            </a: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Linux use its own KERNEL &amp; kernel is core part of OS.</a:t>
            </a: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Linux use a shell name “BASH” </a:t>
            </a: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u="sng" dirty="0" smtClean="0"/>
              <a:t>SHELL</a:t>
            </a:r>
            <a:r>
              <a:rPr lang="en-US" sz="2800" dirty="0" smtClean="0"/>
              <a:t>- Shell is a platform which is used by the user to providing instructions to the hardware via kernel.</a:t>
            </a: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BASH- Bourne Again Shell.</a:t>
            </a:r>
            <a:endParaRPr lang="en-US" sz="2800" dirty="0" smtClean="0"/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8545"/>
            <a:ext cx="11887200" cy="6567055"/>
          </a:xfrm>
        </p:spPr>
        <p:txBody>
          <a:bodyPr/>
          <a:lstStyle/>
          <a:p>
            <a:r>
              <a:rPr lang="en-US" dirty="0" smtClean="0"/>
              <a:t>To install any OS, It required an installer. Linux use an installer named “ANACONDA”.</a:t>
            </a:r>
            <a:endParaRPr lang="en-US" dirty="0" smtClean="0"/>
          </a:p>
          <a:p>
            <a:r>
              <a:rPr lang="en-US" dirty="0" smtClean="0"/>
              <a:t>To boot any system, It required a boot loader. And Linux use a boot loader named “GRUB(Grand Unified Boot loader)”.</a:t>
            </a:r>
            <a:endParaRPr lang="en-US" dirty="0" smtClean="0"/>
          </a:p>
          <a:p>
            <a:r>
              <a:rPr lang="en-US" dirty="0" smtClean="0"/>
              <a:t>Linux is  multiuser multitasking OS.</a:t>
            </a:r>
            <a:endParaRPr lang="en-US" dirty="0" smtClean="0"/>
          </a:p>
          <a:p>
            <a:r>
              <a:rPr lang="en-US" dirty="0" smtClean="0"/>
              <a:t>Linux operate in CLI (Command Line Interface) and GUI (Graphical User Interface) both.</a:t>
            </a:r>
            <a:endParaRPr lang="en-US" dirty="0" smtClean="0"/>
          </a:p>
          <a:p>
            <a:r>
              <a:rPr lang="en-US" dirty="0" smtClean="0"/>
              <a:t>In Linux GUI is called X-Windows.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36" y="166256"/>
            <a:ext cx="11956473" cy="65809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X-Windows has two types-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a) GNOME (Global Network Object Model Environment)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b) KDE (Kool Desktop Environment)</a:t>
            </a:r>
            <a:endParaRPr lang="en-US" dirty="0" smtClean="0"/>
          </a:p>
          <a:p>
            <a:r>
              <a:rPr lang="en-US" u="sng" dirty="0" smtClean="0"/>
              <a:t>KDE</a:t>
            </a:r>
            <a:r>
              <a:rPr lang="en-US" dirty="0" smtClean="0"/>
              <a:t>: </a:t>
            </a:r>
            <a:r>
              <a:rPr lang="en-US" dirty="0"/>
              <a:t>The KDE GUI is equipped with everything users typically need, including a file manager, window manager, help tool and system configuration tool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In Linux everything is file.</a:t>
            </a:r>
            <a:endParaRPr lang="en-US" dirty="0" smtClean="0"/>
          </a:p>
          <a:p>
            <a:r>
              <a:rPr lang="en-US" dirty="0" smtClean="0"/>
              <a:t>Whenever we create a file in Linux, system provide an unique number to each &amp; every file for system identification is called “I-nod number” or “Index number”.</a:t>
            </a:r>
            <a:endParaRPr lang="en-US" dirty="0" smtClean="0"/>
          </a:p>
          <a:p>
            <a:r>
              <a:rPr lang="en-US" dirty="0" smtClean="0"/>
              <a:t>The super user of Linux is “root”.</a:t>
            </a:r>
            <a:endParaRPr lang="en-US" dirty="0" smtClean="0"/>
          </a:p>
          <a:p>
            <a:r>
              <a:rPr lang="en-US" dirty="0" smtClean="0"/>
              <a:t>The parent directory of Linux is “/” &amp; directly or indirectly all the files &amp; folders are related with “/”.</a:t>
            </a:r>
            <a:endParaRPr lang="en-US" dirty="0" smtClean="0"/>
          </a:p>
          <a:p>
            <a:r>
              <a:rPr lang="en-US" dirty="0" smtClean="0"/>
              <a:t>Linux was developed by using two programs: a) C Language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b) Unix script 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Dark</Template>
  <TotalTime>0</TotalTime>
  <Words>1535</Words>
  <Application>WPS Presentation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Wingdings 2</vt:lpstr>
      <vt:lpstr>Wingdings</vt:lpstr>
      <vt:lpstr>Calibri</vt:lpstr>
      <vt:lpstr>Microsoft YaHei</vt:lpstr>
      <vt:lpstr>Arial Unicode MS</vt:lpstr>
      <vt:lpstr>Calibri Light</vt:lpstr>
      <vt:lpstr>Office Theme Dark</vt:lpstr>
      <vt:lpstr>PowerPoint 演示文稿</vt:lpstr>
      <vt:lpstr>Introduction of Linux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RHEL-6</dc:title>
  <dc:creator>Dheeraj Madhukar</dc:creator>
  <cp:lastModifiedBy>nix</cp:lastModifiedBy>
  <cp:revision>23</cp:revision>
  <dcterms:created xsi:type="dcterms:W3CDTF">2013-01-09T12:47:00Z</dcterms:created>
  <dcterms:modified xsi:type="dcterms:W3CDTF">2023-01-21T13:01:21Z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1033-11.2.0.10426</vt:lpwstr>
  </property>
  <property fmtid="{D5CDD505-2E9C-101B-9397-08002B2CF9AE}" pid="3" name="ICV">
    <vt:lpwstr>90D80172C7824FA594998A2A028A0AB0</vt:lpwstr>
  </property>
</Properties>
</file>