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30396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Basic User &amp; Group Management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30397"/>
            <a:ext cx="2050869" cy="575890"/>
          </a:xfrm>
        </p:spPr>
        <p:txBody>
          <a:bodyPr/>
          <a:lstStyle/>
          <a:p>
            <a:pPr algn="l"/>
            <a:r>
              <a:rPr lang="en-US" sz="2800" b="1" u="sng" dirty="0" smtClean="0"/>
              <a:t>USER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4" name="Subtitle 2"/>
          <p:cNvSpPr txBox="1"/>
          <p:nvPr/>
        </p:nvSpPr>
        <p:spPr>
          <a:xfrm>
            <a:off x="-1" y="1418373"/>
            <a:ext cx="11939452" cy="284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User are smallest objects of any OS.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Whenever we create a user in Linux, our system provide </a:t>
            </a:r>
            <a:r>
              <a:rPr lang="en-US" dirty="0" smtClean="0"/>
              <a:t>an </a:t>
            </a:r>
            <a:r>
              <a:rPr lang="en-US" dirty="0" smtClean="0"/>
              <a:t>unique ID to each &amp; every user known as UID.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Whenever we create a user in Linux, our system create a group having the same name of the user &amp; that user is primary member of that group.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Whenever we create a user in Linux, It required a password &amp; password information stored into ‘/etc/shadow’.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-1" y="4258490"/>
            <a:ext cx="2050869" cy="57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u="sng" dirty="0" smtClean="0"/>
              <a:t>FORMAT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6" name="Subtitle 2"/>
          <p:cNvSpPr txBox="1"/>
          <p:nvPr/>
        </p:nvSpPr>
        <p:spPr>
          <a:xfrm>
            <a:off x="0" y="4914859"/>
            <a:ext cx="11939451" cy="1838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                               User1:x :1000:1000 :: /home/user1 : /bin/bash</a:t>
            </a:r>
            <a:endParaRPr lang="en-US" sz="2800" dirty="0" smtClean="0"/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    User name                                                                                      shell   </a:t>
            </a:r>
            <a:endParaRPr lang="en-US" sz="2800" dirty="0" smtClean="0"/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                                    UID          GID            User home </a:t>
            </a:r>
            <a:endParaRPr lang="en-US" sz="2800" dirty="0" smtClean="0"/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                   Password                                      directory</a:t>
            </a:r>
            <a:endParaRPr lang="en-US" sz="28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03568" y="5225137"/>
            <a:ext cx="13062" cy="10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6223" y="5329640"/>
            <a:ext cx="685800" cy="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135085" y="5225137"/>
            <a:ext cx="39188" cy="10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79221" y="5225137"/>
            <a:ext cx="26126" cy="10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05347" y="5329640"/>
            <a:ext cx="483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088672" y="5225137"/>
            <a:ext cx="13063" cy="10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01735" y="5225136"/>
            <a:ext cx="0" cy="10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394835" y="5330190"/>
            <a:ext cx="61341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32730" y="5290820"/>
            <a:ext cx="1760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23455" y="5275580"/>
            <a:ext cx="135445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122715" y="5336178"/>
            <a:ext cx="313508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96784" y="5329646"/>
            <a:ext cx="78383" cy="50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98126" y="5329646"/>
            <a:ext cx="143692" cy="4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322422" y="5329646"/>
            <a:ext cx="104503" cy="4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419012" y="5290451"/>
            <a:ext cx="391885" cy="24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826475" y="5225137"/>
            <a:ext cx="517616" cy="107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01735" y="5225136"/>
            <a:ext cx="0" cy="5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97919" y="5223866"/>
            <a:ext cx="0" cy="10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974590" y="5251263"/>
            <a:ext cx="16330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079978" y="5244186"/>
            <a:ext cx="13063" cy="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5286647" y="5225136"/>
            <a:ext cx="39189" cy="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669383" y="5225136"/>
            <a:ext cx="0" cy="5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325723" y="5225136"/>
            <a:ext cx="0" cy="5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" y="222070"/>
            <a:ext cx="11782697" cy="91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5. Whenever we create a user in Linux our system stored its information into ‘/etc/</a:t>
            </a:r>
            <a:r>
              <a:rPr lang="en-US" dirty="0" err="1" smtClean="0"/>
              <a:t>passwd</a:t>
            </a:r>
            <a:r>
              <a:rPr lang="en-US" dirty="0" smtClean="0"/>
              <a:t>’.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0" y="1136469"/>
            <a:ext cx="2050869" cy="57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GROUP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195942" y="1712359"/>
            <a:ext cx="11782697" cy="493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dirty="0" smtClean="0"/>
          </a:p>
          <a:p>
            <a:pPr marL="0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195942" y="1712359"/>
            <a:ext cx="11782697" cy="270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Group is a container object which contain the multiple users &amp; it’s used to assign the permission to the multiple users by using single object.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Whenever we create group in Linux our system provide a unique ID to each &amp; every group known as ‘GID’.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Whenever we create a group in Linux our system never create a user automatically.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Whenever we create a group in Linux it stored the group information into ‘/etc/group’.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ubtitle 2"/>
          <p:cNvSpPr txBox="1"/>
          <p:nvPr/>
        </p:nvSpPr>
        <p:spPr>
          <a:xfrm>
            <a:off x="0" y="4180676"/>
            <a:ext cx="2050869" cy="57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FORMAT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195941" y="4788380"/>
            <a:ext cx="11782697" cy="186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dirty="0" smtClean="0"/>
              <a:t>Grp1 : x : 500</a:t>
            </a:r>
            <a:endParaRPr lang="en-US" dirty="0" smtClean="0"/>
          </a:p>
          <a:p>
            <a:pPr marL="0" indent="0"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Group name                        GID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98571" y="5133703"/>
            <a:ext cx="248195" cy="22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53943" y="5133703"/>
            <a:ext cx="431074" cy="22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-19912"/>
            <a:ext cx="10515600" cy="725306"/>
          </a:xfrm>
        </p:spPr>
        <p:txBody>
          <a:bodyPr/>
          <a:lstStyle/>
          <a:p>
            <a:pPr algn="ctr"/>
            <a:r>
              <a:rPr lang="en-US" b="1" u="sng" dirty="0" smtClean="0"/>
              <a:t>LAB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62149"/>
            <a:ext cx="11756571" cy="5799907"/>
          </a:xfrm>
        </p:spPr>
        <p:txBody>
          <a:bodyPr/>
          <a:lstStyle/>
          <a:p>
            <a:r>
              <a:rPr lang="en-US" b="1" u="sng" dirty="0" smtClean="0"/>
              <a:t>Create user</a:t>
            </a:r>
            <a:r>
              <a:rPr lang="en-US" dirty="0" smtClean="0"/>
              <a:t> :                                                           </a:t>
            </a:r>
            <a:r>
              <a:rPr lang="en-US" b="1" u="sng" dirty="0"/>
              <a:t>Create group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#useradd username                                                </a:t>
            </a:r>
            <a:r>
              <a:rPr lang="en-US" dirty="0"/>
              <a:t>#groupadd </a:t>
            </a:r>
            <a:r>
              <a:rPr lang="en-US" dirty="0" smtClean="0"/>
              <a:t>groupname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#adduser username                                                </a:t>
            </a:r>
            <a:r>
              <a:rPr lang="en-US" sz="2400" u="sng" dirty="0"/>
              <a:t>Group info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2400" u="sng" dirty="0" smtClean="0"/>
              <a:t>Password</a:t>
            </a:r>
            <a:r>
              <a:rPr lang="en-US" dirty="0" smtClean="0"/>
              <a:t>:                                                                    #</a:t>
            </a:r>
            <a:r>
              <a:rPr lang="en-US" dirty="0"/>
              <a:t>cat /</a:t>
            </a:r>
            <a:r>
              <a:rPr lang="en-US" dirty="0" smtClean="0"/>
              <a:t>etc/group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#passwd username</a:t>
            </a:r>
            <a:endParaRPr lang="en-US" dirty="0" smtClean="0"/>
          </a:p>
          <a:p>
            <a:pPr marL="0" indent="0">
              <a:buNone/>
            </a:pPr>
            <a:r>
              <a:rPr lang="en-US" sz="2400" u="sng" dirty="0" smtClean="0"/>
              <a:t>User info</a:t>
            </a:r>
            <a:r>
              <a:rPr lang="en-US" dirty="0" smtClean="0"/>
              <a:t> 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#cat /etc/passwd</a:t>
            </a:r>
            <a:endParaRPr lang="en-US" dirty="0" smtClean="0"/>
          </a:p>
          <a:p>
            <a:pPr marL="0" indent="0">
              <a:buNone/>
            </a:pPr>
            <a:r>
              <a:rPr lang="en-US" sz="2400" u="sng" dirty="0" smtClean="0"/>
              <a:t>Password info</a:t>
            </a:r>
            <a:r>
              <a:rPr lang="en-US" dirty="0" smtClean="0"/>
              <a:t> 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#cat /etc/shadow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0</TotalTime>
  <Words>1813</Words>
  <Application>WPS Presentation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Wingdings 2</vt:lpstr>
      <vt:lpstr>Wingdings</vt:lpstr>
      <vt:lpstr>Calibri Light</vt:lpstr>
      <vt:lpstr>Calibri</vt:lpstr>
      <vt:lpstr>Microsoft YaHei</vt:lpstr>
      <vt:lpstr>Arial Unicode MS</vt:lpstr>
      <vt:lpstr>Office Theme Dark</vt:lpstr>
      <vt:lpstr>Basic User &amp; Group Management</vt:lpstr>
      <vt:lpstr>PowerPoint 演示文稿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User &amp; Group Management</dc:title>
  <dc:creator>Dheeraj Madhukar</dc:creator>
  <cp:lastModifiedBy>nix</cp:lastModifiedBy>
  <cp:revision>18</cp:revision>
  <dcterms:created xsi:type="dcterms:W3CDTF">2013-01-10T16:42:00Z</dcterms:created>
  <dcterms:modified xsi:type="dcterms:W3CDTF">2023-01-23T08:46:18Z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1033-11.2.0.10426</vt:lpwstr>
  </property>
  <property fmtid="{D5CDD505-2E9C-101B-9397-08002B2CF9AE}" pid="3" name="ICV">
    <vt:lpwstr>CEA8218719784FD4B7C2AE4BCF9138F2</vt:lpwstr>
  </property>
</Properties>
</file>