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5" r:id="rId4"/>
    <p:sldId id="266" r:id="rId5"/>
    <p:sldId id="256" r:id="rId6"/>
    <p:sldId id="267" r:id="rId7"/>
    <p:sldId id="269" r:id="rId8"/>
    <p:sldId id="270" r:id="rId9"/>
    <p:sldId id="268" r:id="rId10"/>
    <p:sldId id="257" r:id="rId11"/>
    <p:sldId id="258" r:id="rId12"/>
    <p:sldId id="259" r:id="rId13"/>
    <p:sldId id="260" r:id="rId14"/>
    <p:sldId id="261" r:id="rId15"/>
    <p:sldId id="262" r:id="rId16"/>
    <p:sldId id="274" r:id="rId17"/>
    <p:sldId id="275" r:id="rId18"/>
    <p:sldId id="276" r:id="rId19"/>
    <p:sldId id="273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79E790-8A28-47EE-9CAE-D73E4F436EDE}" v="35" dt="2023-08-30T07:40:55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ka bhanage" userId="24bb67af531d1c52" providerId="LiveId" clId="{6579E790-8A28-47EE-9CAE-D73E4F436EDE}"/>
    <pc:docChg chg="undo custSel addSld delSld modSld sldOrd">
      <pc:chgData name="sanika bhanage" userId="24bb67af531d1c52" providerId="LiveId" clId="{6579E790-8A28-47EE-9CAE-D73E4F436EDE}" dt="2023-08-30T07:41:09.346" v="2751" actId="1076"/>
      <pc:docMkLst>
        <pc:docMk/>
      </pc:docMkLst>
      <pc:sldChg chg="delSp add setBg delDesignElem">
        <pc:chgData name="sanika bhanage" userId="24bb67af531d1c52" providerId="LiveId" clId="{6579E790-8A28-47EE-9CAE-D73E4F436EDE}" dt="2023-08-30T07:19:44.769" v="2470"/>
        <pc:sldMkLst>
          <pc:docMk/>
          <pc:sldMk cId="2879909550" sldId="256"/>
        </pc:sldMkLst>
        <pc:spChg chg="del">
          <ac:chgData name="sanika bhanage" userId="24bb67af531d1c52" providerId="LiveId" clId="{6579E790-8A28-47EE-9CAE-D73E4F436EDE}" dt="2023-08-30T07:19:44.769" v="2470"/>
          <ac:spMkLst>
            <pc:docMk/>
            <pc:sldMk cId="2879909550" sldId="256"/>
            <ac:spMk id="10" creationId="{5DCB5928-DC7D-4612-9922-441966E15627}"/>
          </ac:spMkLst>
        </pc:spChg>
        <pc:spChg chg="del">
          <ac:chgData name="sanika bhanage" userId="24bb67af531d1c52" providerId="LiveId" clId="{6579E790-8A28-47EE-9CAE-D73E4F436EDE}" dt="2023-08-30T07:19:44.769" v="2470"/>
          <ac:spMkLst>
            <pc:docMk/>
            <pc:sldMk cId="2879909550" sldId="256"/>
            <ac:spMk id="12" creationId="{682C1161-1736-45EC-99B7-33F3CAE9D517}"/>
          </ac:spMkLst>
        </pc:spChg>
        <pc:spChg chg="del">
          <ac:chgData name="sanika bhanage" userId="24bb67af531d1c52" providerId="LiveId" clId="{6579E790-8A28-47EE-9CAE-D73E4F436EDE}" dt="2023-08-30T07:19:44.769" v="2470"/>
          <ac:spMkLst>
            <pc:docMk/>
            <pc:sldMk cId="2879909550" sldId="256"/>
            <ac:spMk id="14" creationId="{84D4DDB8-B68F-45B0-9F62-C4279996F672}"/>
          </ac:spMkLst>
        </pc:spChg>
        <pc:spChg chg="del">
          <ac:chgData name="sanika bhanage" userId="24bb67af531d1c52" providerId="LiveId" clId="{6579E790-8A28-47EE-9CAE-D73E4F436EDE}" dt="2023-08-30T07:19:44.769" v="2470"/>
          <ac:spMkLst>
            <pc:docMk/>
            <pc:sldMk cId="2879909550" sldId="256"/>
            <ac:spMk id="16" creationId="{AF2F604E-43BE-4DC3-B983-E071523364F8}"/>
          </ac:spMkLst>
        </pc:spChg>
        <pc:spChg chg="del">
          <ac:chgData name="sanika bhanage" userId="24bb67af531d1c52" providerId="LiveId" clId="{6579E790-8A28-47EE-9CAE-D73E4F436EDE}" dt="2023-08-30T07:19:44.769" v="2470"/>
          <ac:spMkLst>
            <pc:docMk/>
            <pc:sldMk cId="2879909550" sldId="256"/>
            <ac:spMk id="18" creationId="{08C9B587-E65E-4B52-B37C-ABEBB6E87928}"/>
          </ac:spMkLst>
        </pc:spChg>
      </pc:sldChg>
      <pc:sldChg chg="modSp mod">
        <pc:chgData name="sanika bhanage" userId="24bb67af531d1c52" providerId="LiveId" clId="{6579E790-8A28-47EE-9CAE-D73E4F436EDE}" dt="2023-08-30T06:58:41.893" v="1805" actId="1076"/>
        <pc:sldMkLst>
          <pc:docMk/>
          <pc:sldMk cId="3896348023" sldId="257"/>
        </pc:sldMkLst>
        <pc:spChg chg="mod">
          <ac:chgData name="sanika bhanage" userId="24bb67af531d1c52" providerId="LiveId" clId="{6579E790-8A28-47EE-9CAE-D73E4F436EDE}" dt="2023-08-30T06:58:41.893" v="1805" actId="1076"/>
          <ac:spMkLst>
            <pc:docMk/>
            <pc:sldMk cId="3896348023" sldId="257"/>
            <ac:spMk id="4" creationId="{2094481B-72F9-BB35-22F3-CF55147B6EDD}"/>
          </ac:spMkLst>
        </pc:spChg>
      </pc:sldChg>
      <pc:sldChg chg="addSp delSp modSp new mod">
        <pc:chgData name="sanika bhanage" userId="24bb67af531d1c52" providerId="LiveId" clId="{6579E790-8A28-47EE-9CAE-D73E4F436EDE}" dt="2023-08-30T06:26:35.614" v="767" actId="5793"/>
        <pc:sldMkLst>
          <pc:docMk/>
          <pc:sldMk cId="171275026" sldId="260"/>
        </pc:sldMkLst>
        <pc:spChg chg="add del mod">
          <ac:chgData name="sanika bhanage" userId="24bb67af531d1c52" providerId="LiveId" clId="{6579E790-8A28-47EE-9CAE-D73E4F436EDE}" dt="2023-08-30T06:26:35.614" v="767" actId="5793"/>
          <ac:spMkLst>
            <pc:docMk/>
            <pc:sldMk cId="171275026" sldId="260"/>
            <ac:spMk id="2" creationId="{E98BDBCD-85E3-3549-4CE1-7A13CF091804}"/>
          </ac:spMkLst>
        </pc:spChg>
        <pc:picChg chg="add mod">
          <ac:chgData name="sanika bhanage" userId="24bb67af531d1c52" providerId="LiveId" clId="{6579E790-8A28-47EE-9CAE-D73E4F436EDE}" dt="2023-08-30T06:21:05.924" v="312"/>
          <ac:picMkLst>
            <pc:docMk/>
            <pc:sldMk cId="171275026" sldId="260"/>
            <ac:picMk id="3" creationId="{FCF7973A-0CF5-D809-1E93-B732D4A1E432}"/>
          </ac:picMkLst>
        </pc:picChg>
        <pc:picChg chg="add mod">
          <ac:chgData name="sanika bhanage" userId="24bb67af531d1c52" providerId="LiveId" clId="{6579E790-8A28-47EE-9CAE-D73E4F436EDE}" dt="2023-08-30T06:21:16.394" v="316"/>
          <ac:picMkLst>
            <pc:docMk/>
            <pc:sldMk cId="171275026" sldId="260"/>
            <ac:picMk id="4" creationId="{C0761DE3-82DD-07DD-8DF4-B685E6CD0200}"/>
          </ac:picMkLst>
        </pc:picChg>
        <pc:picChg chg="add mod">
          <ac:chgData name="sanika bhanage" userId="24bb67af531d1c52" providerId="LiveId" clId="{6579E790-8A28-47EE-9CAE-D73E4F436EDE}" dt="2023-08-30T06:21:47.458" v="380" actId="1076"/>
          <ac:picMkLst>
            <pc:docMk/>
            <pc:sldMk cId="171275026" sldId="260"/>
            <ac:picMk id="5" creationId="{13AA4AD3-D03B-63FB-E4D8-CFB29EDC2BDC}"/>
          </ac:picMkLst>
        </pc:picChg>
      </pc:sldChg>
      <pc:sldChg chg="addSp delSp modSp new mod">
        <pc:chgData name="sanika bhanage" userId="24bb67af531d1c52" providerId="LiveId" clId="{6579E790-8A28-47EE-9CAE-D73E4F436EDE}" dt="2023-08-30T06:42:06.141" v="1681" actId="255"/>
        <pc:sldMkLst>
          <pc:docMk/>
          <pc:sldMk cId="4095231274" sldId="261"/>
        </pc:sldMkLst>
        <pc:spChg chg="add mod">
          <ac:chgData name="sanika bhanage" userId="24bb67af531d1c52" providerId="LiveId" clId="{6579E790-8A28-47EE-9CAE-D73E4F436EDE}" dt="2023-08-30T06:42:06.141" v="1681" actId="255"/>
          <ac:spMkLst>
            <pc:docMk/>
            <pc:sldMk cId="4095231274" sldId="261"/>
            <ac:spMk id="2" creationId="{9872A645-7BF8-DD07-3B6D-7269DBF10EE1}"/>
          </ac:spMkLst>
        </pc:spChg>
        <pc:spChg chg="add del mod">
          <ac:chgData name="sanika bhanage" userId="24bb67af531d1c52" providerId="LiveId" clId="{6579E790-8A28-47EE-9CAE-D73E4F436EDE}" dt="2023-08-30T06:37:44.680" v="1496"/>
          <ac:spMkLst>
            <pc:docMk/>
            <pc:sldMk cId="4095231274" sldId="261"/>
            <ac:spMk id="3" creationId="{58DCF8EB-106E-FEFD-9E21-64D098ACD0AC}"/>
          </ac:spMkLst>
        </pc:spChg>
      </pc:sldChg>
      <pc:sldChg chg="addSp modSp new mod">
        <pc:chgData name="sanika bhanage" userId="24bb67af531d1c52" providerId="LiveId" clId="{6579E790-8A28-47EE-9CAE-D73E4F436EDE}" dt="2023-08-30T07:16:05.220" v="2468" actId="2711"/>
        <pc:sldMkLst>
          <pc:docMk/>
          <pc:sldMk cId="3953252148" sldId="262"/>
        </pc:sldMkLst>
        <pc:spChg chg="add mod">
          <ac:chgData name="sanika bhanage" userId="24bb67af531d1c52" providerId="LiveId" clId="{6579E790-8A28-47EE-9CAE-D73E4F436EDE}" dt="2023-08-30T07:16:05.220" v="2468" actId="2711"/>
          <ac:spMkLst>
            <pc:docMk/>
            <pc:sldMk cId="3953252148" sldId="262"/>
            <ac:spMk id="2" creationId="{AE02A8D3-4DE7-9946-6355-4E272CA85445}"/>
          </ac:spMkLst>
        </pc:spChg>
      </pc:sldChg>
      <pc:sldChg chg="addSp delSp modSp new mod ord">
        <pc:chgData name="sanika bhanage" userId="24bb67af531d1c52" providerId="LiveId" clId="{6579E790-8A28-47EE-9CAE-D73E4F436EDE}" dt="2023-08-30T06:58:29.210" v="1804"/>
        <pc:sldMkLst>
          <pc:docMk/>
          <pc:sldMk cId="533523278" sldId="263"/>
        </pc:sldMkLst>
        <pc:picChg chg="add del mod">
          <ac:chgData name="sanika bhanage" userId="24bb67af531d1c52" providerId="LiveId" clId="{6579E790-8A28-47EE-9CAE-D73E4F436EDE}" dt="2023-08-30T06:58:24.092" v="1803" actId="478"/>
          <ac:picMkLst>
            <pc:docMk/>
            <pc:sldMk cId="533523278" sldId="263"/>
            <ac:picMk id="3" creationId="{C18069CC-C5C2-EC35-121E-3A6FFFC34FB3}"/>
          </ac:picMkLst>
        </pc:picChg>
        <pc:picChg chg="add mod">
          <ac:chgData name="sanika bhanage" userId="24bb67af531d1c52" providerId="LiveId" clId="{6579E790-8A28-47EE-9CAE-D73E4F436EDE}" dt="2023-08-30T06:58:29.210" v="1804"/>
          <ac:picMkLst>
            <pc:docMk/>
            <pc:sldMk cId="533523278" sldId="263"/>
            <ac:picMk id="5" creationId="{FD52CEDC-A99E-B42E-DB58-F158865F2DCE}"/>
          </ac:picMkLst>
        </pc:picChg>
      </pc:sldChg>
      <pc:sldChg chg="new del">
        <pc:chgData name="sanika bhanage" userId="24bb67af531d1c52" providerId="LiveId" clId="{6579E790-8A28-47EE-9CAE-D73E4F436EDE}" dt="2023-08-30T06:54:51.202" v="1734" actId="680"/>
        <pc:sldMkLst>
          <pc:docMk/>
          <pc:sldMk cId="2249906097" sldId="263"/>
        </pc:sldMkLst>
      </pc:sldChg>
      <pc:sldChg chg="new del">
        <pc:chgData name="sanika bhanage" userId="24bb67af531d1c52" providerId="LiveId" clId="{6579E790-8A28-47EE-9CAE-D73E4F436EDE}" dt="2023-08-30T06:54:50.759" v="1733" actId="680"/>
        <pc:sldMkLst>
          <pc:docMk/>
          <pc:sldMk cId="1531487383" sldId="264"/>
        </pc:sldMkLst>
      </pc:sldChg>
      <pc:sldChg chg="addSp delSp modSp new mod ord">
        <pc:chgData name="sanika bhanage" userId="24bb67af531d1c52" providerId="LiveId" clId="{6579E790-8A28-47EE-9CAE-D73E4F436EDE}" dt="2023-08-30T07:41:09.346" v="2751" actId="1076"/>
        <pc:sldMkLst>
          <pc:docMk/>
          <pc:sldMk cId="3168943758" sldId="264"/>
        </pc:sldMkLst>
        <pc:spChg chg="add mod">
          <ac:chgData name="sanika bhanage" userId="24bb67af531d1c52" providerId="LiveId" clId="{6579E790-8A28-47EE-9CAE-D73E4F436EDE}" dt="2023-08-30T07:40:20.158" v="2745" actId="20577"/>
          <ac:spMkLst>
            <pc:docMk/>
            <pc:sldMk cId="3168943758" sldId="264"/>
            <ac:spMk id="2" creationId="{C73DC675-4B50-9D61-0836-80203F75A2AC}"/>
          </ac:spMkLst>
        </pc:spChg>
        <pc:spChg chg="add del mod">
          <ac:chgData name="sanika bhanage" userId="24bb67af531d1c52" providerId="LiveId" clId="{6579E790-8A28-47EE-9CAE-D73E4F436EDE}" dt="2023-08-30T07:37:34.480" v="2688"/>
          <ac:spMkLst>
            <pc:docMk/>
            <pc:sldMk cId="3168943758" sldId="264"/>
            <ac:spMk id="3" creationId="{952155F1-06D4-F5CC-F9CB-12515C0C9576}"/>
          </ac:spMkLst>
        </pc:spChg>
        <pc:spChg chg="add mod">
          <ac:chgData name="sanika bhanage" userId="24bb67af531d1c52" providerId="LiveId" clId="{6579E790-8A28-47EE-9CAE-D73E4F436EDE}" dt="2023-08-30T07:41:09.346" v="2751" actId="1076"/>
          <ac:spMkLst>
            <pc:docMk/>
            <pc:sldMk cId="3168943758" sldId="264"/>
            <ac:spMk id="5" creationId="{3670881F-4C1D-474E-0F2A-4626BA282C36}"/>
          </ac:spMkLst>
        </pc:spChg>
        <pc:picChg chg="add mod">
          <ac:chgData name="sanika bhanage" userId="24bb67af531d1c52" providerId="LiveId" clId="{6579E790-8A28-47EE-9CAE-D73E4F436EDE}" dt="2023-08-30T07:37:32.643" v="2686" actId="1076"/>
          <ac:picMkLst>
            <pc:docMk/>
            <pc:sldMk cId="3168943758" sldId="264"/>
            <ac:picMk id="4" creationId="{1651A9BF-EF4D-F968-F30A-581ED8208AFA}"/>
          </ac:picMkLst>
        </pc:picChg>
      </pc:sldChg>
      <pc:sldChg chg="addSp modSp new">
        <pc:chgData name="sanika bhanage" userId="24bb67af531d1c52" providerId="LiveId" clId="{6579E790-8A28-47EE-9CAE-D73E4F436EDE}" dt="2023-08-30T06:58:08.398" v="1799"/>
        <pc:sldMkLst>
          <pc:docMk/>
          <pc:sldMk cId="1401518184" sldId="265"/>
        </pc:sldMkLst>
        <pc:picChg chg="add mod">
          <ac:chgData name="sanika bhanage" userId="24bb67af531d1c52" providerId="LiveId" clId="{6579E790-8A28-47EE-9CAE-D73E4F436EDE}" dt="2023-08-30T06:58:08.398" v="1799"/>
          <ac:picMkLst>
            <pc:docMk/>
            <pc:sldMk cId="1401518184" sldId="265"/>
            <ac:picMk id="3" creationId="{F91100DD-EF95-6D44-4A4B-08A2802FCB85}"/>
          </ac:picMkLst>
        </pc:picChg>
      </pc:sldChg>
      <pc:sldChg chg="addSp delSp modSp new mod">
        <pc:chgData name="sanika bhanage" userId="24bb67af531d1c52" providerId="LiveId" clId="{6579E790-8A28-47EE-9CAE-D73E4F436EDE}" dt="2023-08-30T07:12:26.821" v="2467" actId="2711"/>
        <pc:sldMkLst>
          <pc:docMk/>
          <pc:sldMk cId="4093688913" sldId="266"/>
        </pc:sldMkLst>
        <pc:spChg chg="add mod">
          <ac:chgData name="sanika bhanage" userId="24bb67af531d1c52" providerId="LiveId" clId="{6579E790-8A28-47EE-9CAE-D73E4F436EDE}" dt="2023-08-30T07:12:26.821" v="2467" actId="2711"/>
          <ac:spMkLst>
            <pc:docMk/>
            <pc:sldMk cId="4093688913" sldId="266"/>
            <ac:spMk id="5" creationId="{290F658C-3EEF-2C60-4920-71758850E432}"/>
          </ac:spMkLst>
        </pc:spChg>
        <pc:picChg chg="add del mod">
          <ac:chgData name="sanika bhanage" userId="24bb67af531d1c52" providerId="LiveId" clId="{6579E790-8A28-47EE-9CAE-D73E4F436EDE}" dt="2023-08-30T06:58:54.562" v="1807"/>
          <ac:picMkLst>
            <pc:docMk/>
            <pc:sldMk cId="4093688913" sldId="266"/>
            <ac:picMk id="3" creationId="{17AEA90F-4A86-C12A-A81E-1B9E5F6851AE}"/>
          </ac:picMkLst>
        </pc:picChg>
      </pc:sldChg>
      <pc:sldChg chg="addSp modSp new ord">
        <pc:chgData name="sanika bhanage" userId="24bb67af531d1c52" providerId="LiveId" clId="{6579E790-8A28-47EE-9CAE-D73E4F436EDE}" dt="2023-08-30T07:20:21.357" v="2473"/>
        <pc:sldMkLst>
          <pc:docMk/>
          <pc:sldMk cId="3738727588" sldId="267"/>
        </pc:sldMkLst>
        <pc:picChg chg="add mod">
          <ac:chgData name="sanika bhanage" userId="24bb67af531d1c52" providerId="LiveId" clId="{6579E790-8A28-47EE-9CAE-D73E4F436EDE}" dt="2023-08-30T07:20:21.357" v="2473"/>
          <ac:picMkLst>
            <pc:docMk/>
            <pc:sldMk cId="3738727588" sldId="267"/>
            <ac:picMk id="2" creationId="{714736E2-E67A-1557-15F5-93975C370802}"/>
          </ac:picMkLst>
        </pc:picChg>
      </pc:sldChg>
      <pc:sldChg chg="addSp modSp new">
        <pc:chgData name="sanika bhanage" userId="24bb67af531d1c52" providerId="LiveId" clId="{6579E790-8A28-47EE-9CAE-D73E4F436EDE}" dt="2023-08-30T07:23:30.884" v="2504"/>
        <pc:sldMkLst>
          <pc:docMk/>
          <pc:sldMk cId="1012383205" sldId="268"/>
        </pc:sldMkLst>
        <pc:picChg chg="add mod">
          <ac:chgData name="sanika bhanage" userId="24bb67af531d1c52" providerId="LiveId" clId="{6579E790-8A28-47EE-9CAE-D73E4F436EDE}" dt="2023-08-30T07:23:30.884" v="2504"/>
          <ac:picMkLst>
            <pc:docMk/>
            <pc:sldMk cId="1012383205" sldId="268"/>
            <ac:picMk id="2" creationId="{8399004A-CE82-B1A0-9FD7-E6AE2EB4DFF0}"/>
          </ac:picMkLst>
        </pc:picChg>
      </pc:sldChg>
      <pc:sldChg chg="addSp delSp modSp add mod ord setBg delDesignElem">
        <pc:chgData name="sanika bhanage" userId="24bb67af531d1c52" providerId="LiveId" clId="{6579E790-8A28-47EE-9CAE-D73E4F436EDE}" dt="2023-08-30T07:22:28.294" v="2495" actId="14100"/>
        <pc:sldMkLst>
          <pc:docMk/>
          <pc:sldMk cId="1177274556" sldId="269"/>
        </pc:sldMkLst>
        <pc:spChg chg="del">
          <ac:chgData name="sanika bhanage" userId="24bb67af531d1c52" providerId="LiveId" clId="{6579E790-8A28-47EE-9CAE-D73E4F436EDE}" dt="2023-08-30T07:20:52.120" v="2476"/>
          <ac:spMkLst>
            <pc:docMk/>
            <pc:sldMk cId="1177274556" sldId="269"/>
            <ac:spMk id="24" creationId="{D4771268-CB57-404A-9271-370EB28F6090}"/>
          </ac:spMkLst>
        </pc:spChg>
        <pc:picChg chg="add mod">
          <ac:chgData name="sanika bhanage" userId="24bb67af531d1c52" providerId="LiveId" clId="{6579E790-8A28-47EE-9CAE-D73E4F436EDE}" dt="2023-08-30T07:22:25.228" v="2494" actId="1076"/>
          <ac:picMkLst>
            <pc:docMk/>
            <pc:sldMk cId="1177274556" sldId="269"/>
            <ac:picMk id="3" creationId="{9FD14200-BED9-39B9-E99D-1F4FFA6B7AB8}"/>
          </ac:picMkLst>
        </pc:picChg>
        <pc:picChg chg="mod">
          <ac:chgData name="sanika bhanage" userId="24bb67af531d1c52" providerId="LiveId" clId="{6579E790-8A28-47EE-9CAE-D73E4F436EDE}" dt="2023-08-30T07:22:28.294" v="2495" actId="14100"/>
          <ac:picMkLst>
            <pc:docMk/>
            <pc:sldMk cId="1177274556" sldId="269"/>
            <ac:picMk id="6" creationId="{8F3E2E7C-0777-0F69-F98A-AA9C43814CD4}"/>
          </ac:picMkLst>
        </pc:picChg>
      </pc:sldChg>
      <pc:sldChg chg="delSp modSp add mod ord setBg delDesignElem">
        <pc:chgData name="sanika bhanage" userId="24bb67af531d1c52" providerId="LiveId" clId="{6579E790-8A28-47EE-9CAE-D73E4F436EDE}" dt="2023-08-30T07:23:18.255" v="2503"/>
        <pc:sldMkLst>
          <pc:docMk/>
          <pc:sldMk cId="393353613" sldId="270"/>
        </pc:sldMkLst>
        <pc:spChg chg="mod">
          <ac:chgData name="sanika bhanage" userId="24bb67af531d1c52" providerId="LiveId" clId="{6579E790-8A28-47EE-9CAE-D73E4F436EDE}" dt="2023-08-30T07:23:06.612" v="2499" actId="207"/>
          <ac:spMkLst>
            <pc:docMk/>
            <pc:sldMk cId="393353613" sldId="270"/>
            <ac:spMk id="4" creationId="{BFC1E12E-CF86-4AFC-7FE1-875391489171}"/>
          </ac:spMkLst>
        </pc:spChg>
        <pc:spChg chg="del">
          <ac:chgData name="sanika bhanage" userId="24bb67af531d1c52" providerId="LiveId" clId="{6579E790-8A28-47EE-9CAE-D73E4F436EDE}" dt="2023-08-30T07:22:49.233" v="2497"/>
          <ac:spMkLst>
            <pc:docMk/>
            <pc:sldMk cId="393353613" sldId="270"/>
            <ac:spMk id="10" creationId="{04812C46-200A-4DEB-A05E-3ED6C68C2387}"/>
          </ac:spMkLst>
        </pc:spChg>
        <pc:spChg chg="del">
          <ac:chgData name="sanika bhanage" userId="24bb67af531d1c52" providerId="LiveId" clId="{6579E790-8A28-47EE-9CAE-D73E4F436EDE}" dt="2023-08-30T07:22:49.233" v="2497"/>
          <ac:spMkLst>
            <pc:docMk/>
            <pc:sldMk cId="393353613" sldId="270"/>
            <ac:spMk id="12" creationId="{D1EA859B-E555-4109-94F3-6700E046E008}"/>
          </ac:spMkLst>
        </pc:spChg>
      </pc:sldChg>
      <pc:sldChg chg="new del">
        <pc:chgData name="sanika bhanage" userId="24bb67af531d1c52" providerId="LiveId" clId="{6579E790-8A28-47EE-9CAE-D73E4F436EDE}" dt="2023-08-30T07:29:53.095" v="2515" actId="47"/>
        <pc:sldMkLst>
          <pc:docMk/>
          <pc:sldMk cId="1181029474" sldId="271"/>
        </pc:sldMkLst>
      </pc:sldChg>
      <pc:sldChg chg="new del">
        <pc:chgData name="sanika bhanage" userId="24bb67af531d1c52" providerId="LiveId" clId="{6579E790-8A28-47EE-9CAE-D73E4F436EDE}" dt="2023-08-30T07:29:55.505" v="2516" actId="47"/>
        <pc:sldMkLst>
          <pc:docMk/>
          <pc:sldMk cId="1891021422" sldId="272"/>
        </pc:sldMkLst>
      </pc:sldChg>
      <pc:sldChg chg="addSp delSp modSp new mod">
        <pc:chgData name="sanika bhanage" userId="24bb67af531d1c52" providerId="LiveId" clId="{6579E790-8A28-47EE-9CAE-D73E4F436EDE}" dt="2023-08-30T07:33:46.778" v="2651" actId="20577"/>
        <pc:sldMkLst>
          <pc:docMk/>
          <pc:sldMk cId="444095270" sldId="273"/>
        </pc:sldMkLst>
        <pc:spChg chg="add del mod">
          <ac:chgData name="sanika bhanage" userId="24bb67af531d1c52" providerId="LiveId" clId="{6579E790-8A28-47EE-9CAE-D73E4F436EDE}" dt="2023-08-30T07:30:24.184" v="2518" actId="478"/>
          <ac:spMkLst>
            <pc:docMk/>
            <pc:sldMk cId="444095270" sldId="273"/>
            <ac:spMk id="2" creationId="{C9735851-7012-F6DD-1B71-0CA5E3C67103}"/>
          </ac:spMkLst>
        </pc:spChg>
        <pc:spChg chg="add mod">
          <ac:chgData name="sanika bhanage" userId="24bb67af531d1c52" providerId="LiveId" clId="{6579E790-8A28-47EE-9CAE-D73E4F436EDE}" dt="2023-08-30T07:33:46.778" v="2651" actId="20577"/>
          <ac:spMkLst>
            <pc:docMk/>
            <pc:sldMk cId="444095270" sldId="273"/>
            <ac:spMk id="4" creationId="{1DB6F80A-8F44-2F7C-5982-8A8BD41FCC6A}"/>
          </ac:spMkLst>
        </pc:spChg>
        <pc:spChg chg="add mod">
          <ac:chgData name="sanika bhanage" userId="24bb67af531d1c52" providerId="LiveId" clId="{6579E790-8A28-47EE-9CAE-D73E4F436EDE}" dt="2023-08-30T07:32:55.201" v="2600" actId="255"/>
          <ac:spMkLst>
            <pc:docMk/>
            <pc:sldMk cId="444095270" sldId="273"/>
            <ac:spMk id="5" creationId="{40539C92-A4B2-5E60-2898-F9A4A9C6010F}"/>
          </ac:spMkLst>
        </pc:spChg>
        <pc:picChg chg="add mod">
          <ac:chgData name="sanika bhanage" userId="24bb67af531d1c52" providerId="LiveId" clId="{6579E790-8A28-47EE-9CAE-D73E4F436EDE}" dt="2023-08-30T07:30:45.014" v="2520" actId="1076"/>
          <ac:picMkLst>
            <pc:docMk/>
            <pc:sldMk cId="444095270" sldId="273"/>
            <ac:picMk id="3" creationId="{E72C6532-F77F-29AB-ECB6-7952054B70AE}"/>
          </ac:picMkLst>
        </pc:picChg>
      </pc:sldChg>
      <pc:sldChg chg="add ord">
        <pc:chgData name="sanika bhanage" userId="24bb67af531d1c52" providerId="LiveId" clId="{6579E790-8A28-47EE-9CAE-D73E4F436EDE}" dt="2023-08-30T07:29:10.249" v="2510"/>
        <pc:sldMkLst>
          <pc:docMk/>
          <pc:sldMk cId="373311643" sldId="274"/>
        </pc:sldMkLst>
      </pc:sldChg>
      <pc:sldChg chg="add ord">
        <pc:chgData name="sanika bhanage" userId="24bb67af531d1c52" providerId="LiveId" clId="{6579E790-8A28-47EE-9CAE-D73E4F436EDE}" dt="2023-08-30T07:29:28.576" v="2513"/>
        <pc:sldMkLst>
          <pc:docMk/>
          <pc:sldMk cId="3622958653" sldId="275"/>
        </pc:sldMkLst>
      </pc:sldChg>
      <pc:sldChg chg="add">
        <pc:chgData name="sanika bhanage" userId="24bb67af531d1c52" providerId="LiveId" clId="{6579E790-8A28-47EE-9CAE-D73E4F436EDE}" dt="2023-08-30T07:29:50.739" v="2514"/>
        <pc:sldMkLst>
          <pc:docMk/>
          <pc:sldMk cId="2804501798" sldId="276"/>
        </pc:sldMkLst>
      </pc:sldChg>
      <pc:sldChg chg="addSp delSp modSp new mod">
        <pc:chgData name="sanika bhanage" userId="24bb67af531d1c52" providerId="LiveId" clId="{6579E790-8A28-47EE-9CAE-D73E4F436EDE}" dt="2023-08-30T07:36:31.948" v="2681"/>
        <pc:sldMkLst>
          <pc:docMk/>
          <pc:sldMk cId="901358826" sldId="277"/>
        </pc:sldMkLst>
        <pc:spChg chg="add del mod">
          <ac:chgData name="sanika bhanage" userId="24bb67af531d1c52" providerId="LiveId" clId="{6579E790-8A28-47EE-9CAE-D73E4F436EDE}" dt="2023-08-30T07:36:09.118" v="2678" actId="21"/>
          <ac:spMkLst>
            <pc:docMk/>
            <pc:sldMk cId="901358826" sldId="277"/>
            <ac:spMk id="2" creationId="{FCF2E483-A426-EE59-124E-03A7AB28457F}"/>
          </ac:spMkLst>
        </pc:spChg>
        <pc:spChg chg="add del mod">
          <ac:chgData name="sanika bhanage" userId="24bb67af531d1c52" providerId="LiveId" clId="{6579E790-8A28-47EE-9CAE-D73E4F436EDE}" dt="2023-08-30T07:36:16.026" v="2680"/>
          <ac:spMkLst>
            <pc:docMk/>
            <pc:sldMk cId="901358826" sldId="277"/>
            <ac:spMk id="3" creationId="{96155EC8-2FF5-8266-7853-E7A79B922070}"/>
          </ac:spMkLst>
        </pc:spChg>
        <pc:picChg chg="add">
          <ac:chgData name="sanika bhanage" userId="24bb67af531d1c52" providerId="LiveId" clId="{6579E790-8A28-47EE-9CAE-D73E4F436EDE}" dt="2023-08-30T07:36:31.948" v="2681"/>
          <ac:picMkLst>
            <pc:docMk/>
            <pc:sldMk cId="901358826" sldId="277"/>
            <ac:picMk id="4098" creationId="{4CA3C1EC-F1B2-E0D7-79A1-CBA1BD5F7B64}"/>
          </ac:picMkLst>
        </pc:picChg>
      </pc:sldChg>
    </pc:docChg>
  </pc:docChgLst>
  <pc:docChgLst>
    <pc:chgData name="lokesh zodpe" userId="df5988f99a798ee8" providerId="LiveId" clId="{14E6D507-0AC9-4E02-9835-CF7E7046C4FD}"/>
    <pc:docChg chg="custSel modSld">
      <pc:chgData name="lokesh zodpe" userId="df5988f99a798ee8" providerId="LiveId" clId="{14E6D507-0AC9-4E02-9835-CF7E7046C4FD}" dt="2023-08-30T09:27:31.162" v="110" actId="1037"/>
      <pc:docMkLst>
        <pc:docMk/>
      </pc:docMkLst>
      <pc:sldChg chg="delSp modSp mod">
        <pc:chgData name="lokesh zodpe" userId="df5988f99a798ee8" providerId="LiveId" clId="{14E6D507-0AC9-4E02-9835-CF7E7046C4FD}" dt="2023-08-30T07:57:08.438" v="107" actId="1076"/>
        <pc:sldMkLst>
          <pc:docMk/>
          <pc:sldMk cId="2879909550" sldId="256"/>
        </pc:sldMkLst>
        <pc:spChg chg="del">
          <ac:chgData name="lokesh zodpe" userId="df5988f99a798ee8" providerId="LiveId" clId="{14E6D507-0AC9-4E02-9835-CF7E7046C4FD}" dt="2023-08-30T07:50:54.044" v="6" actId="478"/>
          <ac:spMkLst>
            <pc:docMk/>
            <pc:sldMk cId="2879909550" sldId="256"/>
            <ac:spMk id="3" creationId="{517480D0-D645-06DE-D1E4-9E46C57478DD}"/>
          </ac:spMkLst>
        </pc:spChg>
        <pc:picChg chg="mod">
          <ac:chgData name="lokesh zodpe" userId="df5988f99a798ee8" providerId="LiveId" clId="{14E6D507-0AC9-4E02-9835-CF7E7046C4FD}" dt="2023-08-30T07:56:53.419" v="106" actId="1076"/>
          <ac:picMkLst>
            <pc:docMk/>
            <pc:sldMk cId="2879909550" sldId="256"/>
            <ac:picMk id="5" creationId="{B80F5F9E-640B-82DE-18B1-90BBC7305D06}"/>
          </ac:picMkLst>
        </pc:picChg>
        <pc:picChg chg="mod">
          <ac:chgData name="lokesh zodpe" userId="df5988f99a798ee8" providerId="LiveId" clId="{14E6D507-0AC9-4E02-9835-CF7E7046C4FD}" dt="2023-08-30T07:57:08.438" v="107" actId="1076"/>
          <ac:picMkLst>
            <pc:docMk/>
            <pc:sldMk cId="2879909550" sldId="256"/>
            <ac:picMk id="6" creationId="{9355AB68-E542-8D51-AACE-074997A2CCD8}"/>
          </ac:picMkLst>
        </pc:picChg>
      </pc:sldChg>
      <pc:sldChg chg="modSp mod">
        <pc:chgData name="lokesh zodpe" userId="df5988f99a798ee8" providerId="LiveId" clId="{14E6D507-0AC9-4E02-9835-CF7E7046C4FD}" dt="2023-08-30T08:13:34.865" v="108" actId="20577"/>
        <pc:sldMkLst>
          <pc:docMk/>
          <pc:sldMk cId="2275441687" sldId="258"/>
        </pc:sldMkLst>
        <pc:spChg chg="mod">
          <ac:chgData name="lokesh zodpe" userId="df5988f99a798ee8" providerId="LiveId" clId="{14E6D507-0AC9-4E02-9835-CF7E7046C4FD}" dt="2023-08-30T08:13:34.865" v="108" actId="20577"/>
          <ac:spMkLst>
            <pc:docMk/>
            <pc:sldMk cId="2275441687" sldId="258"/>
            <ac:spMk id="2" creationId="{8BD280CC-0DB5-EFE3-C66B-57727BD3BD1E}"/>
          </ac:spMkLst>
        </pc:spChg>
      </pc:sldChg>
      <pc:sldChg chg="modSp mod">
        <pc:chgData name="lokesh zodpe" userId="df5988f99a798ee8" providerId="LiveId" clId="{14E6D507-0AC9-4E02-9835-CF7E7046C4FD}" dt="2023-08-30T08:55:11.993" v="109" actId="20577"/>
        <pc:sldMkLst>
          <pc:docMk/>
          <pc:sldMk cId="3175724862" sldId="259"/>
        </pc:sldMkLst>
        <pc:spChg chg="mod">
          <ac:chgData name="lokesh zodpe" userId="df5988f99a798ee8" providerId="LiveId" clId="{14E6D507-0AC9-4E02-9835-CF7E7046C4FD}" dt="2023-08-30T08:55:11.993" v="109" actId="20577"/>
          <ac:spMkLst>
            <pc:docMk/>
            <pc:sldMk cId="3175724862" sldId="259"/>
            <ac:spMk id="2" creationId="{93322E8F-77C6-29A7-4FFA-6113AED97406}"/>
          </ac:spMkLst>
        </pc:spChg>
      </pc:sldChg>
      <pc:sldChg chg="modSp mod">
        <pc:chgData name="lokesh zodpe" userId="df5988f99a798ee8" providerId="LiveId" clId="{14E6D507-0AC9-4E02-9835-CF7E7046C4FD}" dt="2023-08-30T09:27:31.162" v="110" actId="1037"/>
        <pc:sldMkLst>
          <pc:docMk/>
          <pc:sldMk cId="4095231274" sldId="261"/>
        </pc:sldMkLst>
        <pc:spChg chg="mod">
          <ac:chgData name="lokesh zodpe" userId="df5988f99a798ee8" providerId="LiveId" clId="{14E6D507-0AC9-4E02-9835-CF7E7046C4FD}" dt="2023-08-30T09:27:31.162" v="110" actId="1037"/>
          <ac:spMkLst>
            <pc:docMk/>
            <pc:sldMk cId="4095231274" sldId="261"/>
            <ac:spMk id="2" creationId="{9872A645-7BF8-DD07-3B6D-7269DBF10EE1}"/>
          </ac:spMkLst>
        </pc:spChg>
      </pc:sldChg>
      <pc:sldChg chg="modSp mod">
        <pc:chgData name="lokesh zodpe" userId="df5988f99a798ee8" providerId="LiveId" clId="{14E6D507-0AC9-4E02-9835-CF7E7046C4FD}" dt="2023-08-30T07:53:25.373" v="45" actId="1076"/>
        <pc:sldMkLst>
          <pc:docMk/>
          <pc:sldMk cId="533523278" sldId="263"/>
        </pc:sldMkLst>
        <pc:picChg chg="mod">
          <ac:chgData name="lokesh zodpe" userId="df5988f99a798ee8" providerId="LiveId" clId="{14E6D507-0AC9-4E02-9835-CF7E7046C4FD}" dt="2023-08-30T07:53:25.373" v="45" actId="1076"/>
          <ac:picMkLst>
            <pc:docMk/>
            <pc:sldMk cId="533523278" sldId="263"/>
            <ac:picMk id="5" creationId="{FD52CEDC-A99E-B42E-DB58-F158865F2DCE}"/>
          </ac:picMkLst>
        </pc:picChg>
      </pc:sldChg>
      <pc:sldChg chg="modSp mod">
        <pc:chgData name="lokesh zodpe" userId="df5988f99a798ee8" providerId="LiveId" clId="{14E6D507-0AC9-4E02-9835-CF7E7046C4FD}" dt="2023-08-30T07:54:40.452" v="101" actId="20577"/>
        <pc:sldMkLst>
          <pc:docMk/>
          <pc:sldMk cId="3168943758" sldId="264"/>
        </pc:sldMkLst>
        <pc:spChg chg="mod">
          <ac:chgData name="lokesh zodpe" userId="df5988f99a798ee8" providerId="LiveId" clId="{14E6D507-0AC9-4E02-9835-CF7E7046C4FD}" dt="2023-08-30T07:54:40.452" v="101" actId="20577"/>
          <ac:spMkLst>
            <pc:docMk/>
            <pc:sldMk cId="3168943758" sldId="264"/>
            <ac:spMk id="2" creationId="{C73DC675-4B50-9D61-0836-80203F75A2AC}"/>
          </ac:spMkLst>
        </pc:spChg>
        <pc:spChg chg="mod">
          <ac:chgData name="lokesh zodpe" userId="df5988f99a798ee8" providerId="LiveId" clId="{14E6D507-0AC9-4E02-9835-CF7E7046C4FD}" dt="2023-08-30T07:52:02.987" v="44" actId="1076"/>
          <ac:spMkLst>
            <pc:docMk/>
            <pc:sldMk cId="3168943758" sldId="264"/>
            <ac:spMk id="5" creationId="{3670881F-4C1D-474E-0F2A-4626BA282C36}"/>
          </ac:spMkLst>
        </pc:spChg>
        <pc:picChg chg="mod">
          <ac:chgData name="lokesh zodpe" userId="df5988f99a798ee8" providerId="LiveId" clId="{14E6D507-0AC9-4E02-9835-CF7E7046C4FD}" dt="2023-08-30T07:51:36.982" v="42" actId="1076"/>
          <ac:picMkLst>
            <pc:docMk/>
            <pc:sldMk cId="3168943758" sldId="264"/>
            <ac:picMk id="4" creationId="{1651A9BF-EF4D-F968-F30A-581ED8208A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BECE-E083-6C56-5AEA-28AD5F7E4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625E3-D53C-E242-52AF-BE91833A5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2C537-D08C-9250-8FC1-F273EF93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CA7B-6AEE-45E8-9BB5-A0C9F13D2DF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3E225-7509-0931-53F8-ABED2F5B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9AC1A-CA30-4F87-2AAE-BDBF7FB4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55C3-0264-47DA-A15E-C557233AF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60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0556-24FE-5D72-5217-C21D9FC2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D7922-BEBB-B9CC-CD86-0C05B58E0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0DFB7-BB3C-ED71-F7C6-B3B847C6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CA7B-6AEE-45E8-9BB5-A0C9F13D2DF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97CC-39C0-6EDE-7DB4-23DCA46A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4A519-7BC5-C25A-AABE-F9914272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55C3-0264-47DA-A15E-C557233AF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03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4AD09-A00B-8D53-8333-99F2D9FE7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BAC93-25A6-D023-B3E9-67E490433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8CA6-A227-8F05-479F-FB3D8B33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CA7B-6AEE-45E8-9BB5-A0C9F13D2DF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8B72-C868-91F2-3249-8D03D58E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D427-60CB-BCB7-207A-82023B33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55C3-0264-47DA-A15E-C557233AF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9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EC1E-40B2-1D1D-EC52-D8E9650E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BEA8B-D52F-528A-784A-43EE8D56F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694D9-A71D-D2D9-0438-81BA405F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CA7B-6AEE-45E8-9BB5-A0C9F13D2DF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81668-A1C0-F5FF-D597-DD7F96F4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6E1B1-8787-3622-39B6-F2E2A150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55C3-0264-47DA-A15E-C557233AF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42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7B9E-9F97-0C5C-681E-035296A2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090C1-0453-13E0-2606-B4C17FC3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6271E-C890-70A6-B18E-227CF121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CA7B-6AEE-45E8-9BB5-A0C9F13D2DF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EA9B3-F6F7-9EF8-BAD5-E3176FCE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2758D-9A83-EF67-1624-9DCF4C43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55C3-0264-47DA-A15E-C557233AF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3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B854-377F-7E4E-3D03-9371BF6E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5DCF-FD60-511E-FE7C-944A7E8B8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5E697-9D24-79BE-E85A-6ADA2337F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E0360-FE73-C0D4-05AC-369FD113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CA7B-6AEE-45E8-9BB5-A0C9F13D2DF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E7D64-7128-56FE-0870-AD80DB2E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5BD3D-3490-0399-80D3-146B7756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55C3-0264-47DA-A15E-C557233AF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0D8B-DB5B-3DC4-853E-1A2BD67A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E085F-189F-A38A-C7F4-D0879B7F5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7960D-E903-8313-57B2-86208F5D6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EF084-F1E5-5CC5-AA28-F4E87CD3C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25437-BF3D-215C-E8FE-2B6AC9D4B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A3AA2-AE81-446A-E1E8-A796E0B9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CA7B-6AEE-45E8-9BB5-A0C9F13D2DF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490AA-5337-BB0F-094E-99C47868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A1FDE-8C3C-7340-75E3-CDDB210E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55C3-0264-47DA-A15E-C557233AF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0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6090-25D9-E1D5-1A17-35C618F7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063F2-F225-0085-BCA4-68F22FF5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CA7B-6AEE-45E8-9BB5-A0C9F13D2DF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9BEE1-1787-D5E8-BB1A-56856662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8645C-9688-A1FC-61F6-01D6FAB7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55C3-0264-47DA-A15E-C557233AF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47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4B800-ADAA-E355-27CE-B65944BF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CA7B-6AEE-45E8-9BB5-A0C9F13D2DF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D75DC-3742-272A-9F53-CC724558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6BF27-E76A-F6F5-E027-7D992E88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55C3-0264-47DA-A15E-C557233AF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8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2EE3-CCEB-F85B-1A50-465CB76A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D2A6-92CA-D01D-F364-663E90A36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65AED-531D-519C-35A8-42809399E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45313-00BB-E131-13A9-BC4BF616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CA7B-6AEE-45E8-9BB5-A0C9F13D2DF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8AF1C-C254-BEF6-AE7F-E95D731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367F9-F000-DC20-5D3C-9BC30B4F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55C3-0264-47DA-A15E-C557233AF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64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FD17-C717-228B-8C37-E03E2864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D4EFB-9473-AF28-A5B1-FCA7F5EF8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EAF6E-36C2-4DF7-B157-836CFCD82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6E4D0-F60C-D6C1-B4BF-2A3B0386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CA7B-6AEE-45E8-9BB5-A0C9F13D2DF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33847-FE24-5497-C5F6-18CDEE67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E5726-F0C9-F250-FAF7-98280914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55C3-0264-47DA-A15E-C557233AF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79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67CFA-38F6-13B1-E2E0-C45291E2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D6FFD-7BBB-C8FE-A322-27D3FBA5B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D9310-7A27-C517-2560-20DFF8BBD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CA7B-6AEE-45E8-9BB5-A0C9F13D2DF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08FE2-3823-B486-88A8-E352CA8BD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475A2-CF31-F720-D126-26B2AB489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E55C3-0264-47DA-A15E-C557233AF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6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DC675-4B50-9D61-0836-80203F75A2AC}"/>
              </a:ext>
            </a:extLst>
          </p:cNvPr>
          <p:cNvSpPr txBox="1"/>
          <p:nvPr/>
        </p:nvSpPr>
        <p:spPr>
          <a:xfrm>
            <a:off x="2024743" y="2364051"/>
            <a:ext cx="7959012" cy="746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/>
              <a:t>Production Ready DevOps Environment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Presented by: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95400" marR="1630045" algn="just">
              <a:lnSpc>
                <a:spcPct val="172000"/>
              </a:lnSpc>
              <a:tabLst>
                <a:tab pos="3585210" algn="l"/>
              </a:tabLst>
            </a:pPr>
            <a:r>
              <a:rPr lang="en-US" sz="1800" b="1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Aboli</a:t>
            </a:r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Waikos</a:t>
            </a:r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     PRN: 230340127001 </a:t>
            </a:r>
          </a:p>
          <a:p>
            <a:pPr marL="1295400" marR="1630045" algn="just">
              <a:lnSpc>
                <a:spcPct val="172000"/>
              </a:lnSpc>
              <a:tabLst>
                <a:tab pos="3585210" algn="l"/>
              </a:tabLst>
            </a:pPr>
            <a:r>
              <a:rPr lang="en-US" sz="1800" b="1" kern="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Sanika Bhanage</a:t>
            </a:r>
            <a:r>
              <a:rPr lang="en-US" sz="1800" b="1" kern="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       </a:t>
            </a:r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PRN: 230340127006 </a:t>
            </a:r>
          </a:p>
          <a:p>
            <a:pPr marL="1295400" marR="1630045" algn="just">
              <a:lnSpc>
                <a:spcPct val="172000"/>
              </a:lnSpc>
              <a:tabLst>
                <a:tab pos="3585210" algn="l"/>
              </a:tabLst>
            </a:pPr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Siddhesh Rupesh </a:t>
            </a:r>
            <a:r>
              <a:rPr lang="en-US" sz="1800" b="1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Kachkure</a:t>
            </a:r>
            <a:r>
              <a:rPr lang="en-US" b="1" kern="0" dirty="0"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1800" b="1" kern="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PRN: </a:t>
            </a:r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230340127010 </a:t>
            </a:r>
          </a:p>
          <a:p>
            <a:pPr marL="1295400" marR="1630045" algn="just">
              <a:lnSpc>
                <a:spcPct val="172000"/>
              </a:lnSpc>
              <a:tabLst>
                <a:tab pos="3585210" algn="l"/>
              </a:tabLst>
            </a:pPr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Vikas Rai	       </a:t>
            </a:r>
            <a:r>
              <a:rPr lang="en-US" sz="1800" b="1" kern="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PRN: </a:t>
            </a:r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230340127013 </a:t>
            </a:r>
          </a:p>
          <a:p>
            <a:pPr marL="1295400" marR="1630045" algn="just">
              <a:lnSpc>
                <a:spcPct val="172000"/>
              </a:lnSpc>
              <a:tabLst>
                <a:tab pos="3585210" algn="l"/>
              </a:tabLst>
            </a:pPr>
            <a:r>
              <a:rPr lang="en-US" sz="1800" b="1" kern="0" spc="-2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Indrajeet</a:t>
            </a:r>
            <a:r>
              <a:rPr lang="en-US" sz="1800" b="1" kern="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Kumar	       </a:t>
            </a:r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PRN: 230340127036</a:t>
            </a:r>
            <a:endParaRPr lang="en-IN" sz="1800" b="1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  <a:p>
            <a:pPr algn="ctr"/>
            <a:endParaRPr lang="en-IN" sz="4800" dirty="0"/>
          </a:p>
          <a:p>
            <a:pPr algn="ctr"/>
            <a:endParaRPr lang="en-IN" sz="4800" dirty="0"/>
          </a:p>
          <a:p>
            <a:pPr algn="ctr"/>
            <a:endParaRPr lang="en-IN" sz="4800" dirty="0"/>
          </a:p>
          <a:p>
            <a:pPr algn="ctr"/>
            <a:endParaRPr lang="en-IN" sz="4800" dirty="0"/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1651A9BF-EF4D-F968-F30A-581ED8208AF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35055" y="351734"/>
            <a:ext cx="3791820" cy="830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0881F-4C1D-474E-0F2A-4626BA282C36}"/>
              </a:ext>
            </a:extLst>
          </p:cNvPr>
          <p:cNvSpPr txBox="1"/>
          <p:nvPr/>
        </p:nvSpPr>
        <p:spPr>
          <a:xfrm>
            <a:off x="1436914" y="1717720"/>
            <a:ext cx="9134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Centre of Development of Advanced Computing(C-DAC), Pune</a:t>
            </a:r>
            <a:endParaRPr lang="en-IN" sz="1800" b="1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94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94481B-72F9-BB35-22F3-CF55147B6EDD}"/>
              </a:ext>
            </a:extLst>
          </p:cNvPr>
          <p:cNvSpPr txBox="1"/>
          <p:nvPr/>
        </p:nvSpPr>
        <p:spPr>
          <a:xfrm>
            <a:off x="1248747" y="782121"/>
            <a:ext cx="969450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 </a:t>
            </a:r>
          </a:p>
          <a:p>
            <a:pPr marL="342900" indent="-342900">
              <a:buAutoNum type="arabicPeriod"/>
            </a:pPr>
            <a:r>
              <a:rPr lang="en-US" sz="3600" dirty="0">
                <a:effectLst/>
                <a:ea typeface="Times New Roman" panose="02020603050405020304" pitchFamily="18" charset="0"/>
              </a:rPr>
              <a:t>Containerization</a:t>
            </a:r>
            <a:endParaRPr lang="en-US" sz="3600" dirty="0">
              <a:ea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600" dirty="0">
                <a:effectLst/>
                <a:ea typeface="Times New Roman" panose="02020603050405020304" pitchFamily="18" charset="0"/>
              </a:rPr>
              <a:t>encapsulating an application and its dependencies into a portable unit.</a:t>
            </a:r>
          </a:p>
          <a:p>
            <a:pPr marL="342900" indent="-342900">
              <a:buAutoNum type="arabicPeriod"/>
            </a:pPr>
            <a:r>
              <a:rPr lang="en-IN" sz="3600" strike="noStrike" spc="-1" dirty="0">
                <a:solidFill>
                  <a:srgbClr val="602C05"/>
                </a:solidFill>
                <a:ea typeface="黑体"/>
              </a:rPr>
              <a:t>Docker is an open platform that enables developing, shipping, and running applications. </a:t>
            </a:r>
            <a:endParaRPr lang="en-IN" sz="3600" spc="-1" dirty="0">
              <a:solidFill>
                <a:srgbClr val="602C05"/>
              </a:solidFill>
            </a:endParaRPr>
          </a:p>
          <a:p>
            <a:pPr marL="342900" indent="-342900">
              <a:buAutoNum type="arabicPeriod"/>
            </a:pPr>
            <a:r>
              <a:rPr lang="en-IN" sz="3600" strike="noStrike" spc="-1" dirty="0">
                <a:solidFill>
                  <a:srgbClr val="602C05"/>
                </a:solidFill>
                <a:ea typeface="黑体"/>
              </a:rPr>
              <a:t>Docker provides the ability to package and run an application in a loosely isolated environment called a container. 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7" name="Picture 6" descr="What is Docker ? How to use it ? - Knoldus Blogs">
            <a:extLst>
              <a:ext uri="{FF2B5EF4-FFF2-40B4-BE49-F238E27FC236}">
                <a16:creationId xmlns:a16="http://schemas.microsoft.com/office/drawing/2014/main" id="{C7FC68C6-4C1F-9DD9-A8FE-7CA42B29A0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5" r="17531" b="498"/>
          <a:stretch/>
        </p:blipFill>
        <p:spPr bwMode="auto">
          <a:xfrm>
            <a:off x="10672261" y="0"/>
            <a:ext cx="1167130" cy="995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634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D280CC-0DB5-EFE3-C66B-57727BD3BD1E}"/>
              </a:ext>
            </a:extLst>
          </p:cNvPr>
          <p:cNvSpPr txBox="1"/>
          <p:nvPr/>
        </p:nvSpPr>
        <p:spPr>
          <a:xfrm>
            <a:off x="1127449" y="391885"/>
            <a:ext cx="9937102" cy="1158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Mangal" panose="02040503050203030202" pitchFamily="18" charset="0"/>
              </a:rPr>
              <a:t>Integrating Docker into Jenkins</a:t>
            </a:r>
            <a:endParaRPr lang="en-IN" sz="32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Mangal" panose="02040503050203030202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3200" kern="100" dirty="0">
                <a:latin typeface="Calibri" panose="020F0502020204030204" pitchFamily="34" charset="0"/>
                <a:ea typeface="Yu Mincho" panose="02020400000000000000" pitchFamily="18" charset="-128"/>
                <a:cs typeface="Mangal" panose="02040503050203030202" pitchFamily="18" charset="0"/>
              </a:rPr>
              <a:t>Created ec2 instance 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32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Mangal" panose="02040503050203030202" pitchFamily="18" charset="0"/>
              </a:rPr>
              <a:t>Installed docker on the ec2 instance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3200" kern="100" dirty="0">
                <a:latin typeface="Calibri" panose="020F0502020204030204" pitchFamily="34" charset="0"/>
                <a:ea typeface="Yu Mincho" panose="02020400000000000000" pitchFamily="18" charset="-128"/>
                <a:cs typeface="Mangal" panose="02040503050203030202" pitchFamily="18" charset="0"/>
              </a:rPr>
              <a:t>Create user </a:t>
            </a:r>
            <a:r>
              <a:rPr lang="en-IN" sz="3200" kern="100" dirty="0" err="1">
                <a:latin typeface="Calibri" panose="020F0502020204030204" pitchFamily="34" charset="0"/>
                <a:ea typeface="Yu Mincho" panose="02020400000000000000" pitchFamily="18" charset="-128"/>
                <a:cs typeface="Mangal" panose="02040503050203030202" pitchFamily="18" charset="0"/>
              </a:rPr>
              <a:t>dockeradmin</a:t>
            </a:r>
            <a:r>
              <a:rPr lang="en-IN" sz="3200" kern="100" dirty="0">
                <a:latin typeface="Calibri" panose="020F0502020204030204" pitchFamily="34" charset="0"/>
                <a:ea typeface="Yu Mincho" panose="02020400000000000000" pitchFamily="18" charset="-128"/>
                <a:cs typeface="Mangal" panose="02040503050203030202" pitchFamily="18" charset="0"/>
              </a:rPr>
              <a:t> &amp; add that in docker group</a:t>
            </a:r>
            <a:endParaRPr lang="en-IN" sz="32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Mangal" panose="02040503050203030202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3200" kern="100" dirty="0">
                <a:latin typeface="Calibri" panose="020F0502020204030204" pitchFamily="34" charset="0"/>
                <a:ea typeface="Yu Mincho" panose="02020400000000000000" pitchFamily="18" charset="-128"/>
                <a:cs typeface="Mangal" panose="02040503050203030202" pitchFamily="18" charset="0"/>
              </a:rPr>
              <a:t>Pulled docker tomcat image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32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Mangal" panose="02040503050203030202" pitchFamily="18" charset="0"/>
              </a:rPr>
              <a:t>Goto Jenkins server  and installed required plugin “publish over SSH”.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3200" kern="100" dirty="0">
                <a:latin typeface="Calibri" panose="020F0502020204030204" pitchFamily="34" charset="0"/>
                <a:ea typeface="Yu Mincho" panose="02020400000000000000" pitchFamily="18" charset="-128"/>
                <a:cs typeface="Mangal" panose="02040503050203030202" pitchFamily="18" charset="0"/>
              </a:rPr>
              <a:t>Using that plugin integrated docker into Jenkins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latin typeface="Calibri" panose="020F0502020204030204" pitchFamily="34" charset="0"/>
                <a:ea typeface="Yu Mincho" panose="02020400000000000000" pitchFamily="18" charset="-128"/>
                <a:cs typeface="Mangal" panose="02040503050203030202" pitchFamily="18" charset="0"/>
              </a:rPr>
              <a:t>7. Enable  </a:t>
            </a:r>
            <a:r>
              <a:rPr lang="en-IN" sz="3200" kern="100" dirty="0" err="1">
                <a:latin typeface="Calibri" panose="020F0502020204030204" pitchFamily="34" charset="0"/>
                <a:ea typeface="Yu Mincho" panose="02020400000000000000" pitchFamily="18" charset="-128"/>
                <a:cs typeface="Mangal" panose="02040503050203030202" pitchFamily="18" charset="0"/>
              </a:rPr>
              <a:t>PasswordAuthentication</a:t>
            </a:r>
            <a:r>
              <a:rPr lang="en-IN" sz="3200" kern="100" dirty="0">
                <a:latin typeface="Calibri" panose="020F0502020204030204" pitchFamily="34" charset="0"/>
                <a:ea typeface="Yu Mincho" panose="02020400000000000000" pitchFamily="18" charset="-128"/>
                <a:cs typeface="Mangal" panose="02040503050203030202" pitchFamily="18" charset="0"/>
              </a:rPr>
              <a:t> as yes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Mangal" panose="02040503050203030202" pitchFamily="18" charset="0"/>
              </a:rPr>
              <a:t>8. </a:t>
            </a:r>
            <a:r>
              <a:rPr lang="en-IN" sz="3200" kern="100" dirty="0">
                <a:latin typeface="Calibri" panose="020F0502020204030204" pitchFamily="34" charset="0"/>
                <a:ea typeface="Yu Mincho" panose="02020400000000000000" pitchFamily="18" charset="-128"/>
                <a:cs typeface="Mangal" panose="02040503050203030202" pitchFamily="18" charset="0"/>
              </a:rPr>
              <a:t>Job </a:t>
            </a:r>
            <a:r>
              <a:rPr lang="en-IN" sz="3200" kern="100" dirty="0" err="1">
                <a:latin typeface="Calibri" panose="020F0502020204030204" pitchFamily="34" charset="0"/>
                <a:ea typeface="Yu Mincho" panose="02020400000000000000" pitchFamily="18" charset="-128"/>
                <a:cs typeface="Mangal" panose="02040503050203030202" pitchFamily="18" charset="0"/>
              </a:rPr>
              <a:t>Builded</a:t>
            </a:r>
            <a:r>
              <a:rPr lang="en-IN" sz="3200" kern="100" dirty="0">
                <a:latin typeface="Calibri" panose="020F0502020204030204" pitchFamily="34" charset="0"/>
                <a:ea typeface="Yu Mincho" panose="02020400000000000000" pitchFamily="18" charset="-128"/>
                <a:cs typeface="Mangal" panose="02040503050203030202" pitchFamily="18" charset="0"/>
              </a:rPr>
              <a:t> successfully.</a:t>
            </a:r>
            <a:endParaRPr lang="en-IN" sz="32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200" b="1" kern="100" dirty="0">
              <a:latin typeface="Calibri" panose="020F0502020204030204" pitchFamily="34" charset="0"/>
              <a:ea typeface="Yu Mincho" panose="02020400000000000000" pitchFamily="18" charset="-128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b="1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b="1" kern="100" dirty="0">
              <a:latin typeface="Calibri" panose="020F0502020204030204" pitchFamily="34" charset="0"/>
              <a:ea typeface="Yu Mincho" panose="02020400000000000000" pitchFamily="18" charset="-128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b="1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b="1" kern="100" dirty="0">
              <a:latin typeface="Calibri" panose="020F0502020204030204" pitchFamily="34" charset="0"/>
              <a:ea typeface="Yu Mincho" panose="02020400000000000000" pitchFamily="18" charset="-128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b="1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b="1" kern="100" dirty="0">
              <a:latin typeface="Calibri" panose="020F0502020204030204" pitchFamily="34" charset="0"/>
              <a:ea typeface="Yu Mincho" panose="02020400000000000000" pitchFamily="18" charset="-128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b="1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b="1" kern="100" dirty="0">
              <a:latin typeface="Calibri" panose="020F0502020204030204" pitchFamily="34" charset="0"/>
              <a:ea typeface="Yu Mincho" panose="02020400000000000000" pitchFamily="18" charset="-128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b="1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b="1" kern="100" dirty="0">
              <a:latin typeface="Calibri" panose="020F0502020204030204" pitchFamily="34" charset="0"/>
              <a:ea typeface="Yu Mincho" panose="02020400000000000000" pitchFamily="18" charset="-128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b="1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4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322E8F-77C6-29A7-4FFA-6113AED97406}"/>
              </a:ext>
            </a:extLst>
          </p:cNvPr>
          <p:cNvSpPr txBox="1"/>
          <p:nvPr/>
        </p:nvSpPr>
        <p:spPr>
          <a:xfrm>
            <a:off x="1735494" y="429208"/>
            <a:ext cx="95732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Why we used Docker?</a:t>
            </a:r>
          </a:p>
          <a:p>
            <a:endParaRPr lang="en-IN" sz="3200" b="1" dirty="0"/>
          </a:p>
          <a:p>
            <a:pPr marL="514350" indent="-514350">
              <a:buAutoNum type="arabicPeriod"/>
            </a:pPr>
            <a:r>
              <a:rPr lang="en-IN" sz="3200" dirty="0"/>
              <a:t>Public </a:t>
            </a:r>
            <a:r>
              <a:rPr lang="en-IN" sz="3200" dirty="0" err="1"/>
              <a:t>ip</a:t>
            </a:r>
            <a:r>
              <a:rPr lang="en-IN" sz="3200" dirty="0"/>
              <a:t> of the tomcat server changes.</a:t>
            </a:r>
          </a:p>
          <a:p>
            <a:pPr marL="514350" indent="-514350">
              <a:buAutoNum type="arabicPeriod"/>
            </a:pPr>
            <a:r>
              <a:rPr lang="en-IN" sz="3200" dirty="0"/>
              <a:t>We have to manually change that public </a:t>
            </a:r>
            <a:r>
              <a:rPr lang="en-IN" sz="3200" dirty="0" err="1"/>
              <a:t>ip</a:t>
            </a:r>
            <a:r>
              <a:rPr lang="en-IN" sz="3200" dirty="0"/>
              <a:t> to build the job.</a:t>
            </a:r>
          </a:p>
          <a:p>
            <a:pPr marL="514350" indent="-514350">
              <a:buAutoNum type="arabicPeriod"/>
            </a:pPr>
            <a:r>
              <a:rPr lang="en-IN" sz="3200" dirty="0"/>
              <a:t>Hence we required tomcat server image that will be use to build the job.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7572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8BDBCD-85E3-3549-4CE1-7A13CF091804}"/>
              </a:ext>
            </a:extLst>
          </p:cNvPr>
          <p:cNvSpPr txBox="1"/>
          <p:nvPr/>
        </p:nvSpPr>
        <p:spPr>
          <a:xfrm>
            <a:off x="391885" y="251927"/>
            <a:ext cx="10636898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Ansible                                                                              </a:t>
            </a:r>
          </a:p>
          <a:p>
            <a:r>
              <a:rPr lang="en-IN" sz="3200" dirty="0"/>
              <a:t>                                                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Ansible is open-source IT configuration </a:t>
            </a:r>
            <a:r>
              <a:rPr lang="en-IN" sz="3200" dirty="0" err="1"/>
              <a:t>management,deployment</a:t>
            </a:r>
            <a:r>
              <a:rPr lang="en-IN" sz="3200" dirty="0"/>
              <a:t> and orchestration tool.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Aim to provide large productivity gains to a wide </a:t>
            </a:r>
            <a:r>
              <a:rPr lang="en-IN" sz="3200" dirty="0" err="1"/>
              <a:t>varity</a:t>
            </a:r>
            <a:r>
              <a:rPr lang="en-IN" sz="3200" dirty="0"/>
              <a:t> of automation </a:t>
            </a:r>
            <a:r>
              <a:rPr lang="en-IN" sz="3200" dirty="0" err="1"/>
              <a:t>challeges</a:t>
            </a: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Manages configuration like, RAM, </a:t>
            </a:r>
            <a:r>
              <a:rPr lang="en-IN" sz="3200" dirty="0" err="1"/>
              <a:t>management,storage,software</a:t>
            </a:r>
            <a:r>
              <a:rPr lang="en-IN" sz="3200" dirty="0"/>
              <a:t> and </a:t>
            </a:r>
            <a:r>
              <a:rPr lang="en-IN" sz="3200" dirty="0" err="1"/>
              <a:t>ip</a:t>
            </a:r>
            <a:r>
              <a:rPr lang="en-IN" sz="3200" dirty="0"/>
              <a:t> 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Management means Software </a:t>
            </a:r>
            <a:r>
              <a:rPr lang="en-IN" sz="3200" dirty="0" err="1"/>
              <a:t>updatation</a:t>
            </a:r>
            <a:r>
              <a:rPr lang="en-IN" sz="3200" dirty="0"/>
              <a:t>, add ,delete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Uses Playbook to Automate Docker related Tasks</a:t>
            </a:r>
          </a:p>
          <a:p>
            <a:endParaRPr lang="en-IN" sz="32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 descr="Basic Ansible commands - Ansible Tutorial - FoxuTech">
            <a:extLst>
              <a:ext uri="{FF2B5EF4-FFF2-40B4-BE49-F238E27FC236}">
                <a16:creationId xmlns:a16="http://schemas.microsoft.com/office/drawing/2014/main" id="{13AA4AD3-D03B-63FB-E4D8-CFB29EDC2B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4" r="24564" b="16726"/>
          <a:stretch/>
        </p:blipFill>
        <p:spPr bwMode="auto">
          <a:xfrm>
            <a:off x="8094570" y="0"/>
            <a:ext cx="2934213" cy="13150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27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72A645-7BF8-DD07-3B6D-7269DBF10EE1}"/>
              </a:ext>
            </a:extLst>
          </p:cNvPr>
          <p:cNvSpPr txBox="1"/>
          <p:nvPr/>
        </p:nvSpPr>
        <p:spPr>
          <a:xfrm>
            <a:off x="632927" y="438539"/>
            <a:ext cx="11280710" cy="1286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Setting up Ansible Environment</a:t>
            </a:r>
          </a:p>
          <a:p>
            <a:endParaRPr lang="en-IN" sz="2800" dirty="0"/>
          </a:p>
          <a:p>
            <a:pPr marL="514350" indent="-514350">
              <a:buAutoNum type="arabicPeriod"/>
            </a:pPr>
            <a:r>
              <a:rPr lang="en-IN" sz="2800" dirty="0"/>
              <a:t>Created EC2 Instance for Ansible server</a:t>
            </a:r>
          </a:p>
          <a:p>
            <a:pPr marL="514350" indent="-514350">
              <a:buAutoNum type="arabicPeriod"/>
            </a:pPr>
            <a:r>
              <a:rPr lang="en-IN" sz="2800" dirty="0"/>
              <a:t>Installed python and </a:t>
            </a:r>
            <a:r>
              <a:rPr lang="en-IN" sz="2800" dirty="0" err="1"/>
              <a:t>Ansibile</a:t>
            </a:r>
            <a:endParaRPr lang="en-IN" sz="2800" dirty="0"/>
          </a:p>
          <a:p>
            <a:pPr marL="514350" indent="-514350">
              <a:buAutoNum type="arabicPeriod"/>
            </a:pPr>
            <a:r>
              <a:rPr lang="en-IN" sz="2800" dirty="0"/>
              <a:t>Created user </a:t>
            </a:r>
            <a:r>
              <a:rPr lang="en-IN" sz="2800" dirty="0" err="1"/>
              <a:t>Ansadmin</a:t>
            </a:r>
            <a:r>
              <a:rPr lang="en-IN" sz="2800" dirty="0"/>
              <a:t> to provide all </a:t>
            </a:r>
            <a:r>
              <a:rPr lang="en-IN" sz="2800" dirty="0" err="1"/>
              <a:t>previlleges</a:t>
            </a:r>
            <a:endParaRPr lang="en-IN" sz="2800" dirty="0"/>
          </a:p>
          <a:p>
            <a:pPr marL="514350" indent="-514350">
              <a:buAutoNum type="arabicPeriod"/>
            </a:pPr>
            <a:r>
              <a:rPr lang="en-IN" sz="2800" dirty="0"/>
              <a:t>Integrated Ansible with Jenkins using Publish Over SSH plugin</a:t>
            </a:r>
          </a:p>
          <a:p>
            <a:pPr marL="514350" indent="-514350">
              <a:buAutoNum type="arabicPeriod"/>
            </a:pPr>
            <a:r>
              <a:rPr lang="en-IN" sz="2800" dirty="0"/>
              <a:t>Wrote a playbook to first create project image using docker and deploy on </a:t>
            </a:r>
            <a:r>
              <a:rPr lang="en-IN" sz="2800" dirty="0" err="1"/>
              <a:t>dockerhub</a:t>
            </a:r>
            <a:r>
              <a:rPr lang="en-IN" sz="2800" dirty="0"/>
              <a:t> in Ansible Sever</a:t>
            </a:r>
          </a:p>
          <a:p>
            <a:pPr marL="514350" indent="-514350">
              <a:buAutoNum type="arabicPeriod"/>
            </a:pPr>
            <a:r>
              <a:rPr lang="en-IN" sz="2800" dirty="0"/>
              <a:t>Wrote second playbook to pull image from docker hub and used that image to create container</a:t>
            </a:r>
          </a:p>
          <a:p>
            <a:pPr marL="514350" indent="-514350">
              <a:buAutoNum type="arabicPeriod"/>
            </a:pPr>
            <a:r>
              <a:rPr lang="en-IN" sz="2800" dirty="0"/>
              <a:t>Run this playbook using Jenkins only one job</a:t>
            </a:r>
          </a:p>
          <a:p>
            <a:pPr marL="514350" indent="-514350">
              <a:buAutoNum type="arabicPeriod"/>
            </a:pPr>
            <a:r>
              <a:rPr lang="en-IN" sz="2800" dirty="0"/>
              <a:t>By this step we could able access the web page using docker host public </a:t>
            </a:r>
            <a:r>
              <a:rPr lang="en-IN" sz="2800" dirty="0" err="1"/>
              <a:t>ip</a:t>
            </a:r>
            <a:endParaRPr lang="en-IN" sz="2800" dirty="0"/>
          </a:p>
          <a:p>
            <a:pPr marL="514350" indent="-514350">
              <a:buAutoNum type="arabicPeriod"/>
            </a:pPr>
            <a:endParaRPr lang="en-IN" sz="2800" dirty="0"/>
          </a:p>
          <a:p>
            <a:pPr marL="514350" indent="-514350">
              <a:buAutoNum type="arabicPeriod"/>
            </a:pPr>
            <a:endParaRPr lang="en-IN" sz="2800" dirty="0"/>
          </a:p>
          <a:p>
            <a:endParaRPr lang="en-IN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95231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02A8D3-4DE7-9946-6355-4E272CA85445}"/>
              </a:ext>
            </a:extLst>
          </p:cNvPr>
          <p:cNvSpPr txBox="1"/>
          <p:nvPr/>
        </p:nvSpPr>
        <p:spPr>
          <a:xfrm>
            <a:off x="270589" y="335845"/>
            <a:ext cx="11513975" cy="1089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Why We used Ansible ?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sz="3200" dirty="0"/>
              <a:t>To create images and store it on docker registry</a:t>
            </a:r>
          </a:p>
          <a:p>
            <a:pPr marL="342900" indent="-342900">
              <a:buAutoNum type="arabicPeriod"/>
            </a:pPr>
            <a:r>
              <a:rPr lang="en-IN" sz="3200" dirty="0"/>
              <a:t>We used Ansible in our Project to Automate the tasks using playbook</a:t>
            </a:r>
          </a:p>
          <a:p>
            <a:pPr marL="342900" indent="-342900">
              <a:buAutoNum type="arabicPeriod"/>
            </a:pPr>
            <a:r>
              <a:rPr lang="en-US" sz="3200" dirty="0">
                <a:effectLst/>
                <a:ea typeface="Times New Roman" panose="02020603050405020304" pitchFamily="18" charset="0"/>
              </a:rPr>
              <a:t>Ansible is used to deploy configurations required for the application to run, providing a uniform environment for various stages.</a:t>
            </a:r>
          </a:p>
          <a:p>
            <a:pPr marL="342900" indent="-342900">
              <a:buAutoNum type="arabicPeriod"/>
            </a:pPr>
            <a:r>
              <a:rPr lang="en-IN" sz="3200" dirty="0"/>
              <a:t>To manage multiple jobs</a:t>
            </a:r>
          </a:p>
          <a:p>
            <a:endParaRPr lang="en-IN" sz="32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252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78D9-8099-DDE7-E355-342C930FD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6561"/>
            <a:ext cx="9144000" cy="782319"/>
          </a:xfrm>
        </p:spPr>
        <p:txBody>
          <a:bodyPr>
            <a:normAutofit fontScale="90000"/>
          </a:bodyPr>
          <a:lstStyle/>
          <a:p>
            <a:r>
              <a:rPr lang="en-IN"/>
              <a:t>PROMETHEUS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01B8E-B254-CDFB-9DF9-20FFD14A9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399283" cy="1033024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pic>
        <p:nvPicPr>
          <p:cNvPr id="10" name="Picture 9" descr="A black and white background with a black circle with a black and yellow logo&#10;&#10;Description automatically generated with medium confidence">
            <a:extLst>
              <a:ext uri="{FF2B5EF4-FFF2-40B4-BE49-F238E27FC236}">
                <a16:creationId xmlns:a16="http://schemas.microsoft.com/office/drawing/2014/main" id="{48D9FCFF-7C36-BECC-6591-C433910CE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033"/>
            <a:ext cx="12192000" cy="59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1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8A22-FA92-A5DD-5BF5-B70D5FA5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GRAFANA</a:t>
            </a:r>
          </a:p>
        </p:txBody>
      </p:sp>
      <p:pic>
        <p:nvPicPr>
          <p:cNvPr id="4" name="Picture 3" descr="A logo with text on it">
            <a:extLst>
              <a:ext uri="{FF2B5EF4-FFF2-40B4-BE49-F238E27FC236}">
                <a16:creationId xmlns:a16="http://schemas.microsoft.com/office/drawing/2014/main" id="{B179EF4E-C476-0F92-CC88-7FB4F9976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302"/>
            <a:ext cx="12192000" cy="553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58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33AB72-22D0-A17A-21DE-FCF73454F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7760" y="-111760"/>
            <a:ext cx="16073120" cy="712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01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 is Container Orchestration? | Benefits and Tools">
            <a:extLst>
              <a:ext uri="{FF2B5EF4-FFF2-40B4-BE49-F238E27FC236}">
                <a16:creationId xmlns:a16="http://schemas.microsoft.com/office/drawing/2014/main" id="{E72C6532-F77F-29AB-ECB6-7952054B7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359" y="360013"/>
            <a:ext cx="3187700" cy="14166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B6F80A-8F44-2F7C-5982-8A8BD41FCC6A}"/>
              </a:ext>
            </a:extLst>
          </p:cNvPr>
          <p:cNvSpPr txBox="1"/>
          <p:nvPr/>
        </p:nvSpPr>
        <p:spPr>
          <a:xfrm>
            <a:off x="1660849" y="2957804"/>
            <a:ext cx="756712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orchestrating the interplay of these DevOps tools, the CI/CD pipeline ensures a cohesive, automated, and efficient journey from code development to production deployment.</a:t>
            </a:r>
          </a:p>
          <a:p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Future development we will use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kubernetes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39C92-A4B2-5E60-2898-F9A4A9C6010F}"/>
              </a:ext>
            </a:extLst>
          </p:cNvPr>
          <p:cNvSpPr txBox="1"/>
          <p:nvPr/>
        </p:nvSpPr>
        <p:spPr>
          <a:xfrm>
            <a:off x="1660849" y="475861"/>
            <a:ext cx="4435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44409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52CEDC-A99E-B42E-DB58-F158865F2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839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3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3D Man With Thank You Text Board Stock Photo | PowerPoint Slide  Presentation Sample | Slide PPT | Template Presentation">
            <a:extLst>
              <a:ext uri="{FF2B5EF4-FFF2-40B4-BE49-F238E27FC236}">
                <a16:creationId xmlns:a16="http://schemas.microsoft.com/office/drawing/2014/main" id="{4CA3C1EC-F1B2-E0D7-79A1-CBA1BD5F7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5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1100DD-EF95-6D44-4A4B-08A2802FC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" y="547687"/>
            <a:ext cx="109823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0F658C-3EEF-2C60-4920-71758850E432}"/>
              </a:ext>
            </a:extLst>
          </p:cNvPr>
          <p:cNvSpPr txBox="1"/>
          <p:nvPr/>
        </p:nvSpPr>
        <p:spPr>
          <a:xfrm>
            <a:off x="307910" y="205274"/>
            <a:ext cx="11765902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a typeface="Times New Roman" panose="02020603050405020304" pitchFamily="18" charset="0"/>
              </a:rPr>
              <a:t>Understanding CI/CD Pipeline</a:t>
            </a:r>
            <a:r>
              <a:rPr lang="en-US" sz="2800" b="1" dirty="0">
                <a:effectLst/>
                <a:ea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2400" dirty="0">
                <a:effectLst/>
                <a:ea typeface="Times New Roman" panose="02020603050405020304" pitchFamily="18" charset="0"/>
              </a:rPr>
              <a:t>This pipeline serves as the backbone of our software development process, enabling us to build, test, and deploy applications seamlessly. Let's dive into the details.</a:t>
            </a:r>
          </a:p>
          <a:p>
            <a:pPr marL="342900" indent="-342900">
              <a:buAutoNum type="arabicPeriod"/>
            </a:pPr>
            <a:r>
              <a:rPr lang="en-US" sz="2400" dirty="0">
                <a:effectLst/>
                <a:ea typeface="Times New Roman" panose="02020603050405020304" pitchFamily="18" charset="0"/>
              </a:rPr>
              <a:t>Understanding CI/CD Pipeline</a:t>
            </a:r>
          </a:p>
          <a:p>
            <a:pPr marL="800100" lvl="1" indent="-342900">
              <a:buAutoNum type="arabicPeriod"/>
            </a:pPr>
            <a:r>
              <a:rPr lang="en-US" sz="2400" dirty="0">
                <a:effectLst/>
                <a:ea typeface="Times New Roman" panose="02020603050405020304" pitchFamily="18" charset="0"/>
              </a:rPr>
              <a:t>In modern software development, a CI/CD pipeline automates various stages of our workflow. Continuous Integration (CI) focuses on merging code changes into a shared repository frequently. Continuous Deployment (CD) takes this a step further, automating the deployment of these changes to production-like environments.</a:t>
            </a:r>
          </a:p>
          <a:p>
            <a:pPr lvl="1"/>
            <a:r>
              <a:rPr lang="en-US" sz="2400" dirty="0">
                <a:effectLst/>
                <a:ea typeface="Times New Roman" panose="02020603050405020304" pitchFamily="18" charset="0"/>
              </a:rPr>
              <a:t>2.    To set up our CI/CD pipeline, we needed a toolbox of technologies. </a:t>
            </a:r>
            <a:endParaRPr lang="en-US" sz="2400" dirty="0">
              <a:ea typeface="Times New Roman" panose="02020603050405020304" pitchFamily="18" charset="0"/>
            </a:endParaRPr>
          </a:p>
          <a:p>
            <a:pPr marL="800100" lvl="1" indent="-342900">
              <a:buAutoNum type="arabicPeriod" startAt="3"/>
            </a:pPr>
            <a:r>
              <a:rPr lang="en-US" sz="2400" dirty="0">
                <a:effectLst/>
                <a:ea typeface="Times New Roman" panose="02020603050405020304" pitchFamily="18" charset="0"/>
              </a:rPr>
              <a:t>Tools for CI/CD*- </a:t>
            </a:r>
          </a:p>
          <a:p>
            <a:pPr lvl="2"/>
            <a:r>
              <a:rPr lang="en-US" sz="2400" dirty="0">
                <a:effectLst/>
                <a:ea typeface="Times New Roman" panose="02020603050405020304" pitchFamily="18" charset="0"/>
              </a:rPr>
              <a:t>*Git:* Our version control system to manage code changes and collaboration.- </a:t>
            </a:r>
          </a:p>
          <a:p>
            <a:pPr lvl="2"/>
            <a:r>
              <a:rPr lang="en-US" sz="2400" dirty="0">
                <a:effectLst/>
                <a:ea typeface="Times New Roman" panose="02020603050405020304" pitchFamily="18" charset="0"/>
              </a:rPr>
              <a:t>*Jenkins:* An automation server that orchestrates our CI/CD pipeline stages.- </a:t>
            </a:r>
          </a:p>
          <a:p>
            <a:pPr lvl="2"/>
            <a:r>
              <a:rPr lang="en-US" sz="2400" dirty="0">
                <a:effectLst/>
                <a:ea typeface="Times New Roman" panose="02020603050405020304" pitchFamily="18" charset="0"/>
              </a:rPr>
              <a:t>*Maven:* A build tool that compiles our source code and packages it into deployable artifacts.</a:t>
            </a:r>
            <a:endParaRPr lang="en-US" sz="2400" dirty="0">
              <a:ea typeface="Times New Roman" panose="02020603050405020304" pitchFamily="18" charset="0"/>
            </a:endParaRPr>
          </a:p>
          <a:p>
            <a:pPr marL="800100" lvl="1" indent="-342900">
              <a:buAutoNum type="arabicPeriod" startAt="4"/>
            </a:pPr>
            <a:r>
              <a:rPr lang="en-US" sz="2400" dirty="0">
                <a:ea typeface="Times New Roman" panose="02020603050405020304" pitchFamily="18" charset="0"/>
              </a:rPr>
              <a:t>Jenkins Installation </a:t>
            </a:r>
          </a:p>
          <a:p>
            <a:pPr marL="800100" lvl="1" indent="-342900">
              <a:buAutoNum type="arabicPeriod" startAt="4"/>
            </a:pPr>
            <a:r>
              <a:rPr lang="en-US" sz="2400" dirty="0">
                <a:effectLst/>
                <a:ea typeface="Times New Roman" panose="02020603050405020304" pitchFamily="18" charset="0"/>
              </a:rPr>
              <a:t>Git</a:t>
            </a:r>
            <a:r>
              <a:rPr lang="en-US" sz="2400" dirty="0">
                <a:ea typeface="Times New Roman" panose="02020603050405020304" pitchFamily="18" charset="0"/>
              </a:rPr>
              <a:t> setup</a:t>
            </a:r>
          </a:p>
          <a:p>
            <a:pPr marL="800100" lvl="1" indent="-342900">
              <a:buAutoNum type="arabicPeriod" startAt="4"/>
            </a:pPr>
            <a:r>
              <a:rPr lang="en-US" sz="2400" dirty="0">
                <a:effectLst/>
                <a:ea typeface="Times New Roman" panose="02020603050405020304" pitchFamily="18" charset="0"/>
              </a:rPr>
              <a:t>Maven setup</a:t>
            </a:r>
          </a:p>
          <a:p>
            <a:pPr lvl="2"/>
            <a:endParaRPr lang="en-US" sz="1600" dirty="0">
              <a:ea typeface="Times New Roman" panose="02020603050405020304" pitchFamily="18" charset="0"/>
            </a:endParaRPr>
          </a:p>
          <a:p>
            <a:pPr lvl="2"/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8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CEDC-B7C7-2D27-A2AD-9D25451C0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826139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/>
              <a:t>MAVEN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F5F9E-640B-82DE-18B1-90BBC730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955" y="125962"/>
            <a:ext cx="6053260" cy="6606075"/>
          </a:xfrm>
          <a:prstGeom prst="rect">
            <a:avLst/>
          </a:prstGeom>
        </p:spPr>
      </p:pic>
      <p:pic>
        <p:nvPicPr>
          <p:cNvPr id="6" name="Picture 5" descr="Dependency management and Maven – Emmanouil Gkatziouras">
            <a:extLst>
              <a:ext uri="{FF2B5EF4-FFF2-40B4-BE49-F238E27FC236}">
                <a16:creationId xmlns:a16="http://schemas.microsoft.com/office/drawing/2014/main" id="{9355AB68-E542-8D51-AACE-074997A2CC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661" y="2133567"/>
            <a:ext cx="1458595" cy="368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990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4736E2-E67A-1557-15F5-93975C370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0"/>
            <a:ext cx="9560560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2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7859-ECC3-22BE-D5E2-1CD54E28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TOMCAT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3E2E7C-0777-0F69-F98A-AA9C43814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844" y="108079"/>
            <a:ext cx="7781731" cy="6482080"/>
          </a:xfrm>
          <a:prstGeom prst="rect">
            <a:avLst/>
          </a:prstGeom>
        </p:spPr>
      </p:pic>
      <p:pic>
        <p:nvPicPr>
          <p:cNvPr id="3" name="Picture 2" descr="Web Server Hardening - Apache Tomcat">
            <a:extLst>
              <a:ext uri="{FF2B5EF4-FFF2-40B4-BE49-F238E27FC236}">
                <a16:creationId xmlns:a16="http://schemas.microsoft.com/office/drawing/2014/main" id="{9FD14200-BED9-39B9-E99D-1F4FFA6B7A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" t="14412" r="4710" b="14276"/>
          <a:stretch/>
        </p:blipFill>
        <p:spPr bwMode="auto">
          <a:xfrm>
            <a:off x="9924065" y="192054"/>
            <a:ext cx="1736090" cy="7061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727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1C9156-AA88-E77C-27A0-82524F69DD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3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C1E12E-CF86-4AFC-7FE1-875391489171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effectLst/>
              </a:rPr>
              <a:t>Update users information in the tomcat-users.xml file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  <a:effectLst/>
              </a:rPr>
              <a:t>goto</a:t>
            </a:r>
            <a:r>
              <a:rPr lang="en-US" sz="2000" dirty="0">
                <a:solidFill>
                  <a:srgbClr val="FF0000"/>
                </a:solidFill>
                <a:effectLst/>
              </a:rPr>
              <a:t> tomcat home directory and Add below users to conf/tomcat-users</a:t>
            </a:r>
            <a:r>
              <a:rPr lang="en-US" sz="2000" dirty="0">
                <a:effectLst/>
              </a:rPr>
              <a:t>.xml file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335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99004A-CE82-B1A0-9FD7-E6AE2EB4DF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954" y="643467"/>
            <a:ext cx="10462091" cy="5571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238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630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MAVEN</vt:lpstr>
      <vt:lpstr>PowerPoint Presentation</vt:lpstr>
      <vt:lpstr>TOMCAT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PROMETHEUS</vt:lpstr>
      <vt:lpstr>GRAFANA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sanika bhanage</dc:creator>
  <cp:lastModifiedBy>lokesh zodpe</cp:lastModifiedBy>
  <cp:revision>1</cp:revision>
  <dcterms:created xsi:type="dcterms:W3CDTF">2023-08-30T05:19:37Z</dcterms:created>
  <dcterms:modified xsi:type="dcterms:W3CDTF">2023-08-30T10:21:40Z</dcterms:modified>
</cp:coreProperties>
</file>