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9D-CE2A-BD7D-6555-B88136090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8203F-FB6C-FAC1-EBAA-06F35D685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B765-10B8-EA0C-D943-B2904611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89D2-2F6F-42D3-6E38-79D8EC86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F077-28FB-A374-6A56-CE6AF016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8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8C2A-1852-A621-A2B4-4176F1ED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0B089-B623-F7C5-7074-4DE886AF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F0AF-5427-C124-8E4B-2474C3F1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B9B8-5451-4896-8B0B-1FC69E2A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1B6D-B0E7-84E9-9EEC-711033C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7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3330B-EDF4-B05F-067C-5F9E2A36C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5D9C1-50C5-E526-F88D-EF6B8611B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8D21-A789-3DC8-668A-570130B7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7A7F-5E09-08D2-1D6E-7557DC94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71AE-3862-C45E-C612-58BB0CCA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1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46F9-10B7-5C9A-DAEF-0492F1A1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8FCE-BBF1-FD8F-D319-C48E7A42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1A41-EB7D-7D3F-5D0D-3DEBA31F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0BD1-B5C4-48F1-BD61-A4BE9E97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D90A-7826-C6B4-6473-2D5985E7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A07D-55BA-9C6E-0A14-450C737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5B854-1ABC-5C3B-5D4A-A860DAB3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A7EF-B669-F5F9-F811-2CEF6780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3E4E5-0026-E6ED-CE06-E02CF387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9766-5DAF-1F3C-DDAC-3984DCBE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8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7409-3716-C8F9-8AD0-8642ADFD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747D-84ED-6038-FC16-5162FFB34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ECFE9-BA32-659C-334E-5DAD5751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FDC5A-5ECC-89B2-148B-36A62C75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E6D5C-48C8-B62E-B511-F862270E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A1DF5-0110-090C-FE65-ABA0E4C1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C5A6-4D28-5C2C-C314-9BAEFD97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090B0-D710-ABB7-71AD-F3C488B4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235C5-E64C-E91E-2BCD-8FBF4447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7B123-1261-3069-9327-9A99B4CD5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BA632-F424-72E7-0F58-AA6697C97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1B95B-039B-D9C2-15A6-8E27AF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92A61-F501-574E-F9B0-8EB4BA5A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AD854-3B97-043E-282D-3FB6456D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3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D959-8751-7F20-CBB8-7350C8C4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400A5-94C1-DFF1-7D32-C299CFA4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135F7-0CC0-3257-D787-713E277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72B0-43EB-FFEB-C89C-BAB3C64F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6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46315-EC67-58BA-A026-B9898E6E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E6679-5DC8-451C-E8F3-9BD78C2C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C9C21-1A40-E83B-9CC4-A1F68E8C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5B1E-2ED7-999A-D732-EDC1EB7E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E510-74DB-1E57-A7AF-62C791AF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E58E9-CC08-EE80-1DEF-5A499CAA5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92A16-93E6-0F67-D232-BF106EF6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E212-915A-C447-45C7-C9AB33E5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3890-8782-89A7-348B-0B1674DA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8211-7105-A1CA-794F-EFE1572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1FF6A-9778-7F15-D047-F159ED0AC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52F5-1D3E-10F9-92E4-75EA5640E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7262-7AB1-2383-8C43-3F8DBF4D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42A4-A89D-7C80-C70B-DB29CBBE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73BB-8366-A7BA-F370-D3D63B11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1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80DA-5D4B-D585-B75E-2EE0EE26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B30A5-A59E-B807-3B3B-CF66F016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B20F-9740-195E-D3DF-E4FC4C536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5D02-81A8-4057-AE56-08787E954F3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09AD-F51C-2E43-C639-D5A047157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BED8-A4AB-C3A8-078C-3B9BAD312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2406-83D7-46A5-BF48-765FFE4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78D9-8099-DDE7-E355-342C930FD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561"/>
            <a:ext cx="9144000" cy="782319"/>
          </a:xfrm>
        </p:spPr>
        <p:txBody>
          <a:bodyPr>
            <a:normAutofit fontScale="90000"/>
          </a:bodyPr>
          <a:lstStyle/>
          <a:p>
            <a:r>
              <a:rPr lang="en-IN"/>
              <a:t>PROMETHEUS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01B8E-B254-CDFB-9DF9-20FFD14A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399283" cy="1033024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pic>
        <p:nvPicPr>
          <p:cNvPr id="10" name="Picture 9" descr="A black and white background with a black circle with a black and yellow logo&#10;&#10;Description automatically generated with medium confidence">
            <a:extLst>
              <a:ext uri="{FF2B5EF4-FFF2-40B4-BE49-F238E27FC236}">
                <a16:creationId xmlns:a16="http://schemas.microsoft.com/office/drawing/2014/main" id="{48D9FCFF-7C36-BECC-6591-C433910C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033"/>
            <a:ext cx="12192000" cy="59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8A22-FA92-A5DD-5BF5-B70D5FA5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GRAFANA</a:t>
            </a:r>
          </a:p>
        </p:txBody>
      </p:sp>
      <p:pic>
        <p:nvPicPr>
          <p:cNvPr id="4" name="Picture 3" descr="A logo with text on it">
            <a:extLst>
              <a:ext uri="{FF2B5EF4-FFF2-40B4-BE49-F238E27FC236}">
                <a16:creationId xmlns:a16="http://schemas.microsoft.com/office/drawing/2014/main" id="{B179EF4E-C476-0F92-CC88-7FB4F997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302"/>
            <a:ext cx="12192000" cy="55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5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3AB72-22D0-A17A-21DE-FCF73454F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7760" y="-111760"/>
            <a:ext cx="16073120" cy="71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0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PROMETHEUS</vt:lpstr>
      <vt:lpstr>GRAFANA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</dc:title>
  <dc:creator>Vikas Rai</dc:creator>
  <cp:lastModifiedBy>Vikas Rai</cp:lastModifiedBy>
  <cp:revision>1</cp:revision>
  <dcterms:created xsi:type="dcterms:W3CDTF">2023-08-30T06:43:19Z</dcterms:created>
  <dcterms:modified xsi:type="dcterms:W3CDTF">2023-08-30T06:52:11Z</dcterms:modified>
</cp:coreProperties>
</file>