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BA8B-512B-82EF-9246-B1CFE8D89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0A498-7039-8382-67A7-6441A3CC7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79E1-E6EC-4B7A-8330-A5EB6E46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1EAC-4583-B108-BFC6-8EC02A8E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DDA2-E12A-5870-F0A2-4BA35225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9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0E01-F054-47D3-4231-DED8DDB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4C226-5816-BD7F-75AE-F343C4D67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B933-38BC-ABD1-9635-17FA27F6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D601-B736-DE76-FE01-7F355E7E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283B-E30C-F6F9-6EA5-0E190CA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948D0-28C8-E6AC-A773-6A03EBBF9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42FD-606C-317C-8FFD-F6CAD262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E706-5817-DA4B-8FD9-FED5C118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22ED-2FD8-1B6A-552A-E0881FBD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863D-B883-DD06-555B-D5EF7B6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40C5-8481-111B-4058-1A32F7CD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EDAE-7EAF-EFA7-70D6-AF0FCF11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2016F-5081-4C63-578F-3210345A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10F7-27DC-D0D3-FB76-44062DC2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5CFA-83CC-CA20-A547-F6A3E6AC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8E65-C1CA-9E7F-8735-94AB0B76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B28CE-F3E1-989B-25EC-D885EF14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6C1B-40A4-6436-C9C6-17CC4F52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9AE2-031A-3A0F-EEE8-6C451BD3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89CC-661B-5688-4460-78AF15CE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1B1-3EC1-08C4-3685-36097AAE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5B94-D669-2EE8-FFA9-A63513439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9BCC9-11AF-48CB-C772-72C4F2853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10BB-6CC0-065C-3A27-B84EE52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9F90-FBEC-8D8D-5ACD-B373FE54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5AB2-50B4-3385-0CD5-6E18F55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70D8-2845-7C9E-1D0A-23A2551D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A1C97-90D5-5132-8C6F-9E490F71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94FA-46AA-BD3A-7DB6-BD7F51FA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820C6-6F74-10C9-439D-D9E788638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30D35-684E-E8F0-ECD0-9651CF9A5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622E2-B270-A281-6E29-C58E5A90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1B309-A639-AE0E-793F-D2C85B17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EE485-A665-AF7E-6433-5C8ADBEE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302C-1B81-2130-08CD-B167CC77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98C94-5A1E-7ED3-214A-D324C33B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54FE6-5FA1-DD5B-9A13-91DDBA9F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CBFC0-77FE-3FD4-37A4-DC9DC6F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D9A59-57A7-4ACF-3DCA-7FC53A6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C2644-B861-9A87-92A1-C9250180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FF54-FC80-B89E-1081-5BDF3102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0CE8-D148-F0E0-AAE0-B099BB6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2A80-0658-5B5F-3ADF-01D6A05A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328C-BBFF-A0BC-FA60-FA88C63F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D042A-B11E-F7FE-223D-6C0BD609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268F6-2DA5-27AF-7A62-4137145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1E22-2ED9-5925-6F56-265D337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7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4657-0878-32F0-7396-F8E9F3C6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7482-17EA-232E-C400-D333E6A72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3B166-FD63-0D9D-3A30-E708A0EB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6B83-438C-6427-8CF6-A3C260B4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8B8B1-5197-B0E9-087C-B691C31F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2BAD-5EB4-F046-C7FB-97765E38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AC21C-4005-6AD5-D056-17FD59FC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21C-A243-DB57-73EA-17F05024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ADA3-251E-01D2-FAAF-19BE3112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B6F2-EB5B-45C6-AE06-F055F674C279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64DE-04B2-8452-D13B-66BAB3EF3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D681-CA8D-CC9D-ABED-EE71D6647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2FF6-A8D4-4C2F-9E3B-8BC70B1DD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CEDC-B7C7-2D27-A2AD-9D25451C0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826139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MAVEN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480D0-D645-06DE-D1E4-9E46C5747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F5F9E-640B-82DE-18B1-90BBC730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68" y="0"/>
            <a:ext cx="6284103" cy="6858000"/>
          </a:xfrm>
          <a:prstGeom prst="rect">
            <a:avLst/>
          </a:prstGeom>
        </p:spPr>
      </p:pic>
      <p:pic>
        <p:nvPicPr>
          <p:cNvPr id="6" name="Picture 5" descr="Dependency management and Maven – Emmanouil Gkatziouras">
            <a:extLst>
              <a:ext uri="{FF2B5EF4-FFF2-40B4-BE49-F238E27FC236}">
                <a16:creationId xmlns:a16="http://schemas.microsoft.com/office/drawing/2014/main" id="{9355AB68-E542-8D51-AACE-074997A2C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1" y="1946955"/>
            <a:ext cx="1458595" cy="368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9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FD194-A4AC-EF27-0E73-4B8EAFD3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9560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57859-ECC3-22BE-D5E2-1CD54E28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TOMCAT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E2E7C-0777-0F69-F98A-AA9C43814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382" y="162560"/>
            <a:ext cx="5943418" cy="6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7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C9156-AA88-E77C-27A0-82524F69D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1E12E-CF86-4AFC-7FE1-875391489171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Update users information in the tomcat-users.xml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goto tomcat home directory and Add below users to conf/tomcat-users.xml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35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8B2A1-CDBF-AF05-07D1-A55658B00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4" y="643467"/>
            <a:ext cx="10462091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MAVEN</vt:lpstr>
      <vt:lpstr>PowerPoint Presentation</vt:lpstr>
      <vt:lpstr>TOMCAT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Vikas Rai</dc:creator>
  <cp:lastModifiedBy>Vikas Rai</cp:lastModifiedBy>
  <cp:revision>1</cp:revision>
  <dcterms:created xsi:type="dcterms:W3CDTF">2023-08-30T06:55:09Z</dcterms:created>
  <dcterms:modified xsi:type="dcterms:W3CDTF">2023-08-30T07:08:25Z</dcterms:modified>
</cp:coreProperties>
</file>