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2040-7B8F-05E6-2EF3-B9B68B63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E6180-CB29-EB55-3AF9-31256E29C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A80C-8218-0D3D-1C0D-4E8E3AF9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04EA-95D5-8D2E-2442-B9416F3C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6057-4A06-A532-ECC8-4DDE4D1E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2E33-FF4D-325C-6A3A-F4B005B8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C6F0-BC25-8034-1A13-B539BAE5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5CEF-C24F-1710-FAEC-D13930E4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F907-921F-5E6F-BD1B-6DD81EBD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BDE3-10BE-0A2E-1689-CCB5776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543B3-9B17-652D-4704-A1D984B2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2827-A5BC-AE81-93D6-BD57551B4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5A5D-01B1-85D0-5684-DF876B5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01D3-FBCF-2F32-D257-D71AAE7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9B99-7277-8555-91E5-C49ACC66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0880-0B08-D6BE-5CDB-46410D6E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2B83-6501-E359-ECE3-0BA773AC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85C8-3B01-2EAE-C312-08CAF089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52F8-0225-E8F1-2776-A691260E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6ED3-3A77-DFDE-EA82-CDC2A9E6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AF0F-6DEA-9D55-FA9A-92C1E241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5CF9-00CB-1D11-4A9B-3A0E21C4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F321-20E4-9E0B-51DC-CABA7218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C3A7-55A2-2769-984C-B7197C5D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88AF-A9CC-0E45-C7FF-4187CD6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10BE-CB05-B92A-CFC6-6D54D7D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2AD8-4673-50F4-F550-CA3C2DCC8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4D94-0D5F-8D41-A124-AB1F79AD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1AF8B-5F74-B41E-EE67-DFE24E63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9381-A395-1D59-1CA5-E454856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4B3B-16C4-5D10-A4A7-DA88FC97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3D9B-78DD-BF5B-4A0C-00E3BE72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2050-C5F9-7274-D214-89564FC2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0531-380E-8D91-69A4-C65D7DD9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1FCB0-4B17-A3C1-E20E-46FF0660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E112F-2F60-C490-5D20-AF32DE2A9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DC8A2-6CBB-D338-6732-8255F5C7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36EA2-6B5D-3F78-B766-F1354F4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36F8-DBAA-0EBF-0DEA-E108537C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3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C342-6931-CDFB-11BE-4026F97A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372CC-F05F-D686-A36B-CE2FC1EC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C672F-16CF-DC54-1BC9-A43F5267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A1996-DECC-6388-7054-DD198B5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E258A-4993-BD0C-D222-65ACEC7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3133F-13AD-9745-E6F3-09097E72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02F4-5BF5-2406-1EDD-FE03A80B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0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E9CE-2FCC-5BD9-FEE9-EE95D596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644A-A031-8C48-AE99-598DDD2A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60D24-5A4D-C44D-9157-53A8474A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905D-567E-A638-C07F-120E1082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8BC5D-0746-E5D6-3CED-D6D3784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2AF5-AF5B-1BA7-C2FF-F1259124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0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36E5-8126-126B-100E-43594269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251BB-19D7-79AF-26F2-B24E3C097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AF5BA-3BDA-79CE-4121-1B6151FB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EEB4-1165-3430-CE1A-A6B92FBE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1B2D-B08E-E2C7-0F99-4C54C91D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C3BE-1BE6-FD2F-8CD6-32DD7E0B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CC42B-4AE2-E023-AC81-0203DC4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FE0E-7FF4-F726-75A3-AB769CDF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05B6-6D33-75FB-6EBE-0B87664C6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B7E1-D83F-45BD-9536-4E0F28D037B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66CE-64C6-47CF-6424-DD56D542F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0042-D408-887C-981B-EA149EC3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FD34-4A95-4737-8BFC-95F4EA46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8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9BEC-FA14-4335-9668-04D0F36D4BA9}"/>
              </a:ext>
            </a:extLst>
          </p:cNvPr>
          <p:cNvSpPr txBox="1"/>
          <p:nvPr/>
        </p:nvSpPr>
        <p:spPr>
          <a:xfrm>
            <a:off x="1663718" y="1106052"/>
            <a:ext cx="609834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primarily used for in a computing environment?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A. Web hosting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Object, block, and file storage in one unified system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Network management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Database management 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BA50E-A2BC-97EE-C2D3-377C251F1C96}"/>
              </a:ext>
            </a:extLst>
          </p:cNvPr>
          <p:cNvSpPr txBox="1"/>
          <p:nvPr/>
        </p:nvSpPr>
        <p:spPr>
          <a:xfrm>
            <a:off x="401783" y="1421947"/>
            <a:ext cx="108065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Answer: 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 It stores data, handles data replication, recovery, backfilling, rebalancing, and provides some monitoring information to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Ceph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Monitors 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8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8CB17-B05A-DB99-FDB4-9CF8F846DA14}"/>
              </a:ext>
            </a:extLst>
          </p:cNvPr>
          <p:cNvSpPr txBox="1"/>
          <p:nvPr/>
        </p:nvSpPr>
        <p:spPr>
          <a:xfrm>
            <a:off x="436418" y="887804"/>
            <a:ext cx="113191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the CRUSH algorithm used for in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Data compression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Data encryption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Data distribution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Data deduplication </a:t>
            </a:r>
          </a:p>
        </p:txBody>
      </p:sp>
    </p:spTree>
    <p:extLst>
      <p:ext uri="{BB962C8B-B14F-4D97-AF65-F5344CB8AC3E}">
        <p14:creationId xmlns:p14="http://schemas.microsoft.com/office/powerpoint/2010/main" val="340775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325D7-6901-51CD-8068-D504B7F72857}"/>
              </a:ext>
            </a:extLst>
          </p:cNvPr>
          <p:cNvSpPr txBox="1"/>
          <p:nvPr/>
        </p:nvSpPr>
        <p:spPr>
          <a:xfrm>
            <a:off x="1343891" y="936855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Answer: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C. Data distribution </a:t>
            </a:r>
          </a:p>
        </p:txBody>
      </p:sp>
    </p:spTree>
    <p:extLst>
      <p:ext uri="{BB962C8B-B14F-4D97-AF65-F5344CB8AC3E}">
        <p14:creationId xmlns:p14="http://schemas.microsoft.com/office/powerpoint/2010/main" val="196979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4E9326-5C80-39B3-7175-7C5AFCBDA215}"/>
              </a:ext>
            </a:extLst>
          </p:cNvPr>
          <p:cNvSpPr txBox="1"/>
          <p:nvPr/>
        </p:nvSpPr>
        <p:spPr>
          <a:xfrm>
            <a:off x="623454" y="915513"/>
            <a:ext cx="89084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does RBD stand for in the context of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Reliable Block Device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RADOS Block Device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Rapid Block Device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Remote Block Device </a:t>
            </a:r>
          </a:p>
        </p:txBody>
      </p:sp>
    </p:spTree>
    <p:extLst>
      <p:ext uri="{BB962C8B-B14F-4D97-AF65-F5344CB8AC3E}">
        <p14:creationId xmlns:p14="http://schemas.microsoft.com/office/powerpoint/2010/main" val="393242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5FF87-5F84-63EB-9AE1-DE65BE186CAD}"/>
              </a:ext>
            </a:extLst>
          </p:cNvPr>
          <p:cNvSpPr txBox="1"/>
          <p:nvPr/>
        </p:nvSpPr>
        <p:spPr>
          <a:xfrm>
            <a:off x="1330037" y="1241655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 Answer: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 RADOS Block Device </a:t>
            </a:r>
          </a:p>
        </p:txBody>
      </p:sp>
    </p:spTree>
    <p:extLst>
      <p:ext uri="{BB962C8B-B14F-4D97-AF65-F5344CB8AC3E}">
        <p14:creationId xmlns:p14="http://schemas.microsoft.com/office/powerpoint/2010/main" val="378421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66F706-A054-7F57-819E-31B67F3643A8}"/>
              </a:ext>
            </a:extLst>
          </p:cNvPr>
          <p:cNvSpPr txBox="1"/>
          <p:nvPr/>
        </p:nvSpPr>
        <p:spPr>
          <a:xfrm>
            <a:off x="665018" y="1095622"/>
            <a:ext cx="9144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Which of the following is a feature of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CephFS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It provides a POSIX-compliant filesystem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It provides a block device interface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It provides a RESTful API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It provides a database service </a:t>
            </a:r>
          </a:p>
        </p:txBody>
      </p:sp>
    </p:spTree>
    <p:extLst>
      <p:ext uri="{BB962C8B-B14F-4D97-AF65-F5344CB8AC3E}">
        <p14:creationId xmlns:p14="http://schemas.microsoft.com/office/powerpoint/2010/main" val="366964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18730-2200-33BD-C06F-53E8134B161B}"/>
              </a:ext>
            </a:extLst>
          </p:cNvPr>
          <p:cNvSpPr txBox="1"/>
          <p:nvPr/>
        </p:nvSpPr>
        <p:spPr>
          <a:xfrm>
            <a:off x="1219200" y="1186237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 Answer: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A. It provides a POSIX-compliant filesystem </a:t>
            </a:r>
          </a:p>
        </p:txBody>
      </p:sp>
    </p:spTree>
    <p:extLst>
      <p:ext uri="{BB962C8B-B14F-4D97-AF65-F5344CB8AC3E}">
        <p14:creationId xmlns:p14="http://schemas.microsoft.com/office/powerpoint/2010/main" val="117628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1E8FB-75FC-75B1-4E00-E501A20EB022}"/>
              </a:ext>
            </a:extLst>
          </p:cNvPr>
          <p:cNvSpPr txBox="1"/>
          <p:nvPr/>
        </p:nvSpPr>
        <p:spPr>
          <a:xfrm>
            <a:off x="387927" y="810905"/>
            <a:ext cx="11901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the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Metadata Server (MDS) responsible for in a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Storage Cluster?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It stores data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It maintains the map of the cluster state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It stores metadata associated with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Ceph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 System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It handles client requests </a:t>
            </a:r>
          </a:p>
        </p:txBody>
      </p:sp>
    </p:spTree>
    <p:extLst>
      <p:ext uri="{BB962C8B-B14F-4D97-AF65-F5344CB8AC3E}">
        <p14:creationId xmlns:p14="http://schemas.microsoft.com/office/powerpoint/2010/main" val="29552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1FC35-FB75-8B10-6011-086F6E27AEF0}"/>
              </a:ext>
            </a:extLst>
          </p:cNvPr>
          <p:cNvSpPr txBox="1"/>
          <p:nvPr/>
        </p:nvSpPr>
        <p:spPr>
          <a:xfrm>
            <a:off x="1136073" y="1089255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 Answer: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C. It stores metadata associated with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Ceph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 System </a:t>
            </a:r>
          </a:p>
        </p:txBody>
      </p:sp>
    </p:spTree>
    <p:extLst>
      <p:ext uri="{BB962C8B-B14F-4D97-AF65-F5344CB8AC3E}">
        <p14:creationId xmlns:p14="http://schemas.microsoft.com/office/powerpoint/2010/main" val="342997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1B25A-99A8-24B4-F7B7-FA96E76F8C9D}"/>
              </a:ext>
            </a:extLst>
          </p:cNvPr>
          <p:cNvSpPr txBox="1"/>
          <p:nvPr/>
        </p:nvSpPr>
        <p:spPr>
          <a:xfrm>
            <a:off x="304800" y="1552822"/>
            <a:ext cx="112221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the advantage of using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Ceph's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erasure coding over replication?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A. It provides better performance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B. It provides better data durability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C. It requires less storage space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D. It provides faster data recovery </a:t>
            </a:r>
          </a:p>
        </p:txBody>
      </p:sp>
    </p:spTree>
    <p:extLst>
      <p:ext uri="{BB962C8B-B14F-4D97-AF65-F5344CB8AC3E}">
        <p14:creationId xmlns:p14="http://schemas.microsoft.com/office/powerpoint/2010/main" val="37381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F8C814-B158-4C2A-1817-A44150732BB1}"/>
              </a:ext>
            </a:extLst>
          </p:cNvPr>
          <p:cNvSpPr txBox="1"/>
          <p:nvPr/>
        </p:nvSpPr>
        <p:spPr>
          <a:xfrm>
            <a:off x="1676400" y="1615728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Answer: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 Object, block, and file storage in one unified system </a:t>
            </a:r>
          </a:p>
        </p:txBody>
      </p:sp>
    </p:spTree>
    <p:extLst>
      <p:ext uri="{BB962C8B-B14F-4D97-AF65-F5344CB8AC3E}">
        <p14:creationId xmlns:p14="http://schemas.microsoft.com/office/powerpoint/2010/main" val="429033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1B25A-99A8-24B4-F7B7-FA96E76F8C9D}"/>
              </a:ext>
            </a:extLst>
          </p:cNvPr>
          <p:cNvSpPr txBox="1"/>
          <p:nvPr/>
        </p:nvSpPr>
        <p:spPr>
          <a:xfrm>
            <a:off x="304800" y="1552822"/>
            <a:ext cx="112221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the advantage of using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Ceph's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erasure coding over replication?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A. It provides better performance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B. It provides better data durability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C. It requires less storage space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D. It provides faster data recovery </a:t>
            </a:r>
          </a:p>
        </p:txBody>
      </p:sp>
    </p:spTree>
    <p:extLst>
      <p:ext uri="{BB962C8B-B14F-4D97-AF65-F5344CB8AC3E}">
        <p14:creationId xmlns:p14="http://schemas.microsoft.com/office/powerpoint/2010/main" val="266994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D9990B-B8C0-864A-6D11-9D00579DAB84}"/>
              </a:ext>
            </a:extLst>
          </p:cNvPr>
          <p:cNvSpPr txBox="1"/>
          <p:nvPr/>
        </p:nvSpPr>
        <p:spPr>
          <a:xfrm>
            <a:off x="1288473" y="1047691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 Answer: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C. It requires less storage space </a:t>
            </a:r>
          </a:p>
        </p:txBody>
      </p:sp>
    </p:spTree>
    <p:extLst>
      <p:ext uri="{BB962C8B-B14F-4D97-AF65-F5344CB8AC3E}">
        <p14:creationId xmlns:p14="http://schemas.microsoft.com/office/powerpoint/2010/main" val="3839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76066-8564-53C8-A1B8-AB6BC95836ED}"/>
              </a:ext>
            </a:extLst>
          </p:cNvPr>
          <p:cNvSpPr txBox="1"/>
          <p:nvPr/>
        </p:nvSpPr>
        <p:spPr>
          <a:xfrm>
            <a:off x="1607127" y="1295584"/>
            <a:ext cx="72459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Which of the following is NOT a component of </a:t>
            </a:r>
            <a:r>
              <a:rPr lang="en-US" sz="1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1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storage?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RADOS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RBD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CephFS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Hadoop </a:t>
            </a:r>
          </a:p>
        </p:txBody>
      </p:sp>
    </p:spTree>
    <p:extLst>
      <p:ext uri="{BB962C8B-B14F-4D97-AF65-F5344CB8AC3E}">
        <p14:creationId xmlns:p14="http://schemas.microsoft.com/office/powerpoint/2010/main" val="11146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F37C9-41C0-074A-2248-D8A785A0E615}"/>
              </a:ext>
            </a:extLst>
          </p:cNvPr>
          <p:cNvSpPr txBox="1"/>
          <p:nvPr/>
        </p:nvSpPr>
        <p:spPr>
          <a:xfrm>
            <a:off x="1731818" y="100454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  Answer: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D. Hadoop </a:t>
            </a:r>
          </a:p>
        </p:txBody>
      </p:sp>
    </p:spTree>
    <p:extLst>
      <p:ext uri="{BB962C8B-B14F-4D97-AF65-F5344CB8AC3E}">
        <p14:creationId xmlns:p14="http://schemas.microsoft.com/office/powerpoint/2010/main" val="20884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B215D-AF01-D9C4-E70B-951A1A29C4A9}"/>
              </a:ext>
            </a:extLst>
          </p:cNvPr>
          <p:cNvSpPr txBox="1"/>
          <p:nvPr/>
        </p:nvSpPr>
        <p:spPr>
          <a:xfrm>
            <a:off x="1274618" y="873949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What does RADOS stand for in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storage?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Reliable Autonomic Distributed Object Store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Rapid Access Distributed Object Store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Reliable Automatic Data Object System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Rapid Automatic Data Object System </a:t>
            </a:r>
          </a:p>
        </p:txBody>
      </p:sp>
    </p:spTree>
    <p:extLst>
      <p:ext uri="{BB962C8B-B14F-4D97-AF65-F5344CB8AC3E}">
        <p14:creationId xmlns:p14="http://schemas.microsoft.com/office/powerpoint/2010/main" val="240510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F345D8-5B61-A612-53CF-987805DA4C41}"/>
              </a:ext>
            </a:extLst>
          </p:cNvPr>
          <p:cNvSpPr txBox="1"/>
          <p:nvPr/>
        </p:nvSpPr>
        <p:spPr>
          <a:xfrm>
            <a:off x="1357745" y="1283218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Answer: 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A. Reliable Autonomic Distributed Object Store </a:t>
            </a:r>
          </a:p>
        </p:txBody>
      </p:sp>
    </p:spTree>
    <p:extLst>
      <p:ext uri="{BB962C8B-B14F-4D97-AF65-F5344CB8AC3E}">
        <p14:creationId xmlns:p14="http://schemas.microsoft.com/office/powerpoint/2010/main" val="349055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CB3EB-6818-0421-DDDE-BCF09980F2CB}"/>
              </a:ext>
            </a:extLst>
          </p:cNvPr>
          <p:cNvSpPr txBox="1"/>
          <p:nvPr/>
        </p:nvSpPr>
        <p:spPr>
          <a:xfrm>
            <a:off x="1039090" y="1206458"/>
            <a:ext cx="98921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the primary function of the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Monitor in a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Storage Cluster?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To store data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To maintain the map of the cluster state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To balance data across the cluster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To handle client requests </a:t>
            </a:r>
          </a:p>
        </p:txBody>
      </p:sp>
    </p:spTree>
    <p:extLst>
      <p:ext uri="{BB962C8B-B14F-4D97-AF65-F5344CB8AC3E}">
        <p14:creationId xmlns:p14="http://schemas.microsoft.com/office/powerpoint/2010/main" val="65323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DDB04-0E91-E20F-6A2F-675C73679092}"/>
              </a:ext>
            </a:extLst>
          </p:cNvPr>
          <p:cNvSpPr txBox="1"/>
          <p:nvPr/>
        </p:nvSpPr>
        <p:spPr>
          <a:xfrm>
            <a:off x="1122218" y="1407909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Answer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 To maintain the map of the cluster state </a:t>
            </a:r>
          </a:p>
        </p:txBody>
      </p:sp>
    </p:spTree>
    <p:extLst>
      <p:ext uri="{BB962C8B-B14F-4D97-AF65-F5344CB8AC3E}">
        <p14:creationId xmlns:p14="http://schemas.microsoft.com/office/powerpoint/2010/main" val="23044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ABD164-56CB-6CD5-1B6A-167BE91520DD}"/>
              </a:ext>
            </a:extLst>
          </p:cNvPr>
          <p:cNvSpPr txBox="1"/>
          <p:nvPr/>
        </p:nvSpPr>
        <p:spPr>
          <a:xfrm>
            <a:off x="443345" y="1767007"/>
            <a:ext cx="1149927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What is the role of the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Object Storage Daemon (OSD) in a </a:t>
            </a:r>
            <a:r>
              <a:rPr lang="en-US" sz="2800" b="0" i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Ceph</a:t>
            </a:r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 Storage Cluster? </a:t>
            </a:r>
            <a:endParaRPr lang="en-US" b="0" i="0" dirty="0">
              <a:solidFill>
                <a:srgbClr val="2F549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A. It provides the RESTful API for the system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B. It stores data, handles data replication, recovery, backfilling, rebalancing, and provides some monitoring information to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Ceph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Monitors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C. It provides the file system interface for the system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D. It provides the block device interface for the system </a:t>
            </a:r>
          </a:p>
        </p:txBody>
      </p:sp>
    </p:spTree>
    <p:extLst>
      <p:ext uri="{BB962C8B-B14F-4D97-AF65-F5344CB8AC3E}">
        <p14:creationId xmlns:p14="http://schemas.microsoft.com/office/powerpoint/2010/main" val="174885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Manish Abhishek</cp:lastModifiedBy>
  <cp:revision>1</cp:revision>
  <dcterms:created xsi:type="dcterms:W3CDTF">2023-07-16T04:29:53Z</dcterms:created>
  <dcterms:modified xsi:type="dcterms:W3CDTF">2023-07-16T04:30:03Z</dcterms:modified>
</cp:coreProperties>
</file>