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62" r:id="rId6"/>
    <p:sldId id="263" r:id="rId7"/>
    <p:sldId id="264" r:id="rId8"/>
    <p:sldId id="258" r:id="rId9"/>
    <p:sldId id="257" r:id="rId10"/>
    <p:sldId id="259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E2B6-D201-5E42-AE98-F35E9340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32FA9-C331-332F-92BF-0DA7D08C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417B-7851-BB6D-A526-31B7CFF9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4543-2D66-8E9F-F1B1-7A20EBB7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33C57-3540-5693-A3D0-E3AD0EA6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3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E19-F5EF-7A8B-3995-581DA343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E390A-0028-57C5-C97B-AD68CCC5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5336C-300E-9613-0043-064D919B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EEE9-B5E7-052D-B837-190B9769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9471-C4F8-3D49-AEDD-57483476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7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9557B-0A37-308C-E1FA-691DDBDAB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FEAF5-2D83-9248-D1E0-5870C249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B87B-9EE4-4D35-0803-ED877A23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5E0B-3EEF-F86B-93D6-6F4DAAEF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E426-0503-0E09-B3CF-0A5C7AC6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4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F8DC-1388-A853-4C52-B8D9BE92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4661-811A-4B5E-BB79-AB2EE775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1CD7-78C9-ED45-3A59-EBE67D33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B10C-C401-41A4-DE7E-37A63A65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D1AA-3821-6F94-BE41-9E6D02F0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02B0-4DDE-65C5-759B-719DFBE4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F6A43-F5AE-B71D-F729-F7F4F20D4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4BB6-D42E-6D5C-DA83-7D0B7A56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B508-C510-21FD-3153-0FF990C3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B1C3-F645-7987-4282-B2908289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6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D1D7-5FDF-F7AB-A87A-FC84B85C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06FD-0233-DFF4-7B52-F69866E80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54CB8-B49D-993A-7A2B-A97D9BF3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260CB-021C-160C-BC75-639C33DB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09EAE-5273-BA1A-5E00-5270C32F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9578-44B6-5FE3-F2CC-FF13EE01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95FC-49DF-1D5C-A943-FC6B5C8C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0B16E-D903-4E2C-1CE8-A7CCAD69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EF368-E90F-B568-9A78-066D52B27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82AC2-5A83-B94B-0827-9B26F7520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E8BC8-F0DE-FE0C-EA73-DDD1801D3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09687-D4FE-BFFF-D7CE-D6214BF0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F8CDB-D5C3-DE6E-A34E-A5C31A57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CC95B-B5E9-816B-7E2E-42BE1031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FEFF-03C3-B17C-F987-FBA87897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40400-AA18-738A-176A-76B14A60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D8447-1ACC-A45B-0DC2-25C21A2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BBF46-25E6-1F25-3310-B7167E4B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9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BC1B1-7402-EF0B-0176-A39A6359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CD5B9-2A82-008E-06E0-3B75652B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5C95-1417-22D0-9BDA-15548DED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9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4099-81DD-A3DB-3105-EA1B320C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0836-F80C-AAFC-0A58-98CBE8512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04CC-EB82-4C59-026F-04343F25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F53AD-DF94-FBB1-54FB-E5F110C9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AAFA-73DD-A61A-9C26-749B2C31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922E9-D1E7-73F6-4742-78A3D744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13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D84-3E67-9898-F515-F1E6000B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661B7-A4BF-778C-10DC-F4000C50F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DA32-02FF-84B0-5D3C-58AE31AA7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08EC0-E80B-0B88-16C4-D50845B0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F8C6-6CFC-827D-03F7-C6197C9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0B5B-4638-AF65-FC0A-F8BE436E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2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ED064-00AE-ADE3-9D44-66D54CC3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29A3-D84D-DD8C-4CD6-2804CB91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8DE7-3505-8D76-456E-2B20D2744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A633-BC24-475C-AD53-8717B3D7CD18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A304-3078-B6DE-4A7F-FDE962A64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FA6F-3C32-1F2C-D68E-84E409AF2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DB14-996D-4A51-8F52-D6C54BDB1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yper-converged infrastructure - Wikipedia">
            <a:extLst>
              <a:ext uri="{FF2B5EF4-FFF2-40B4-BE49-F238E27FC236}">
                <a16:creationId xmlns:a16="http://schemas.microsoft.com/office/drawing/2014/main" id="{C0EEE328-3976-7A84-14A1-EEAE63C82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957"/>
            <a:ext cx="11932172" cy="596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6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Hyper Converged Infrastructure (HCI)? Detailed Explanation »  Network Interview">
            <a:extLst>
              <a:ext uri="{FF2B5EF4-FFF2-40B4-BE49-F238E27FC236}">
                <a16:creationId xmlns:a16="http://schemas.microsoft.com/office/drawing/2014/main" id="{0C4100A1-2B79-4AA9-47C1-526A8C37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1" y="38631"/>
            <a:ext cx="11990099" cy="68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94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Shakkeer's IT Infrastructure Resources: Converged vs. Hyper-Converged  Storage">
            <a:extLst>
              <a:ext uri="{FF2B5EF4-FFF2-40B4-BE49-F238E27FC236}">
                <a16:creationId xmlns:a16="http://schemas.microsoft.com/office/drawing/2014/main" id="{FABCD446-9788-41C0-2560-6166549E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" y="224852"/>
            <a:ext cx="11878462" cy="626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VXLAN Series - Different Components - Part 1 - VMware vSphere Blog">
            <a:extLst>
              <a:ext uri="{FF2B5EF4-FFF2-40B4-BE49-F238E27FC236}">
                <a16:creationId xmlns:a16="http://schemas.microsoft.com/office/drawing/2014/main" id="{2524CED0-55FC-DCAD-3683-186406D43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5" y="-29099"/>
            <a:ext cx="11422504" cy="685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2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Mware vSAN ReadyNodes | Dell Middle East">
            <a:extLst>
              <a:ext uri="{FF2B5EF4-FFF2-40B4-BE49-F238E27FC236}">
                <a16:creationId xmlns:a16="http://schemas.microsoft.com/office/drawing/2014/main" id="{DDE8DE39-BA4F-7E73-3302-7939B972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4" y="252022"/>
            <a:ext cx="12065416" cy="632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3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hat is the Juniper Contrail Controller? — SDxCentral.com">
            <a:extLst>
              <a:ext uri="{FF2B5EF4-FFF2-40B4-BE49-F238E27FC236}">
                <a16:creationId xmlns:a16="http://schemas.microsoft.com/office/drawing/2014/main" id="{FE8E65E5-4244-7DC8-4CD7-AAB7A1D9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40" y="488069"/>
            <a:ext cx="7929796" cy="63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9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ifference between Hybrid vSAN and All-Flash vSAN">
            <a:extLst>
              <a:ext uri="{FF2B5EF4-FFF2-40B4-BE49-F238E27FC236}">
                <a16:creationId xmlns:a16="http://schemas.microsoft.com/office/drawing/2014/main" id="{6D157DD8-5F72-2045-CE12-B564BF6D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86" y="892355"/>
            <a:ext cx="11661428" cy="53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9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Mware Virtual SAN 6.0 - Virtual Blocks Blog">
            <a:extLst>
              <a:ext uri="{FF2B5EF4-FFF2-40B4-BE49-F238E27FC236}">
                <a16:creationId xmlns:a16="http://schemas.microsoft.com/office/drawing/2014/main" id="{29F00A4C-C4CF-C2DB-AEF1-88C0C340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3" y="571065"/>
            <a:ext cx="11945691" cy="58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2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ifference between Hybrid vSAN and All-Flash vSAN">
            <a:extLst>
              <a:ext uri="{FF2B5EF4-FFF2-40B4-BE49-F238E27FC236}">
                <a16:creationId xmlns:a16="http://schemas.microsoft.com/office/drawing/2014/main" id="{9F22A51A-D741-0798-2505-037BFB4E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461963"/>
            <a:ext cx="1115377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4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irtual Blocks: Understanding vSAN Architecture: Disk Groups">
            <a:extLst>
              <a:ext uri="{FF2B5EF4-FFF2-40B4-BE49-F238E27FC236}">
                <a16:creationId xmlns:a16="http://schemas.microsoft.com/office/drawing/2014/main" id="{5C7B4C96-F78C-465E-5A02-9C3DC117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280338"/>
            <a:ext cx="11287594" cy="657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4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P HANA on Hyperconverged Infrastructure | SAP Blogs">
            <a:extLst>
              <a:ext uri="{FF2B5EF4-FFF2-40B4-BE49-F238E27FC236}">
                <a16:creationId xmlns:a16="http://schemas.microsoft.com/office/drawing/2014/main" id="{A083D014-5AB0-06FE-E571-7D299320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Hyperconverged Infrastructure (HCI)? | VMware">
            <a:extLst>
              <a:ext uri="{FF2B5EF4-FFF2-40B4-BE49-F238E27FC236}">
                <a16:creationId xmlns:a16="http://schemas.microsoft.com/office/drawing/2014/main" id="{C8629753-5AD7-194E-54E4-A613C4F2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6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Abhishek</dc:creator>
  <cp:lastModifiedBy>Manish Abhishek</cp:lastModifiedBy>
  <cp:revision>1</cp:revision>
  <dcterms:created xsi:type="dcterms:W3CDTF">2022-08-01T02:52:50Z</dcterms:created>
  <dcterms:modified xsi:type="dcterms:W3CDTF">2022-08-01T04:29:36Z</dcterms:modified>
</cp:coreProperties>
</file>