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59" r:id="rId5"/>
    <p:sldId id="260" r:id="rId6"/>
    <p:sldId id="276" r:id="rId7"/>
    <p:sldId id="275" r:id="rId8"/>
    <p:sldId id="274" r:id="rId9"/>
    <p:sldId id="273" r:id="rId10"/>
    <p:sldId id="272" r:id="rId11"/>
    <p:sldId id="271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87FDA-07A9-FB5B-16DA-A01C8895EE8F}" v="17" dt="2023-07-09T08:10:05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904E6-2C57-42FC-8E46-C5B50A06F5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EA4BE7-9B0B-4529-AFBC-6468985A7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Explanation of SCSI: It is a set of standards for physically connecting and transferring data between computers and peripheral devices</a:t>
          </a:r>
        </a:p>
      </dgm:t>
    </dgm:pt>
    <dgm:pt modelId="{2547C680-B3AE-410D-9CA3-5C2FECE95085}" type="parTrans" cxnId="{E1A75F3F-29F7-45EB-BDE0-4459B55E6ABB}">
      <dgm:prSet/>
      <dgm:spPr/>
      <dgm:t>
        <a:bodyPr/>
        <a:lstStyle/>
        <a:p>
          <a:endParaRPr lang="en-US"/>
        </a:p>
      </dgm:t>
    </dgm:pt>
    <dgm:pt modelId="{55BF874C-3848-496E-B612-BE2B2DB4789F}" type="sibTrans" cxnId="{E1A75F3F-29F7-45EB-BDE0-4459B55E6ABB}">
      <dgm:prSet/>
      <dgm:spPr/>
      <dgm:t>
        <a:bodyPr/>
        <a:lstStyle/>
        <a:p>
          <a:endParaRPr lang="en-US"/>
        </a:p>
      </dgm:t>
    </dgm:pt>
    <dgm:pt modelId="{CABFC36A-097A-4451-8A5A-E80DAADA83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Function: SCSI is most commonly used for hard drives and tape drives but can connect a wide range of other devices</a:t>
          </a:r>
        </a:p>
      </dgm:t>
    </dgm:pt>
    <dgm:pt modelId="{AE632DE1-4ECD-4965-8AF0-3D31B557EFF8}" type="parTrans" cxnId="{2A74B812-DE39-401E-B1B9-02864BD10651}">
      <dgm:prSet/>
      <dgm:spPr/>
      <dgm:t>
        <a:bodyPr/>
        <a:lstStyle/>
        <a:p>
          <a:endParaRPr lang="en-US"/>
        </a:p>
      </dgm:t>
    </dgm:pt>
    <dgm:pt modelId="{6AD788D0-14F3-4992-8764-72D94BB2009E}" type="sibTrans" cxnId="{2A74B812-DE39-401E-B1B9-02864BD10651}">
      <dgm:prSet/>
      <dgm:spPr/>
      <dgm:t>
        <a:bodyPr/>
        <a:lstStyle/>
        <a:p>
          <a:endParaRPr lang="en-US"/>
        </a:p>
      </dgm:t>
    </dgm:pt>
    <dgm:pt modelId="{96EF2031-FA19-4585-BDDF-07EBB1272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Role in iSCSI: iSCSI encapsulates SCSI commands and packages data for transport over IP networks</a:t>
          </a:r>
        </a:p>
      </dgm:t>
    </dgm:pt>
    <dgm:pt modelId="{5B34F52E-554A-42AB-ADC6-5DF0B09EA299}" type="parTrans" cxnId="{41BDF1CD-99B4-487D-B3D0-54670182E2D5}">
      <dgm:prSet/>
      <dgm:spPr/>
      <dgm:t>
        <a:bodyPr/>
        <a:lstStyle/>
        <a:p>
          <a:endParaRPr lang="en-US"/>
        </a:p>
      </dgm:t>
    </dgm:pt>
    <dgm:pt modelId="{6CEC09DC-1F6E-41B7-87D4-3B48EF43C313}" type="sibTrans" cxnId="{41BDF1CD-99B4-487D-B3D0-54670182E2D5}">
      <dgm:prSet/>
      <dgm:spPr/>
      <dgm:t>
        <a:bodyPr/>
        <a:lstStyle/>
        <a:p>
          <a:endParaRPr lang="en-US"/>
        </a:p>
      </dgm:t>
    </dgm:pt>
    <dgm:pt modelId="{01A78455-9C06-4DA1-8E39-AD081A15B772}" type="pres">
      <dgm:prSet presAssocID="{ABB904E6-2C57-42FC-8E46-C5B50A06F513}" presName="root" presStyleCnt="0">
        <dgm:presLayoutVars>
          <dgm:dir/>
          <dgm:resizeHandles val="exact"/>
        </dgm:presLayoutVars>
      </dgm:prSet>
      <dgm:spPr/>
    </dgm:pt>
    <dgm:pt modelId="{41D995EC-2942-47EF-922E-299EFAEE28BD}" type="pres">
      <dgm:prSet presAssocID="{C6EA4BE7-9B0B-4529-AFBC-6468985A7FD9}" presName="compNode" presStyleCnt="0"/>
      <dgm:spPr/>
    </dgm:pt>
    <dgm:pt modelId="{70499410-41A6-4F6F-9A0E-B4AD1FA9F770}" type="pres">
      <dgm:prSet presAssocID="{C6EA4BE7-9B0B-4529-AFBC-6468985A7FD9}" presName="bgRect" presStyleLbl="bgShp" presStyleIdx="0" presStyleCnt="3"/>
      <dgm:spPr/>
    </dgm:pt>
    <dgm:pt modelId="{B95CD9AA-150A-45FC-B221-BACE5FF7C99C}" type="pres">
      <dgm:prSet presAssocID="{C6EA4BE7-9B0B-4529-AFBC-6468985A7F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0D15082-37C5-4CD3-B904-DDB02A301C91}" type="pres">
      <dgm:prSet presAssocID="{C6EA4BE7-9B0B-4529-AFBC-6468985A7FD9}" presName="spaceRect" presStyleCnt="0"/>
      <dgm:spPr/>
    </dgm:pt>
    <dgm:pt modelId="{C0EA49B1-353A-4F23-94EF-EE5C7CF8E54C}" type="pres">
      <dgm:prSet presAssocID="{C6EA4BE7-9B0B-4529-AFBC-6468985A7FD9}" presName="parTx" presStyleLbl="revTx" presStyleIdx="0" presStyleCnt="3">
        <dgm:presLayoutVars>
          <dgm:chMax val="0"/>
          <dgm:chPref val="0"/>
        </dgm:presLayoutVars>
      </dgm:prSet>
      <dgm:spPr/>
    </dgm:pt>
    <dgm:pt modelId="{F5713C45-178E-4FE1-B203-3F1656826493}" type="pres">
      <dgm:prSet presAssocID="{55BF874C-3848-496E-B612-BE2B2DB4789F}" presName="sibTrans" presStyleCnt="0"/>
      <dgm:spPr/>
    </dgm:pt>
    <dgm:pt modelId="{9607DA25-7451-4D91-A793-1B32FAA15A97}" type="pres">
      <dgm:prSet presAssocID="{CABFC36A-097A-4451-8A5A-E80DAADA8383}" presName="compNode" presStyleCnt="0"/>
      <dgm:spPr/>
    </dgm:pt>
    <dgm:pt modelId="{23C4F5E8-1EAB-47D2-9CDA-20A485944B6F}" type="pres">
      <dgm:prSet presAssocID="{CABFC36A-097A-4451-8A5A-E80DAADA8383}" presName="bgRect" presStyleLbl="bgShp" presStyleIdx="1" presStyleCnt="3"/>
      <dgm:spPr/>
    </dgm:pt>
    <dgm:pt modelId="{070824FF-F9A3-4D56-BECB-B31D96541054}" type="pres">
      <dgm:prSet presAssocID="{CABFC36A-097A-4451-8A5A-E80DAADA83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8E5386-3565-4EBE-9682-2E6CE4E65204}" type="pres">
      <dgm:prSet presAssocID="{CABFC36A-097A-4451-8A5A-E80DAADA8383}" presName="spaceRect" presStyleCnt="0"/>
      <dgm:spPr/>
    </dgm:pt>
    <dgm:pt modelId="{F4F5F1F6-2F50-4D7A-8CFA-8AC206B58385}" type="pres">
      <dgm:prSet presAssocID="{CABFC36A-097A-4451-8A5A-E80DAADA8383}" presName="parTx" presStyleLbl="revTx" presStyleIdx="1" presStyleCnt="3">
        <dgm:presLayoutVars>
          <dgm:chMax val="0"/>
          <dgm:chPref val="0"/>
        </dgm:presLayoutVars>
      </dgm:prSet>
      <dgm:spPr/>
    </dgm:pt>
    <dgm:pt modelId="{1BE0D5C9-236F-4A83-92D2-47BBC6E1ED39}" type="pres">
      <dgm:prSet presAssocID="{6AD788D0-14F3-4992-8764-72D94BB2009E}" presName="sibTrans" presStyleCnt="0"/>
      <dgm:spPr/>
    </dgm:pt>
    <dgm:pt modelId="{18DF753E-E441-43C0-A955-85BE9F94069F}" type="pres">
      <dgm:prSet presAssocID="{96EF2031-FA19-4585-BDDF-07EBB1272395}" presName="compNode" presStyleCnt="0"/>
      <dgm:spPr/>
    </dgm:pt>
    <dgm:pt modelId="{66E9CFA0-FACC-407D-B0A9-1545CFB4612D}" type="pres">
      <dgm:prSet presAssocID="{96EF2031-FA19-4585-BDDF-07EBB1272395}" presName="bgRect" presStyleLbl="bgShp" presStyleIdx="2" presStyleCnt="3"/>
      <dgm:spPr/>
    </dgm:pt>
    <dgm:pt modelId="{993E2AC3-280D-4FE7-80FA-3390B831B863}" type="pres">
      <dgm:prSet presAssocID="{96EF2031-FA19-4585-BDDF-07EBB12723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83C0E139-E03D-4C6B-8738-E7213BAFBD89}" type="pres">
      <dgm:prSet presAssocID="{96EF2031-FA19-4585-BDDF-07EBB1272395}" presName="spaceRect" presStyleCnt="0"/>
      <dgm:spPr/>
    </dgm:pt>
    <dgm:pt modelId="{6D0D0F2C-7113-4378-B425-F7D4EDAA236E}" type="pres">
      <dgm:prSet presAssocID="{96EF2031-FA19-4585-BDDF-07EBB12723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74B812-DE39-401E-B1B9-02864BD10651}" srcId="{ABB904E6-2C57-42FC-8E46-C5B50A06F513}" destId="{CABFC36A-097A-4451-8A5A-E80DAADA8383}" srcOrd="1" destOrd="0" parTransId="{AE632DE1-4ECD-4965-8AF0-3D31B557EFF8}" sibTransId="{6AD788D0-14F3-4992-8764-72D94BB2009E}"/>
    <dgm:cxn modelId="{E1A75F3F-29F7-45EB-BDE0-4459B55E6ABB}" srcId="{ABB904E6-2C57-42FC-8E46-C5B50A06F513}" destId="{C6EA4BE7-9B0B-4529-AFBC-6468985A7FD9}" srcOrd="0" destOrd="0" parTransId="{2547C680-B3AE-410D-9CA3-5C2FECE95085}" sibTransId="{55BF874C-3848-496E-B612-BE2B2DB4789F}"/>
    <dgm:cxn modelId="{756FAF42-D532-456A-818A-CAF48609E436}" type="presOf" srcId="{96EF2031-FA19-4585-BDDF-07EBB1272395}" destId="{6D0D0F2C-7113-4378-B425-F7D4EDAA236E}" srcOrd="0" destOrd="0" presId="urn:microsoft.com/office/officeart/2018/2/layout/IconVerticalSolidList"/>
    <dgm:cxn modelId="{50C687BE-7ED0-440B-90CC-6FB9206976E8}" type="presOf" srcId="{C6EA4BE7-9B0B-4529-AFBC-6468985A7FD9}" destId="{C0EA49B1-353A-4F23-94EF-EE5C7CF8E54C}" srcOrd="0" destOrd="0" presId="urn:microsoft.com/office/officeart/2018/2/layout/IconVerticalSolidList"/>
    <dgm:cxn modelId="{485057C2-8F13-41BC-85B0-2FC782629E5D}" type="presOf" srcId="{ABB904E6-2C57-42FC-8E46-C5B50A06F513}" destId="{01A78455-9C06-4DA1-8E39-AD081A15B772}" srcOrd="0" destOrd="0" presId="urn:microsoft.com/office/officeart/2018/2/layout/IconVerticalSolidList"/>
    <dgm:cxn modelId="{41BDF1CD-99B4-487D-B3D0-54670182E2D5}" srcId="{ABB904E6-2C57-42FC-8E46-C5B50A06F513}" destId="{96EF2031-FA19-4585-BDDF-07EBB1272395}" srcOrd="2" destOrd="0" parTransId="{5B34F52E-554A-42AB-ADC6-5DF0B09EA299}" sibTransId="{6CEC09DC-1F6E-41B7-87D4-3B48EF43C313}"/>
    <dgm:cxn modelId="{BD6059ED-4D5B-4814-98EA-391E83185472}" type="presOf" srcId="{CABFC36A-097A-4451-8A5A-E80DAADA8383}" destId="{F4F5F1F6-2F50-4D7A-8CFA-8AC206B58385}" srcOrd="0" destOrd="0" presId="urn:microsoft.com/office/officeart/2018/2/layout/IconVerticalSolidList"/>
    <dgm:cxn modelId="{1F45CBF1-67E6-421E-AA45-9961D3B3DB15}" type="presParOf" srcId="{01A78455-9C06-4DA1-8E39-AD081A15B772}" destId="{41D995EC-2942-47EF-922E-299EFAEE28BD}" srcOrd="0" destOrd="0" presId="urn:microsoft.com/office/officeart/2018/2/layout/IconVerticalSolidList"/>
    <dgm:cxn modelId="{A3DE942C-7AAD-4895-9435-CC82564D8E9E}" type="presParOf" srcId="{41D995EC-2942-47EF-922E-299EFAEE28BD}" destId="{70499410-41A6-4F6F-9A0E-B4AD1FA9F770}" srcOrd="0" destOrd="0" presId="urn:microsoft.com/office/officeart/2018/2/layout/IconVerticalSolidList"/>
    <dgm:cxn modelId="{58C18F89-63D9-497E-9CAD-54D5594632FF}" type="presParOf" srcId="{41D995EC-2942-47EF-922E-299EFAEE28BD}" destId="{B95CD9AA-150A-45FC-B221-BACE5FF7C99C}" srcOrd="1" destOrd="0" presId="urn:microsoft.com/office/officeart/2018/2/layout/IconVerticalSolidList"/>
    <dgm:cxn modelId="{B6E59507-33CC-4240-9100-876164DC5B64}" type="presParOf" srcId="{41D995EC-2942-47EF-922E-299EFAEE28BD}" destId="{00D15082-37C5-4CD3-B904-DDB02A301C91}" srcOrd="2" destOrd="0" presId="urn:microsoft.com/office/officeart/2018/2/layout/IconVerticalSolidList"/>
    <dgm:cxn modelId="{1A6BAA87-728D-49EE-814A-CF2E9144785D}" type="presParOf" srcId="{41D995EC-2942-47EF-922E-299EFAEE28BD}" destId="{C0EA49B1-353A-4F23-94EF-EE5C7CF8E54C}" srcOrd="3" destOrd="0" presId="urn:microsoft.com/office/officeart/2018/2/layout/IconVerticalSolidList"/>
    <dgm:cxn modelId="{95A9D43D-A7D2-40C4-8E83-8A590A85471C}" type="presParOf" srcId="{01A78455-9C06-4DA1-8E39-AD081A15B772}" destId="{F5713C45-178E-4FE1-B203-3F1656826493}" srcOrd="1" destOrd="0" presId="urn:microsoft.com/office/officeart/2018/2/layout/IconVerticalSolidList"/>
    <dgm:cxn modelId="{E734981D-4BC6-4F57-8F2C-31076F69E4A5}" type="presParOf" srcId="{01A78455-9C06-4DA1-8E39-AD081A15B772}" destId="{9607DA25-7451-4D91-A793-1B32FAA15A97}" srcOrd="2" destOrd="0" presId="urn:microsoft.com/office/officeart/2018/2/layout/IconVerticalSolidList"/>
    <dgm:cxn modelId="{0509127F-2FDD-4A26-A2A8-9377B511DE37}" type="presParOf" srcId="{9607DA25-7451-4D91-A793-1B32FAA15A97}" destId="{23C4F5E8-1EAB-47D2-9CDA-20A485944B6F}" srcOrd="0" destOrd="0" presId="urn:microsoft.com/office/officeart/2018/2/layout/IconVerticalSolidList"/>
    <dgm:cxn modelId="{A63399F9-0D1E-4907-94E6-18B2BA22E756}" type="presParOf" srcId="{9607DA25-7451-4D91-A793-1B32FAA15A97}" destId="{070824FF-F9A3-4D56-BECB-B31D96541054}" srcOrd="1" destOrd="0" presId="urn:microsoft.com/office/officeart/2018/2/layout/IconVerticalSolidList"/>
    <dgm:cxn modelId="{B17B7764-003E-4E4E-93FB-A6C7E3722109}" type="presParOf" srcId="{9607DA25-7451-4D91-A793-1B32FAA15A97}" destId="{198E5386-3565-4EBE-9682-2E6CE4E65204}" srcOrd="2" destOrd="0" presId="urn:microsoft.com/office/officeart/2018/2/layout/IconVerticalSolidList"/>
    <dgm:cxn modelId="{80576DEB-8159-4D82-896D-EC1C408B59F4}" type="presParOf" srcId="{9607DA25-7451-4D91-A793-1B32FAA15A97}" destId="{F4F5F1F6-2F50-4D7A-8CFA-8AC206B58385}" srcOrd="3" destOrd="0" presId="urn:microsoft.com/office/officeart/2018/2/layout/IconVerticalSolidList"/>
    <dgm:cxn modelId="{D7477761-C6AA-4B70-9020-2A90C5C09D6F}" type="presParOf" srcId="{01A78455-9C06-4DA1-8E39-AD081A15B772}" destId="{1BE0D5C9-236F-4A83-92D2-47BBC6E1ED39}" srcOrd="3" destOrd="0" presId="urn:microsoft.com/office/officeart/2018/2/layout/IconVerticalSolidList"/>
    <dgm:cxn modelId="{A7CDB089-DCEF-4347-B403-B0004E2CA774}" type="presParOf" srcId="{01A78455-9C06-4DA1-8E39-AD081A15B772}" destId="{18DF753E-E441-43C0-A955-85BE9F94069F}" srcOrd="4" destOrd="0" presId="urn:microsoft.com/office/officeart/2018/2/layout/IconVerticalSolidList"/>
    <dgm:cxn modelId="{FB4843C9-F7D0-42AE-88D8-428A12CC2CC3}" type="presParOf" srcId="{18DF753E-E441-43C0-A955-85BE9F94069F}" destId="{66E9CFA0-FACC-407D-B0A9-1545CFB4612D}" srcOrd="0" destOrd="0" presId="urn:microsoft.com/office/officeart/2018/2/layout/IconVerticalSolidList"/>
    <dgm:cxn modelId="{26507500-AB57-4B3F-B12C-9000D7FE1A9B}" type="presParOf" srcId="{18DF753E-E441-43C0-A955-85BE9F94069F}" destId="{993E2AC3-280D-4FE7-80FA-3390B831B863}" srcOrd="1" destOrd="0" presId="urn:microsoft.com/office/officeart/2018/2/layout/IconVerticalSolidList"/>
    <dgm:cxn modelId="{62B22092-43B0-4275-932B-886A03F46DFF}" type="presParOf" srcId="{18DF753E-E441-43C0-A955-85BE9F94069F}" destId="{83C0E139-E03D-4C6B-8738-E7213BAFBD89}" srcOrd="2" destOrd="0" presId="urn:microsoft.com/office/officeart/2018/2/layout/IconVerticalSolidList"/>
    <dgm:cxn modelId="{8B660E25-E3C1-4E4A-9DFE-71045DAA6C6D}" type="presParOf" srcId="{18DF753E-E441-43C0-A955-85BE9F94069F}" destId="{6D0D0F2C-7113-4378-B425-F7D4EDAA23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A4D4B2-659E-41A7-B9D1-715C29D49CD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0D4C7C5-EFFC-40ED-8995-961CED1E15DB}">
      <dgm:prSet/>
      <dgm:spPr/>
      <dgm:t>
        <a:bodyPr/>
        <a:lstStyle/>
        <a:p>
          <a:r>
            <a:rPr lang="en-US"/>
            <a:t>Common issues: Connection failures, slow performance, authentication errors</a:t>
          </a:r>
        </a:p>
      </dgm:t>
    </dgm:pt>
    <dgm:pt modelId="{B9325498-C7BE-4792-8536-BF0161ECF447}" type="parTrans" cxnId="{64E103DC-C69F-4B1F-9E66-E3C269A4C440}">
      <dgm:prSet/>
      <dgm:spPr/>
      <dgm:t>
        <a:bodyPr/>
        <a:lstStyle/>
        <a:p>
          <a:endParaRPr lang="en-US"/>
        </a:p>
      </dgm:t>
    </dgm:pt>
    <dgm:pt modelId="{D8D2F636-C250-49CB-969E-7A6066ECF3B6}" type="sibTrans" cxnId="{64E103DC-C69F-4B1F-9E66-E3C269A4C440}">
      <dgm:prSet/>
      <dgm:spPr/>
      <dgm:t>
        <a:bodyPr/>
        <a:lstStyle/>
        <a:p>
          <a:endParaRPr lang="en-US"/>
        </a:p>
      </dgm:t>
    </dgm:pt>
    <dgm:pt modelId="{35964137-CD86-485E-A4EA-0EBCA829E266}">
      <dgm:prSet/>
      <dgm:spPr/>
      <dgm:t>
        <a:bodyPr/>
        <a:lstStyle/>
        <a:p>
          <a:r>
            <a:rPr lang="en-US"/>
            <a:t>Solutions: Checking network connectivity, optimizing network performance, verifying CHAP credentials</a:t>
          </a:r>
        </a:p>
      </dgm:t>
    </dgm:pt>
    <dgm:pt modelId="{C96249F8-8CBB-4E00-B683-243752CEB349}" type="parTrans" cxnId="{C5BA6EF8-46D4-4428-99F1-5B353B83EDF9}">
      <dgm:prSet/>
      <dgm:spPr/>
      <dgm:t>
        <a:bodyPr/>
        <a:lstStyle/>
        <a:p>
          <a:endParaRPr lang="en-US"/>
        </a:p>
      </dgm:t>
    </dgm:pt>
    <dgm:pt modelId="{E887CF01-9E36-48DA-B4BD-B5BF541E3279}" type="sibTrans" cxnId="{C5BA6EF8-46D4-4428-99F1-5B353B83EDF9}">
      <dgm:prSet/>
      <dgm:spPr/>
      <dgm:t>
        <a:bodyPr/>
        <a:lstStyle/>
        <a:p>
          <a:endParaRPr lang="en-US"/>
        </a:p>
      </dgm:t>
    </dgm:pt>
    <dgm:pt modelId="{63FDD121-4B22-4E6A-895E-AF3E806BC275}">
      <dgm:prSet/>
      <dgm:spPr/>
      <dgm:t>
        <a:bodyPr/>
        <a:lstStyle/>
        <a:p>
          <a:r>
            <a:rPr lang="en-US"/>
            <a:t>Tools for troubleshooting: iSCSI initiator utilities, network monitoring tools</a:t>
          </a:r>
        </a:p>
      </dgm:t>
    </dgm:pt>
    <dgm:pt modelId="{9BC1010C-AA35-431B-8BAE-3181212C9E83}" type="parTrans" cxnId="{BA3272A4-A1DC-4A7D-A7A9-0E0F80486B11}">
      <dgm:prSet/>
      <dgm:spPr/>
      <dgm:t>
        <a:bodyPr/>
        <a:lstStyle/>
        <a:p>
          <a:endParaRPr lang="en-US"/>
        </a:p>
      </dgm:t>
    </dgm:pt>
    <dgm:pt modelId="{012A47AE-4D63-4D33-ABCC-EC77FC2856EA}" type="sibTrans" cxnId="{BA3272A4-A1DC-4A7D-A7A9-0E0F80486B11}">
      <dgm:prSet/>
      <dgm:spPr/>
      <dgm:t>
        <a:bodyPr/>
        <a:lstStyle/>
        <a:p>
          <a:endParaRPr lang="en-US"/>
        </a:p>
      </dgm:t>
    </dgm:pt>
    <dgm:pt modelId="{30621A90-9B2E-4DF7-9B84-14432B43C222}" type="pres">
      <dgm:prSet presAssocID="{13A4D4B2-659E-41A7-B9D1-715C29D49CDD}" presName="vert0" presStyleCnt="0">
        <dgm:presLayoutVars>
          <dgm:dir/>
          <dgm:animOne val="branch"/>
          <dgm:animLvl val="lvl"/>
        </dgm:presLayoutVars>
      </dgm:prSet>
      <dgm:spPr/>
    </dgm:pt>
    <dgm:pt modelId="{FDF2465F-96DF-4F0C-A210-D6CD66017A28}" type="pres">
      <dgm:prSet presAssocID="{F0D4C7C5-EFFC-40ED-8995-961CED1E15DB}" presName="thickLine" presStyleLbl="alignNode1" presStyleIdx="0" presStyleCnt="3"/>
      <dgm:spPr/>
    </dgm:pt>
    <dgm:pt modelId="{81B1436C-E673-448C-8330-80262EAD6794}" type="pres">
      <dgm:prSet presAssocID="{F0D4C7C5-EFFC-40ED-8995-961CED1E15DB}" presName="horz1" presStyleCnt="0"/>
      <dgm:spPr/>
    </dgm:pt>
    <dgm:pt modelId="{77AC4D43-EF17-4310-97EF-6A772A8B750A}" type="pres">
      <dgm:prSet presAssocID="{F0D4C7C5-EFFC-40ED-8995-961CED1E15DB}" presName="tx1" presStyleLbl="revTx" presStyleIdx="0" presStyleCnt="3"/>
      <dgm:spPr/>
    </dgm:pt>
    <dgm:pt modelId="{84BECAF2-9105-4071-9647-26BF55B8F625}" type="pres">
      <dgm:prSet presAssocID="{F0D4C7C5-EFFC-40ED-8995-961CED1E15DB}" presName="vert1" presStyleCnt="0"/>
      <dgm:spPr/>
    </dgm:pt>
    <dgm:pt modelId="{BA4F15AC-1CA1-4FD3-AF29-F098A14D2D1E}" type="pres">
      <dgm:prSet presAssocID="{35964137-CD86-485E-A4EA-0EBCA829E266}" presName="thickLine" presStyleLbl="alignNode1" presStyleIdx="1" presStyleCnt="3"/>
      <dgm:spPr/>
    </dgm:pt>
    <dgm:pt modelId="{7EA23DC4-46E4-401F-B1E5-FB2E2B4879F8}" type="pres">
      <dgm:prSet presAssocID="{35964137-CD86-485E-A4EA-0EBCA829E266}" presName="horz1" presStyleCnt="0"/>
      <dgm:spPr/>
    </dgm:pt>
    <dgm:pt modelId="{46190825-2FD4-4772-8AEC-9CA17F8E01FE}" type="pres">
      <dgm:prSet presAssocID="{35964137-CD86-485E-A4EA-0EBCA829E266}" presName="tx1" presStyleLbl="revTx" presStyleIdx="1" presStyleCnt="3"/>
      <dgm:spPr/>
    </dgm:pt>
    <dgm:pt modelId="{8DE7FBF9-13B6-452C-94B4-42FA94C4834B}" type="pres">
      <dgm:prSet presAssocID="{35964137-CD86-485E-A4EA-0EBCA829E266}" presName="vert1" presStyleCnt="0"/>
      <dgm:spPr/>
    </dgm:pt>
    <dgm:pt modelId="{DCD5E4F7-F14E-40B8-8B0A-5FBCE7D29E96}" type="pres">
      <dgm:prSet presAssocID="{63FDD121-4B22-4E6A-895E-AF3E806BC275}" presName="thickLine" presStyleLbl="alignNode1" presStyleIdx="2" presStyleCnt="3"/>
      <dgm:spPr/>
    </dgm:pt>
    <dgm:pt modelId="{A0BC77B3-88D6-4876-B4D6-EE9DBA09EA5E}" type="pres">
      <dgm:prSet presAssocID="{63FDD121-4B22-4E6A-895E-AF3E806BC275}" presName="horz1" presStyleCnt="0"/>
      <dgm:spPr/>
    </dgm:pt>
    <dgm:pt modelId="{CDFEC074-FFB3-4372-8783-A4B54D6DE113}" type="pres">
      <dgm:prSet presAssocID="{63FDD121-4B22-4E6A-895E-AF3E806BC275}" presName="tx1" presStyleLbl="revTx" presStyleIdx="2" presStyleCnt="3"/>
      <dgm:spPr/>
    </dgm:pt>
    <dgm:pt modelId="{7F7FA3F9-6D51-4E07-B15A-D1B6ACA31039}" type="pres">
      <dgm:prSet presAssocID="{63FDD121-4B22-4E6A-895E-AF3E806BC275}" presName="vert1" presStyleCnt="0"/>
      <dgm:spPr/>
    </dgm:pt>
  </dgm:ptLst>
  <dgm:cxnLst>
    <dgm:cxn modelId="{AD053A07-8795-4958-9129-B19787707204}" type="presOf" srcId="{35964137-CD86-485E-A4EA-0EBCA829E266}" destId="{46190825-2FD4-4772-8AEC-9CA17F8E01FE}" srcOrd="0" destOrd="0" presId="urn:microsoft.com/office/officeart/2008/layout/LinedList"/>
    <dgm:cxn modelId="{F9CDA60A-2D78-4854-B455-9C6B250E097E}" type="presOf" srcId="{F0D4C7C5-EFFC-40ED-8995-961CED1E15DB}" destId="{77AC4D43-EF17-4310-97EF-6A772A8B750A}" srcOrd="0" destOrd="0" presId="urn:microsoft.com/office/officeart/2008/layout/LinedList"/>
    <dgm:cxn modelId="{617EF76D-7487-4873-8B0D-8FE58D344B47}" type="presOf" srcId="{13A4D4B2-659E-41A7-B9D1-715C29D49CDD}" destId="{30621A90-9B2E-4DF7-9B84-14432B43C222}" srcOrd="0" destOrd="0" presId="urn:microsoft.com/office/officeart/2008/layout/LinedList"/>
    <dgm:cxn modelId="{BA3272A4-A1DC-4A7D-A7A9-0E0F80486B11}" srcId="{13A4D4B2-659E-41A7-B9D1-715C29D49CDD}" destId="{63FDD121-4B22-4E6A-895E-AF3E806BC275}" srcOrd="2" destOrd="0" parTransId="{9BC1010C-AA35-431B-8BAE-3181212C9E83}" sibTransId="{012A47AE-4D63-4D33-ABCC-EC77FC2856EA}"/>
    <dgm:cxn modelId="{64E103DC-C69F-4B1F-9E66-E3C269A4C440}" srcId="{13A4D4B2-659E-41A7-B9D1-715C29D49CDD}" destId="{F0D4C7C5-EFFC-40ED-8995-961CED1E15DB}" srcOrd="0" destOrd="0" parTransId="{B9325498-C7BE-4792-8536-BF0161ECF447}" sibTransId="{D8D2F636-C250-49CB-969E-7A6066ECF3B6}"/>
    <dgm:cxn modelId="{AD8806EA-6FFD-460D-9F90-1A8554A80E2B}" type="presOf" srcId="{63FDD121-4B22-4E6A-895E-AF3E806BC275}" destId="{CDFEC074-FFB3-4372-8783-A4B54D6DE113}" srcOrd="0" destOrd="0" presId="urn:microsoft.com/office/officeart/2008/layout/LinedList"/>
    <dgm:cxn modelId="{C5BA6EF8-46D4-4428-99F1-5B353B83EDF9}" srcId="{13A4D4B2-659E-41A7-B9D1-715C29D49CDD}" destId="{35964137-CD86-485E-A4EA-0EBCA829E266}" srcOrd="1" destOrd="0" parTransId="{C96249F8-8CBB-4E00-B683-243752CEB349}" sibTransId="{E887CF01-9E36-48DA-B4BD-B5BF541E3279}"/>
    <dgm:cxn modelId="{B982B3C2-C26C-44C8-B09C-4B89F2E343D4}" type="presParOf" srcId="{30621A90-9B2E-4DF7-9B84-14432B43C222}" destId="{FDF2465F-96DF-4F0C-A210-D6CD66017A28}" srcOrd="0" destOrd="0" presId="urn:microsoft.com/office/officeart/2008/layout/LinedList"/>
    <dgm:cxn modelId="{CD757092-54AA-4EFD-837D-7535D16FA130}" type="presParOf" srcId="{30621A90-9B2E-4DF7-9B84-14432B43C222}" destId="{81B1436C-E673-448C-8330-80262EAD6794}" srcOrd="1" destOrd="0" presId="urn:microsoft.com/office/officeart/2008/layout/LinedList"/>
    <dgm:cxn modelId="{80BCD689-D91A-4136-9BE6-96B9117382E5}" type="presParOf" srcId="{81B1436C-E673-448C-8330-80262EAD6794}" destId="{77AC4D43-EF17-4310-97EF-6A772A8B750A}" srcOrd="0" destOrd="0" presId="urn:microsoft.com/office/officeart/2008/layout/LinedList"/>
    <dgm:cxn modelId="{D6168F3B-B822-4F76-8952-A338B1E0115C}" type="presParOf" srcId="{81B1436C-E673-448C-8330-80262EAD6794}" destId="{84BECAF2-9105-4071-9647-26BF55B8F625}" srcOrd="1" destOrd="0" presId="urn:microsoft.com/office/officeart/2008/layout/LinedList"/>
    <dgm:cxn modelId="{ECCDF958-DA8B-4450-8B74-DDB4FE7E255A}" type="presParOf" srcId="{30621A90-9B2E-4DF7-9B84-14432B43C222}" destId="{BA4F15AC-1CA1-4FD3-AF29-F098A14D2D1E}" srcOrd="2" destOrd="0" presId="urn:microsoft.com/office/officeart/2008/layout/LinedList"/>
    <dgm:cxn modelId="{32180C15-F2A4-4155-BEFA-170017BE374C}" type="presParOf" srcId="{30621A90-9B2E-4DF7-9B84-14432B43C222}" destId="{7EA23DC4-46E4-401F-B1E5-FB2E2B4879F8}" srcOrd="3" destOrd="0" presId="urn:microsoft.com/office/officeart/2008/layout/LinedList"/>
    <dgm:cxn modelId="{E560E041-ED18-4CD9-8929-35BCA252F228}" type="presParOf" srcId="{7EA23DC4-46E4-401F-B1E5-FB2E2B4879F8}" destId="{46190825-2FD4-4772-8AEC-9CA17F8E01FE}" srcOrd="0" destOrd="0" presId="urn:microsoft.com/office/officeart/2008/layout/LinedList"/>
    <dgm:cxn modelId="{44C49765-9D9C-4E8D-AE8D-60FBDF6C4F64}" type="presParOf" srcId="{7EA23DC4-46E4-401F-B1E5-FB2E2B4879F8}" destId="{8DE7FBF9-13B6-452C-94B4-42FA94C4834B}" srcOrd="1" destOrd="0" presId="urn:microsoft.com/office/officeart/2008/layout/LinedList"/>
    <dgm:cxn modelId="{A00CA327-4F3A-4E72-84FB-FCEE0467F0F8}" type="presParOf" srcId="{30621A90-9B2E-4DF7-9B84-14432B43C222}" destId="{DCD5E4F7-F14E-40B8-8B0A-5FBCE7D29E96}" srcOrd="4" destOrd="0" presId="urn:microsoft.com/office/officeart/2008/layout/LinedList"/>
    <dgm:cxn modelId="{9B81EAA2-EA8F-4D40-8B49-7783B666C189}" type="presParOf" srcId="{30621A90-9B2E-4DF7-9B84-14432B43C222}" destId="{A0BC77B3-88D6-4876-B4D6-EE9DBA09EA5E}" srcOrd="5" destOrd="0" presId="urn:microsoft.com/office/officeart/2008/layout/LinedList"/>
    <dgm:cxn modelId="{4B95E12E-5D30-493B-A108-421BE6DD4E24}" type="presParOf" srcId="{A0BC77B3-88D6-4876-B4D6-EE9DBA09EA5E}" destId="{CDFEC074-FFB3-4372-8783-A4B54D6DE113}" srcOrd="0" destOrd="0" presId="urn:microsoft.com/office/officeart/2008/layout/LinedList"/>
    <dgm:cxn modelId="{2F03B89B-CAE0-4322-9AA1-73314E51DD81}" type="presParOf" srcId="{A0BC77B3-88D6-4876-B4D6-EE9DBA09EA5E}" destId="{7F7FA3F9-6D51-4E07-B15A-D1B6ACA310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73F7DF-1795-454D-A4D5-EF6542226C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FB8544-2F36-4E4F-AF79-68ACFDA2EA86}">
      <dgm:prSet/>
      <dgm:spPr/>
      <dgm:t>
        <a:bodyPr/>
        <a:lstStyle/>
        <a:p>
          <a:r>
            <a:rPr lang="en-US"/>
            <a:t>Trends: Ongoing improvements in network technology are continually enhancing iSCSI performance</a:t>
          </a:r>
        </a:p>
      </dgm:t>
    </dgm:pt>
    <dgm:pt modelId="{4AAFC0D0-2461-46E6-9997-C49380AD132E}" type="parTrans" cxnId="{3CCDF591-77F1-4BF7-A392-2E2C2F3CCD18}">
      <dgm:prSet/>
      <dgm:spPr/>
      <dgm:t>
        <a:bodyPr/>
        <a:lstStyle/>
        <a:p>
          <a:endParaRPr lang="en-US"/>
        </a:p>
      </dgm:t>
    </dgm:pt>
    <dgm:pt modelId="{62BB2546-5E15-4241-AD9E-7EC736BAB998}" type="sibTrans" cxnId="{3CCDF591-77F1-4BF7-A392-2E2C2F3CCD18}">
      <dgm:prSet/>
      <dgm:spPr/>
      <dgm:t>
        <a:bodyPr/>
        <a:lstStyle/>
        <a:p>
          <a:endParaRPr lang="en-US"/>
        </a:p>
      </dgm:t>
    </dgm:pt>
    <dgm:pt modelId="{315E3A00-198A-4E81-BE87-2BE84DFA9A4A}">
      <dgm:prSet/>
      <dgm:spPr/>
      <dgm:t>
        <a:bodyPr/>
        <a:lstStyle/>
        <a:p>
          <a:r>
            <a:rPr lang="en-US"/>
            <a:t>Future enhancements: Integration with cloud storage, advancements in security and performance optimization</a:t>
          </a:r>
        </a:p>
      </dgm:t>
    </dgm:pt>
    <dgm:pt modelId="{2FE4ED08-8B85-419F-9DA3-B20859F1E094}" type="parTrans" cxnId="{9ADD5057-587F-4EB5-A47B-80C272BFCD3C}">
      <dgm:prSet/>
      <dgm:spPr/>
      <dgm:t>
        <a:bodyPr/>
        <a:lstStyle/>
        <a:p>
          <a:endParaRPr lang="en-US"/>
        </a:p>
      </dgm:t>
    </dgm:pt>
    <dgm:pt modelId="{9F4A318A-A165-4DF4-BEE8-71BB14CC9C02}" type="sibTrans" cxnId="{9ADD5057-587F-4EB5-A47B-80C272BFCD3C}">
      <dgm:prSet/>
      <dgm:spPr/>
      <dgm:t>
        <a:bodyPr/>
        <a:lstStyle/>
        <a:p>
          <a:endParaRPr lang="en-US"/>
        </a:p>
      </dgm:t>
    </dgm:pt>
    <dgm:pt modelId="{A6AFF25C-DBCA-45E7-8BC0-D870C1B795B0}">
      <dgm:prSet/>
      <dgm:spPr/>
      <dgm:t>
        <a:bodyPr/>
        <a:lstStyle/>
        <a:p>
          <a:r>
            <a:rPr lang="en-US"/>
            <a:t>Emerging technologies: Hyper-converged infrastructure , software-defined storage , and their potential impact on iSCSI</a:t>
          </a:r>
        </a:p>
      </dgm:t>
    </dgm:pt>
    <dgm:pt modelId="{8337A32B-E4F4-463D-B38B-F24909E4F508}" type="parTrans" cxnId="{324C2C5E-D312-42B6-974E-85D956225C3A}">
      <dgm:prSet/>
      <dgm:spPr/>
      <dgm:t>
        <a:bodyPr/>
        <a:lstStyle/>
        <a:p>
          <a:endParaRPr lang="en-US"/>
        </a:p>
      </dgm:t>
    </dgm:pt>
    <dgm:pt modelId="{302FBD55-0D95-4F5C-B75D-1A3114E5E002}" type="sibTrans" cxnId="{324C2C5E-D312-42B6-974E-85D956225C3A}">
      <dgm:prSet/>
      <dgm:spPr/>
      <dgm:t>
        <a:bodyPr/>
        <a:lstStyle/>
        <a:p>
          <a:endParaRPr lang="en-US"/>
        </a:p>
      </dgm:t>
    </dgm:pt>
    <dgm:pt modelId="{EDA55A5E-872B-4D1A-BFF1-108704575010}" type="pres">
      <dgm:prSet presAssocID="{E073F7DF-1795-454D-A4D5-EF6542226CD6}" presName="root" presStyleCnt="0">
        <dgm:presLayoutVars>
          <dgm:dir/>
          <dgm:resizeHandles val="exact"/>
        </dgm:presLayoutVars>
      </dgm:prSet>
      <dgm:spPr/>
    </dgm:pt>
    <dgm:pt modelId="{FC04FAF3-552B-444C-9325-39183B96BDA1}" type="pres">
      <dgm:prSet presAssocID="{92FB8544-2F36-4E4F-AF79-68ACFDA2EA86}" presName="compNode" presStyleCnt="0"/>
      <dgm:spPr/>
    </dgm:pt>
    <dgm:pt modelId="{8D64885E-340A-498D-BE51-A02C005D25A7}" type="pres">
      <dgm:prSet presAssocID="{92FB8544-2F36-4E4F-AF79-68ACFDA2EA86}" presName="bgRect" presStyleLbl="bgShp" presStyleIdx="0" presStyleCnt="3"/>
      <dgm:spPr/>
    </dgm:pt>
    <dgm:pt modelId="{C6924295-DEAF-4EFC-9088-0A9C0DA77CBB}" type="pres">
      <dgm:prSet presAssocID="{92FB8544-2F36-4E4F-AF79-68ACFDA2EA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78D07E4-1618-4CDF-B624-E343FF861078}" type="pres">
      <dgm:prSet presAssocID="{92FB8544-2F36-4E4F-AF79-68ACFDA2EA86}" presName="spaceRect" presStyleCnt="0"/>
      <dgm:spPr/>
    </dgm:pt>
    <dgm:pt modelId="{CA9A3B45-494D-4C88-83BE-7C589463F1ED}" type="pres">
      <dgm:prSet presAssocID="{92FB8544-2F36-4E4F-AF79-68ACFDA2EA86}" presName="parTx" presStyleLbl="revTx" presStyleIdx="0" presStyleCnt="3">
        <dgm:presLayoutVars>
          <dgm:chMax val="0"/>
          <dgm:chPref val="0"/>
        </dgm:presLayoutVars>
      </dgm:prSet>
      <dgm:spPr/>
    </dgm:pt>
    <dgm:pt modelId="{DEC86257-36D9-4CF7-B6B0-70396503FBEE}" type="pres">
      <dgm:prSet presAssocID="{62BB2546-5E15-4241-AD9E-7EC736BAB998}" presName="sibTrans" presStyleCnt="0"/>
      <dgm:spPr/>
    </dgm:pt>
    <dgm:pt modelId="{6FB8CC84-96AA-46C5-B958-817C409B4E07}" type="pres">
      <dgm:prSet presAssocID="{315E3A00-198A-4E81-BE87-2BE84DFA9A4A}" presName="compNode" presStyleCnt="0"/>
      <dgm:spPr/>
    </dgm:pt>
    <dgm:pt modelId="{0E4F0D99-17DC-4508-8FF9-B0297E043F12}" type="pres">
      <dgm:prSet presAssocID="{315E3A00-198A-4E81-BE87-2BE84DFA9A4A}" presName="bgRect" presStyleLbl="bgShp" presStyleIdx="1" presStyleCnt="3"/>
      <dgm:spPr/>
    </dgm:pt>
    <dgm:pt modelId="{5E97CA97-9BF5-4BB7-B94A-BD1A62F97D3C}" type="pres">
      <dgm:prSet presAssocID="{315E3A00-198A-4E81-BE87-2BE84DFA9A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9A16199-F309-4627-94EA-4E4D913A07BE}" type="pres">
      <dgm:prSet presAssocID="{315E3A00-198A-4E81-BE87-2BE84DFA9A4A}" presName="spaceRect" presStyleCnt="0"/>
      <dgm:spPr/>
    </dgm:pt>
    <dgm:pt modelId="{94DC750E-C2A3-451C-92C1-597CF748CA6B}" type="pres">
      <dgm:prSet presAssocID="{315E3A00-198A-4E81-BE87-2BE84DFA9A4A}" presName="parTx" presStyleLbl="revTx" presStyleIdx="1" presStyleCnt="3">
        <dgm:presLayoutVars>
          <dgm:chMax val="0"/>
          <dgm:chPref val="0"/>
        </dgm:presLayoutVars>
      </dgm:prSet>
      <dgm:spPr/>
    </dgm:pt>
    <dgm:pt modelId="{37823A49-C7F0-4B12-9208-E1A1EB9366DC}" type="pres">
      <dgm:prSet presAssocID="{9F4A318A-A165-4DF4-BEE8-71BB14CC9C02}" presName="sibTrans" presStyleCnt="0"/>
      <dgm:spPr/>
    </dgm:pt>
    <dgm:pt modelId="{C1740B91-37F4-4855-B92B-D6ED7FB6C396}" type="pres">
      <dgm:prSet presAssocID="{A6AFF25C-DBCA-45E7-8BC0-D870C1B795B0}" presName="compNode" presStyleCnt="0"/>
      <dgm:spPr/>
    </dgm:pt>
    <dgm:pt modelId="{4BA57525-2CE1-4009-802B-26310A35007D}" type="pres">
      <dgm:prSet presAssocID="{A6AFF25C-DBCA-45E7-8BC0-D870C1B795B0}" presName="bgRect" presStyleLbl="bgShp" presStyleIdx="2" presStyleCnt="3"/>
      <dgm:spPr/>
    </dgm:pt>
    <dgm:pt modelId="{CFE67818-6CEF-4777-AF04-192F74F9A30F}" type="pres">
      <dgm:prSet presAssocID="{A6AFF25C-DBCA-45E7-8BC0-D870C1B795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573C593-4BB5-4DF6-9298-31076EC2F6BE}" type="pres">
      <dgm:prSet presAssocID="{A6AFF25C-DBCA-45E7-8BC0-D870C1B795B0}" presName="spaceRect" presStyleCnt="0"/>
      <dgm:spPr/>
    </dgm:pt>
    <dgm:pt modelId="{B9A1E686-AC50-4717-A3A8-45C423C9D621}" type="pres">
      <dgm:prSet presAssocID="{A6AFF25C-DBCA-45E7-8BC0-D870C1B795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4C2C5E-D312-42B6-974E-85D956225C3A}" srcId="{E073F7DF-1795-454D-A4D5-EF6542226CD6}" destId="{A6AFF25C-DBCA-45E7-8BC0-D870C1B795B0}" srcOrd="2" destOrd="0" parTransId="{8337A32B-E4F4-463D-B38B-F24909E4F508}" sibTransId="{302FBD55-0D95-4F5C-B75D-1A3114E5E002}"/>
    <dgm:cxn modelId="{C3809F6A-2CD6-4F57-BD63-DA9D2464337F}" type="presOf" srcId="{315E3A00-198A-4E81-BE87-2BE84DFA9A4A}" destId="{94DC750E-C2A3-451C-92C1-597CF748CA6B}" srcOrd="0" destOrd="0" presId="urn:microsoft.com/office/officeart/2018/2/layout/IconVerticalSolidList"/>
    <dgm:cxn modelId="{3F94B16A-6077-4515-A078-C9606FD8278F}" type="presOf" srcId="{A6AFF25C-DBCA-45E7-8BC0-D870C1B795B0}" destId="{B9A1E686-AC50-4717-A3A8-45C423C9D621}" srcOrd="0" destOrd="0" presId="urn:microsoft.com/office/officeart/2018/2/layout/IconVerticalSolidList"/>
    <dgm:cxn modelId="{9ADD5057-587F-4EB5-A47B-80C272BFCD3C}" srcId="{E073F7DF-1795-454D-A4D5-EF6542226CD6}" destId="{315E3A00-198A-4E81-BE87-2BE84DFA9A4A}" srcOrd="1" destOrd="0" parTransId="{2FE4ED08-8B85-419F-9DA3-B20859F1E094}" sibTransId="{9F4A318A-A165-4DF4-BEE8-71BB14CC9C02}"/>
    <dgm:cxn modelId="{F72FC384-1EBA-4623-8A05-E2AFD0C024CD}" type="presOf" srcId="{92FB8544-2F36-4E4F-AF79-68ACFDA2EA86}" destId="{CA9A3B45-494D-4C88-83BE-7C589463F1ED}" srcOrd="0" destOrd="0" presId="urn:microsoft.com/office/officeart/2018/2/layout/IconVerticalSolidList"/>
    <dgm:cxn modelId="{3CCDF591-77F1-4BF7-A392-2E2C2F3CCD18}" srcId="{E073F7DF-1795-454D-A4D5-EF6542226CD6}" destId="{92FB8544-2F36-4E4F-AF79-68ACFDA2EA86}" srcOrd="0" destOrd="0" parTransId="{4AAFC0D0-2461-46E6-9997-C49380AD132E}" sibTransId="{62BB2546-5E15-4241-AD9E-7EC736BAB998}"/>
    <dgm:cxn modelId="{E37898CF-BCA7-465E-962D-3BBE30E81D1C}" type="presOf" srcId="{E073F7DF-1795-454D-A4D5-EF6542226CD6}" destId="{EDA55A5E-872B-4D1A-BFF1-108704575010}" srcOrd="0" destOrd="0" presId="urn:microsoft.com/office/officeart/2018/2/layout/IconVerticalSolidList"/>
    <dgm:cxn modelId="{289B0F0F-B6FD-45D2-B1B9-9453D34D4AF7}" type="presParOf" srcId="{EDA55A5E-872B-4D1A-BFF1-108704575010}" destId="{FC04FAF3-552B-444C-9325-39183B96BDA1}" srcOrd="0" destOrd="0" presId="urn:microsoft.com/office/officeart/2018/2/layout/IconVerticalSolidList"/>
    <dgm:cxn modelId="{EF7BF6A7-9A95-48B0-9E92-4A68FD758AB1}" type="presParOf" srcId="{FC04FAF3-552B-444C-9325-39183B96BDA1}" destId="{8D64885E-340A-498D-BE51-A02C005D25A7}" srcOrd="0" destOrd="0" presId="urn:microsoft.com/office/officeart/2018/2/layout/IconVerticalSolidList"/>
    <dgm:cxn modelId="{5B9C2FAA-3D7B-485A-B513-FB56CE46A351}" type="presParOf" srcId="{FC04FAF3-552B-444C-9325-39183B96BDA1}" destId="{C6924295-DEAF-4EFC-9088-0A9C0DA77CBB}" srcOrd="1" destOrd="0" presId="urn:microsoft.com/office/officeart/2018/2/layout/IconVerticalSolidList"/>
    <dgm:cxn modelId="{9171B8E8-D853-40C8-A8E3-AC8D385E68EA}" type="presParOf" srcId="{FC04FAF3-552B-444C-9325-39183B96BDA1}" destId="{478D07E4-1618-4CDF-B624-E343FF861078}" srcOrd="2" destOrd="0" presId="urn:microsoft.com/office/officeart/2018/2/layout/IconVerticalSolidList"/>
    <dgm:cxn modelId="{907717CC-ED5B-4706-A8F0-34688BAA9BFD}" type="presParOf" srcId="{FC04FAF3-552B-444C-9325-39183B96BDA1}" destId="{CA9A3B45-494D-4C88-83BE-7C589463F1ED}" srcOrd="3" destOrd="0" presId="urn:microsoft.com/office/officeart/2018/2/layout/IconVerticalSolidList"/>
    <dgm:cxn modelId="{4EE45F20-19F2-4EE1-821C-AFB59A712D76}" type="presParOf" srcId="{EDA55A5E-872B-4D1A-BFF1-108704575010}" destId="{DEC86257-36D9-4CF7-B6B0-70396503FBEE}" srcOrd="1" destOrd="0" presId="urn:microsoft.com/office/officeart/2018/2/layout/IconVerticalSolidList"/>
    <dgm:cxn modelId="{EDD96E7C-4FE7-456F-95EC-0FF75D807DB0}" type="presParOf" srcId="{EDA55A5E-872B-4D1A-BFF1-108704575010}" destId="{6FB8CC84-96AA-46C5-B958-817C409B4E07}" srcOrd="2" destOrd="0" presId="urn:microsoft.com/office/officeart/2018/2/layout/IconVerticalSolidList"/>
    <dgm:cxn modelId="{D13CC6EF-6FE8-49C2-9F09-CD78AA84BF51}" type="presParOf" srcId="{6FB8CC84-96AA-46C5-B958-817C409B4E07}" destId="{0E4F0D99-17DC-4508-8FF9-B0297E043F12}" srcOrd="0" destOrd="0" presId="urn:microsoft.com/office/officeart/2018/2/layout/IconVerticalSolidList"/>
    <dgm:cxn modelId="{A1EA04F8-4AE4-480A-9E3E-8CA30B21EFCD}" type="presParOf" srcId="{6FB8CC84-96AA-46C5-B958-817C409B4E07}" destId="{5E97CA97-9BF5-4BB7-B94A-BD1A62F97D3C}" srcOrd="1" destOrd="0" presId="urn:microsoft.com/office/officeart/2018/2/layout/IconVerticalSolidList"/>
    <dgm:cxn modelId="{086FF170-38F4-4B8F-82A9-883D5AFA6A54}" type="presParOf" srcId="{6FB8CC84-96AA-46C5-B958-817C409B4E07}" destId="{79A16199-F309-4627-94EA-4E4D913A07BE}" srcOrd="2" destOrd="0" presId="urn:microsoft.com/office/officeart/2018/2/layout/IconVerticalSolidList"/>
    <dgm:cxn modelId="{372ABE65-04E9-4877-9EFD-E97705E3D03F}" type="presParOf" srcId="{6FB8CC84-96AA-46C5-B958-817C409B4E07}" destId="{94DC750E-C2A3-451C-92C1-597CF748CA6B}" srcOrd="3" destOrd="0" presId="urn:microsoft.com/office/officeart/2018/2/layout/IconVerticalSolidList"/>
    <dgm:cxn modelId="{FAA6E6BF-623D-4237-AA7F-EE50393EFBD6}" type="presParOf" srcId="{EDA55A5E-872B-4D1A-BFF1-108704575010}" destId="{37823A49-C7F0-4B12-9208-E1A1EB9366DC}" srcOrd="3" destOrd="0" presId="urn:microsoft.com/office/officeart/2018/2/layout/IconVerticalSolidList"/>
    <dgm:cxn modelId="{3434F679-FD44-4B3A-B371-894B2980BF09}" type="presParOf" srcId="{EDA55A5E-872B-4D1A-BFF1-108704575010}" destId="{C1740B91-37F4-4855-B92B-D6ED7FB6C396}" srcOrd="4" destOrd="0" presId="urn:microsoft.com/office/officeart/2018/2/layout/IconVerticalSolidList"/>
    <dgm:cxn modelId="{E801D201-1AAE-4C96-8AAD-78F350C15E8D}" type="presParOf" srcId="{C1740B91-37F4-4855-B92B-D6ED7FB6C396}" destId="{4BA57525-2CE1-4009-802B-26310A35007D}" srcOrd="0" destOrd="0" presId="urn:microsoft.com/office/officeart/2018/2/layout/IconVerticalSolidList"/>
    <dgm:cxn modelId="{EF63394D-DFC2-4E79-A1DD-4FFFB2B8FDC8}" type="presParOf" srcId="{C1740B91-37F4-4855-B92B-D6ED7FB6C396}" destId="{CFE67818-6CEF-4777-AF04-192F74F9A30F}" srcOrd="1" destOrd="0" presId="urn:microsoft.com/office/officeart/2018/2/layout/IconVerticalSolidList"/>
    <dgm:cxn modelId="{5A4450B7-4B9A-4E17-BBF5-9E155D894CB2}" type="presParOf" srcId="{C1740B91-37F4-4855-B92B-D6ED7FB6C396}" destId="{9573C593-4BB5-4DF6-9298-31076EC2F6BE}" srcOrd="2" destOrd="0" presId="urn:microsoft.com/office/officeart/2018/2/layout/IconVerticalSolidList"/>
    <dgm:cxn modelId="{DD3B8AFB-FE22-4B22-B5E7-9B6FD05C0619}" type="presParOf" srcId="{C1740B91-37F4-4855-B92B-D6ED7FB6C396}" destId="{B9A1E686-AC50-4717-A3A8-45C423C9D6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DEDA4F-164B-4FBB-8F2E-1753E692A4E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F4B4A07-E617-41FC-8FD8-0F381427F54E}">
      <dgm:prSet/>
      <dgm:spPr/>
      <dgm:t>
        <a:bodyPr/>
        <a:lstStyle/>
        <a:p>
          <a:r>
            <a:rPr lang="en-US"/>
            <a:t>Recap of the key points: iSCSI is a key technology for implementing cost-effective, scalable storage solutions</a:t>
          </a:r>
        </a:p>
      </dgm:t>
    </dgm:pt>
    <dgm:pt modelId="{B9E0FF6D-5945-4863-B5E2-6B75E4572997}" type="parTrans" cxnId="{74B5191A-AB2D-4278-BD00-711B908C9958}">
      <dgm:prSet/>
      <dgm:spPr/>
      <dgm:t>
        <a:bodyPr/>
        <a:lstStyle/>
        <a:p>
          <a:endParaRPr lang="en-US"/>
        </a:p>
      </dgm:t>
    </dgm:pt>
    <dgm:pt modelId="{7C1CD2A2-9298-43BB-B203-EF5CD6C5B4C0}" type="sibTrans" cxnId="{74B5191A-AB2D-4278-BD00-711B908C9958}">
      <dgm:prSet/>
      <dgm:spPr/>
      <dgm:t>
        <a:bodyPr/>
        <a:lstStyle/>
        <a:p>
          <a:endParaRPr lang="en-US"/>
        </a:p>
      </dgm:t>
    </dgm:pt>
    <dgm:pt modelId="{8D0FC305-B04A-42B9-95BE-5BDF80E6B401}">
      <dgm:prSet/>
      <dgm:spPr/>
      <dgm:t>
        <a:bodyPr/>
        <a:lstStyle/>
        <a:p>
          <a:r>
            <a:rPr lang="en-US"/>
            <a:t>Relevance: Despite challenges, iSCSI remains an essential part of modern network storage due to its ability to leverage existing infrastructure</a:t>
          </a:r>
        </a:p>
      </dgm:t>
    </dgm:pt>
    <dgm:pt modelId="{1123F556-ECDC-4140-8F52-CD9A5D2DD98B}" type="parTrans" cxnId="{CA4DCAA2-6362-446C-A02B-A7A1D27C7348}">
      <dgm:prSet/>
      <dgm:spPr/>
      <dgm:t>
        <a:bodyPr/>
        <a:lstStyle/>
        <a:p>
          <a:endParaRPr lang="en-US"/>
        </a:p>
      </dgm:t>
    </dgm:pt>
    <dgm:pt modelId="{DB9642AC-A3AC-475C-991C-8C06F4464B93}" type="sibTrans" cxnId="{CA4DCAA2-6362-446C-A02B-A7A1D27C7348}">
      <dgm:prSet/>
      <dgm:spPr/>
      <dgm:t>
        <a:bodyPr/>
        <a:lstStyle/>
        <a:p>
          <a:endParaRPr lang="en-US"/>
        </a:p>
      </dgm:t>
    </dgm:pt>
    <dgm:pt modelId="{E030D6B4-D552-4676-9AFD-6EF53357E2AB}">
      <dgm:prSet/>
      <dgm:spPr/>
      <dgm:t>
        <a:bodyPr/>
        <a:lstStyle/>
        <a:p>
          <a:r>
            <a:rPr lang="en-US"/>
            <a:t>Closing remarks: With continuous advancements, iSCSI will continue to evolve, offering improved performance and security</a:t>
          </a:r>
        </a:p>
      </dgm:t>
    </dgm:pt>
    <dgm:pt modelId="{F484CF4A-D1F5-4A85-AB18-4D934912EE47}" type="parTrans" cxnId="{48F31F7C-AF9C-4955-BB8D-C90ADB2960EC}">
      <dgm:prSet/>
      <dgm:spPr/>
      <dgm:t>
        <a:bodyPr/>
        <a:lstStyle/>
        <a:p>
          <a:endParaRPr lang="en-US"/>
        </a:p>
      </dgm:t>
    </dgm:pt>
    <dgm:pt modelId="{7571DCFB-B240-4D05-A36A-7025D3CAB511}" type="sibTrans" cxnId="{48F31F7C-AF9C-4955-BB8D-C90ADB2960EC}">
      <dgm:prSet/>
      <dgm:spPr/>
      <dgm:t>
        <a:bodyPr/>
        <a:lstStyle/>
        <a:p>
          <a:endParaRPr lang="en-US"/>
        </a:p>
      </dgm:t>
    </dgm:pt>
    <dgm:pt modelId="{2EB9A16C-59FC-45AF-98D3-A487D8560FCC}" type="pres">
      <dgm:prSet presAssocID="{E6DEDA4F-164B-4FBB-8F2E-1753E692A4EF}" presName="vert0" presStyleCnt="0">
        <dgm:presLayoutVars>
          <dgm:dir/>
          <dgm:animOne val="branch"/>
          <dgm:animLvl val="lvl"/>
        </dgm:presLayoutVars>
      </dgm:prSet>
      <dgm:spPr/>
    </dgm:pt>
    <dgm:pt modelId="{1DDBE0B9-19E5-42F6-894E-455540F4BCCB}" type="pres">
      <dgm:prSet presAssocID="{7F4B4A07-E617-41FC-8FD8-0F381427F54E}" presName="thickLine" presStyleLbl="alignNode1" presStyleIdx="0" presStyleCnt="3"/>
      <dgm:spPr/>
    </dgm:pt>
    <dgm:pt modelId="{C6D631C2-3233-4398-95FC-B9142C4F4BCE}" type="pres">
      <dgm:prSet presAssocID="{7F4B4A07-E617-41FC-8FD8-0F381427F54E}" presName="horz1" presStyleCnt="0"/>
      <dgm:spPr/>
    </dgm:pt>
    <dgm:pt modelId="{9DF140C1-699E-4959-8342-9B3B7E92B97E}" type="pres">
      <dgm:prSet presAssocID="{7F4B4A07-E617-41FC-8FD8-0F381427F54E}" presName="tx1" presStyleLbl="revTx" presStyleIdx="0" presStyleCnt="3"/>
      <dgm:spPr/>
    </dgm:pt>
    <dgm:pt modelId="{7EE09A30-F5B6-4EC3-88E1-25FB2EF9C0F4}" type="pres">
      <dgm:prSet presAssocID="{7F4B4A07-E617-41FC-8FD8-0F381427F54E}" presName="vert1" presStyleCnt="0"/>
      <dgm:spPr/>
    </dgm:pt>
    <dgm:pt modelId="{95BF4E8A-D68F-4F9E-9CD8-F9F33C3CF595}" type="pres">
      <dgm:prSet presAssocID="{8D0FC305-B04A-42B9-95BE-5BDF80E6B401}" presName="thickLine" presStyleLbl="alignNode1" presStyleIdx="1" presStyleCnt="3"/>
      <dgm:spPr/>
    </dgm:pt>
    <dgm:pt modelId="{2DD31668-251D-404A-909D-DD4A83DF312E}" type="pres">
      <dgm:prSet presAssocID="{8D0FC305-B04A-42B9-95BE-5BDF80E6B401}" presName="horz1" presStyleCnt="0"/>
      <dgm:spPr/>
    </dgm:pt>
    <dgm:pt modelId="{76B7CF95-D01A-48B2-A427-AACA25D66080}" type="pres">
      <dgm:prSet presAssocID="{8D0FC305-B04A-42B9-95BE-5BDF80E6B401}" presName="tx1" presStyleLbl="revTx" presStyleIdx="1" presStyleCnt="3"/>
      <dgm:spPr/>
    </dgm:pt>
    <dgm:pt modelId="{FC2711F4-58A2-4B48-8F26-C7CA9713C631}" type="pres">
      <dgm:prSet presAssocID="{8D0FC305-B04A-42B9-95BE-5BDF80E6B401}" presName="vert1" presStyleCnt="0"/>
      <dgm:spPr/>
    </dgm:pt>
    <dgm:pt modelId="{F0DA78A8-CF3E-4537-8DC8-57A4623A5804}" type="pres">
      <dgm:prSet presAssocID="{E030D6B4-D552-4676-9AFD-6EF53357E2AB}" presName="thickLine" presStyleLbl="alignNode1" presStyleIdx="2" presStyleCnt="3"/>
      <dgm:spPr/>
    </dgm:pt>
    <dgm:pt modelId="{03E248DA-BB3A-484A-B3F9-AEDF570A7C8B}" type="pres">
      <dgm:prSet presAssocID="{E030D6B4-D552-4676-9AFD-6EF53357E2AB}" presName="horz1" presStyleCnt="0"/>
      <dgm:spPr/>
    </dgm:pt>
    <dgm:pt modelId="{61783582-1599-42EE-9949-81173BD9ABC9}" type="pres">
      <dgm:prSet presAssocID="{E030D6B4-D552-4676-9AFD-6EF53357E2AB}" presName="tx1" presStyleLbl="revTx" presStyleIdx="2" presStyleCnt="3"/>
      <dgm:spPr/>
    </dgm:pt>
    <dgm:pt modelId="{C033675E-2B77-4B6A-9653-3DB452E8FE34}" type="pres">
      <dgm:prSet presAssocID="{E030D6B4-D552-4676-9AFD-6EF53357E2AB}" presName="vert1" presStyleCnt="0"/>
      <dgm:spPr/>
    </dgm:pt>
  </dgm:ptLst>
  <dgm:cxnLst>
    <dgm:cxn modelId="{74B5191A-AB2D-4278-BD00-711B908C9958}" srcId="{E6DEDA4F-164B-4FBB-8F2E-1753E692A4EF}" destId="{7F4B4A07-E617-41FC-8FD8-0F381427F54E}" srcOrd="0" destOrd="0" parTransId="{B9E0FF6D-5945-4863-B5E2-6B75E4572997}" sibTransId="{7C1CD2A2-9298-43BB-B203-EF5CD6C5B4C0}"/>
    <dgm:cxn modelId="{9F02DD42-12D6-41B3-9C47-46AD764995E7}" type="presOf" srcId="{8D0FC305-B04A-42B9-95BE-5BDF80E6B401}" destId="{76B7CF95-D01A-48B2-A427-AACA25D66080}" srcOrd="0" destOrd="0" presId="urn:microsoft.com/office/officeart/2008/layout/LinedList"/>
    <dgm:cxn modelId="{32CB8167-5FAB-40A7-B3E1-85304353CB1C}" type="presOf" srcId="{E030D6B4-D552-4676-9AFD-6EF53357E2AB}" destId="{61783582-1599-42EE-9949-81173BD9ABC9}" srcOrd="0" destOrd="0" presId="urn:microsoft.com/office/officeart/2008/layout/LinedList"/>
    <dgm:cxn modelId="{820E5D6A-2510-4044-990E-3880C596387D}" type="presOf" srcId="{E6DEDA4F-164B-4FBB-8F2E-1753E692A4EF}" destId="{2EB9A16C-59FC-45AF-98D3-A487D8560FCC}" srcOrd="0" destOrd="0" presId="urn:microsoft.com/office/officeart/2008/layout/LinedList"/>
    <dgm:cxn modelId="{48F31F7C-AF9C-4955-BB8D-C90ADB2960EC}" srcId="{E6DEDA4F-164B-4FBB-8F2E-1753E692A4EF}" destId="{E030D6B4-D552-4676-9AFD-6EF53357E2AB}" srcOrd="2" destOrd="0" parTransId="{F484CF4A-D1F5-4A85-AB18-4D934912EE47}" sibTransId="{7571DCFB-B240-4D05-A36A-7025D3CAB511}"/>
    <dgm:cxn modelId="{CA4DCAA2-6362-446C-A02B-A7A1D27C7348}" srcId="{E6DEDA4F-164B-4FBB-8F2E-1753E692A4EF}" destId="{8D0FC305-B04A-42B9-95BE-5BDF80E6B401}" srcOrd="1" destOrd="0" parTransId="{1123F556-ECDC-4140-8F52-CD9A5D2DD98B}" sibTransId="{DB9642AC-A3AC-475C-991C-8C06F4464B93}"/>
    <dgm:cxn modelId="{BE4E7DBF-BF6A-4906-9D1C-7E1543502B34}" type="presOf" srcId="{7F4B4A07-E617-41FC-8FD8-0F381427F54E}" destId="{9DF140C1-699E-4959-8342-9B3B7E92B97E}" srcOrd="0" destOrd="0" presId="urn:microsoft.com/office/officeart/2008/layout/LinedList"/>
    <dgm:cxn modelId="{7144D295-8E4E-438A-8B62-F7AD14705357}" type="presParOf" srcId="{2EB9A16C-59FC-45AF-98D3-A487D8560FCC}" destId="{1DDBE0B9-19E5-42F6-894E-455540F4BCCB}" srcOrd="0" destOrd="0" presId="urn:microsoft.com/office/officeart/2008/layout/LinedList"/>
    <dgm:cxn modelId="{D08602DE-5928-403A-B04B-6D852EAB035E}" type="presParOf" srcId="{2EB9A16C-59FC-45AF-98D3-A487D8560FCC}" destId="{C6D631C2-3233-4398-95FC-B9142C4F4BCE}" srcOrd="1" destOrd="0" presId="urn:microsoft.com/office/officeart/2008/layout/LinedList"/>
    <dgm:cxn modelId="{A59FBCAB-ED7C-4C30-8357-3896438F7654}" type="presParOf" srcId="{C6D631C2-3233-4398-95FC-B9142C4F4BCE}" destId="{9DF140C1-699E-4959-8342-9B3B7E92B97E}" srcOrd="0" destOrd="0" presId="urn:microsoft.com/office/officeart/2008/layout/LinedList"/>
    <dgm:cxn modelId="{86258F87-9679-4B53-A16C-4F6211087FAF}" type="presParOf" srcId="{C6D631C2-3233-4398-95FC-B9142C4F4BCE}" destId="{7EE09A30-F5B6-4EC3-88E1-25FB2EF9C0F4}" srcOrd="1" destOrd="0" presId="urn:microsoft.com/office/officeart/2008/layout/LinedList"/>
    <dgm:cxn modelId="{6B844F40-066F-4F9B-AD3E-E3F7106EBFAA}" type="presParOf" srcId="{2EB9A16C-59FC-45AF-98D3-A487D8560FCC}" destId="{95BF4E8A-D68F-4F9E-9CD8-F9F33C3CF595}" srcOrd="2" destOrd="0" presId="urn:microsoft.com/office/officeart/2008/layout/LinedList"/>
    <dgm:cxn modelId="{6F630991-80CF-4CE6-95E0-4BF36BB3AC86}" type="presParOf" srcId="{2EB9A16C-59FC-45AF-98D3-A487D8560FCC}" destId="{2DD31668-251D-404A-909D-DD4A83DF312E}" srcOrd="3" destOrd="0" presId="urn:microsoft.com/office/officeart/2008/layout/LinedList"/>
    <dgm:cxn modelId="{3FF39CEE-7EE3-4473-997B-1DAB249F888E}" type="presParOf" srcId="{2DD31668-251D-404A-909D-DD4A83DF312E}" destId="{76B7CF95-D01A-48B2-A427-AACA25D66080}" srcOrd="0" destOrd="0" presId="urn:microsoft.com/office/officeart/2008/layout/LinedList"/>
    <dgm:cxn modelId="{C79161DB-747B-4A0F-BFC1-23B6035F3F7F}" type="presParOf" srcId="{2DD31668-251D-404A-909D-DD4A83DF312E}" destId="{FC2711F4-58A2-4B48-8F26-C7CA9713C631}" srcOrd="1" destOrd="0" presId="urn:microsoft.com/office/officeart/2008/layout/LinedList"/>
    <dgm:cxn modelId="{03A96DEF-C39D-4786-A5B8-C7B2CA1EBBC2}" type="presParOf" srcId="{2EB9A16C-59FC-45AF-98D3-A487D8560FCC}" destId="{F0DA78A8-CF3E-4537-8DC8-57A4623A5804}" srcOrd="4" destOrd="0" presId="urn:microsoft.com/office/officeart/2008/layout/LinedList"/>
    <dgm:cxn modelId="{A015B52D-8538-49A7-A18B-A129C5BB8715}" type="presParOf" srcId="{2EB9A16C-59FC-45AF-98D3-A487D8560FCC}" destId="{03E248DA-BB3A-484A-B3F9-AEDF570A7C8B}" srcOrd="5" destOrd="0" presId="urn:microsoft.com/office/officeart/2008/layout/LinedList"/>
    <dgm:cxn modelId="{A3F8CB1F-135B-4785-8150-6DACD911C38C}" type="presParOf" srcId="{03E248DA-BB3A-484A-B3F9-AEDF570A7C8B}" destId="{61783582-1599-42EE-9949-81173BD9ABC9}" srcOrd="0" destOrd="0" presId="urn:microsoft.com/office/officeart/2008/layout/LinedList"/>
    <dgm:cxn modelId="{8DFB2A88-E9FC-4733-8EB5-EA72BF6CF559}" type="presParOf" srcId="{03E248DA-BB3A-484A-B3F9-AEDF570A7C8B}" destId="{C033675E-2B77-4B6A-9653-3DB452E8FE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933D7-0C8C-4945-B35B-430F8C971D2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F366C4-94FB-4C4B-BD2D-C141365DD7E3}">
      <dgm:prSet/>
      <dgm:spPr/>
      <dgm:t>
        <a:bodyPr/>
        <a:lstStyle/>
        <a:p>
          <a:r>
            <a:rPr lang="en-US"/>
            <a:t>How iSCSI works: iSCSI packages SCSI commands into IP packets and transports them over an Ethernet connection</a:t>
          </a:r>
        </a:p>
      </dgm:t>
    </dgm:pt>
    <dgm:pt modelId="{08D32520-9B79-4434-8C95-B32F1AF17E32}" type="parTrans" cxnId="{DF442003-A11F-4E92-9BF4-9149B4EF4EAE}">
      <dgm:prSet/>
      <dgm:spPr/>
      <dgm:t>
        <a:bodyPr/>
        <a:lstStyle/>
        <a:p>
          <a:endParaRPr lang="en-US"/>
        </a:p>
      </dgm:t>
    </dgm:pt>
    <dgm:pt modelId="{1A6F0F5B-4B09-4418-A54F-34C9B9B50BE2}" type="sibTrans" cxnId="{DF442003-A11F-4E92-9BF4-9149B4EF4EAE}">
      <dgm:prSet/>
      <dgm:spPr/>
      <dgm:t>
        <a:bodyPr/>
        <a:lstStyle/>
        <a:p>
          <a:endParaRPr lang="en-US"/>
        </a:p>
      </dgm:t>
    </dgm:pt>
    <dgm:pt modelId="{744950D1-09AD-41E0-BB82-2DC9AF734BB3}">
      <dgm:prSet/>
      <dgm:spPr/>
      <dgm:t>
        <a:bodyPr/>
        <a:lstStyle/>
        <a:p>
          <a:r>
            <a:rPr lang="en-US"/>
            <a:t>Key components: Initiator , Target , and LUN</a:t>
          </a:r>
        </a:p>
      </dgm:t>
    </dgm:pt>
    <dgm:pt modelId="{A24188C4-6466-44CE-8FA1-6B845FAE50F8}" type="parTrans" cxnId="{02109A01-9326-4B78-B251-A8D0E28A01CB}">
      <dgm:prSet/>
      <dgm:spPr/>
      <dgm:t>
        <a:bodyPr/>
        <a:lstStyle/>
        <a:p>
          <a:endParaRPr lang="en-US"/>
        </a:p>
      </dgm:t>
    </dgm:pt>
    <dgm:pt modelId="{E7E95638-D6CA-449E-AAE4-AC6FEDC232C9}" type="sibTrans" cxnId="{02109A01-9326-4B78-B251-A8D0E28A01CB}">
      <dgm:prSet/>
      <dgm:spPr/>
      <dgm:t>
        <a:bodyPr/>
        <a:lstStyle/>
        <a:p>
          <a:endParaRPr lang="en-US"/>
        </a:p>
      </dgm:t>
    </dgm:pt>
    <dgm:pt modelId="{F30F92B0-CF99-46FD-806C-AF7ABB248657}">
      <dgm:prSet/>
      <dgm:spPr/>
      <dgm:t>
        <a:bodyPr/>
        <a:lstStyle/>
        <a:p>
          <a:r>
            <a:rPr lang="en-US"/>
            <a:t>Naming conventions: IQN , EUI , NAA</a:t>
          </a:r>
        </a:p>
      </dgm:t>
    </dgm:pt>
    <dgm:pt modelId="{E6BC5699-4949-4236-9450-D3804052A3FA}" type="parTrans" cxnId="{4B0F948C-5DC0-447C-9474-68B1C9FD5AFD}">
      <dgm:prSet/>
      <dgm:spPr/>
      <dgm:t>
        <a:bodyPr/>
        <a:lstStyle/>
        <a:p>
          <a:endParaRPr lang="en-US"/>
        </a:p>
      </dgm:t>
    </dgm:pt>
    <dgm:pt modelId="{9D2AF5DF-1502-4EA7-913C-C1385F066240}" type="sibTrans" cxnId="{4B0F948C-5DC0-447C-9474-68B1C9FD5AFD}">
      <dgm:prSet/>
      <dgm:spPr/>
      <dgm:t>
        <a:bodyPr/>
        <a:lstStyle/>
        <a:p>
          <a:endParaRPr lang="en-US"/>
        </a:p>
      </dgm:t>
    </dgm:pt>
    <dgm:pt modelId="{422452FA-DCE4-45B9-94BC-F5DFCFF1E1F1}" type="pres">
      <dgm:prSet presAssocID="{89E933D7-0C8C-4945-B35B-430F8C971D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66D909-4F69-436F-9F5E-488F9E8C1942}" type="pres">
      <dgm:prSet presAssocID="{69F366C4-94FB-4C4B-BD2D-C141365DD7E3}" presName="hierRoot1" presStyleCnt="0"/>
      <dgm:spPr/>
    </dgm:pt>
    <dgm:pt modelId="{8B38A634-1657-4BD4-9654-F0FDC7D42BA6}" type="pres">
      <dgm:prSet presAssocID="{69F366C4-94FB-4C4B-BD2D-C141365DD7E3}" presName="composite" presStyleCnt="0"/>
      <dgm:spPr/>
    </dgm:pt>
    <dgm:pt modelId="{1BD4FC4C-ABAC-42B3-B4E2-23058588F7C9}" type="pres">
      <dgm:prSet presAssocID="{69F366C4-94FB-4C4B-BD2D-C141365DD7E3}" presName="background" presStyleLbl="node0" presStyleIdx="0" presStyleCnt="3"/>
      <dgm:spPr/>
    </dgm:pt>
    <dgm:pt modelId="{AD9A63D3-9DB9-4617-B0BF-366C23BD40FC}" type="pres">
      <dgm:prSet presAssocID="{69F366C4-94FB-4C4B-BD2D-C141365DD7E3}" presName="text" presStyleLbl="fgAcc0" presStyleIdx="0" presStyleCnt="3">
        <dgm:presLayoutVars>
          <dgm:chPref val="3"/>
        </dgm:presLayoutVars>
      </dgm:prSet>
      <dgm:spPr/>
    </dgm:pt>
    <dgm:pt modelId="{73EFA7AA-E86B-45F0-B2D6-3DAFA85F352C}" type="pres">
      <dgm:prSet presAssocID="{69F366C4-94FB-4C4B-BD2D-C141365DD7E3}" presName="hierChild2" presStyleCnt="0"/>
      <dgm:spPr/>
    </dgm:pt>
    <dgm:pt modelId="{505C209B-CBF4-4E04-8E74-6EA7E9B8D72C}" type="pres">
      <dgm:prSet presAssocID="{744950D1-09AD-41E0-BB82-2DC9AF734BB3}" presName="hierRoot1" presStyleCnt="0"/>
      <dgm:spPr/>
    </dgm:pt>
    <dgm:pt modelId="{008436B3-EB1A-4FFB-BD44-3F9446A6833D}" type="pres">
      <dgm:prSet presAssocID="{744950D1-09AD-41E0-BB82-2DC9AF734BB3}" presName="composite" presStyleCnt="0"/>
      <dgm:spPr/>
    </dgm:pt>
    <dgm:pt modelId="{787C8F90-B50A-4EBF-ADE2-06693A8B6B5C}" type="pres">
      <dgm:prSet presAssocID="{744950D1-09AD-41E0-BB82-2DC9AF734BB3}" presName="background" presStyleLbl="node0" presStyleIdx="1" presStyleCnt="3"/>
      <dgm:spPr/>
    </dgm:pt>
    <dgm:pt modelId="{186F4242-1073-483E-92CD-AFA4E2B52DBF}" type="pres">
      <dgm:prSet presAssocID="{744950D1-09AD-41E0-BB82-2DC9AF734BB3}" presName="text" presStyleLbl="fgAcc0" presStyleIdx="1" presStyleCnt="3">
        <dgm:presLayoutVars>
          <dgm:chPref val="3"/>
        </dgm:presLayoutVars>
      </dgm:prSet>
      <dgm:spPr/>
    </dgm:pt>
    <dgm:pt modelId="{A48997F4-2441-43B4-BE6D-813AED0D58D1}" type="pres">
      <dgm:prSet presAssocID="{744950D1-09AD-41E0-BB82-2DC9AF734BB3}" presName="hierChild2" presStyleCnt="0"/>
      <dgm:spPr/>
    </dgm:pt>
    <dgm:pt modelId="{21F82A7E-462B-4753-8CB6-C1E98CC7A4A2}" type="pres">
      <dgm:prSet presAssocID="{F30F92B0-CF99-46FD-806C-AF7ABB248657}" presName="hierRoot1" presStyleCnt="0"/>
      <dgm:spPr/>
    </dgm:pt>
    <dgm:pt modelId="{DB09C94D-3B05-446B-BBFA-8DDE3C3332F1}" type="pres">
      <dgm:prSet presAssocID="{F30F92B0-CF99-46FD-806C-AF7ABB248657}" presName="composite" presStyleCnt="0"/>
      <dgm:spPr/>
    </dgm:pt>
    <dgm:pt modelId="{070A2D3B-2E90-4A63-A40E-E44514D69D67}" type="pres">
      <dgm:prSet presAssocID="{F30F92B0-CF99-46FD-806C-AF7ABB248657}" presName="background" presStyleLbl="node0" presStyleIdx="2" presStyleCnt="3"/>
      <dgm:spPr/>
    </dgm:pt>
    <dgm:pt modelId="{C2B5589D-FCFF-434C-B7F7-97C77C219E2A}" type="pres">
      <dgm:prSet presAssocID="{F30F92B0-CF99-46FD-806C-AF7ABB248657}" presName="text" presStyleLbl="fgAcc0" presStyleIdx="2" presStyleCnt="3">
        <dgm:presLayoutVars>
          <dgm:chPref val="3"/>
        </dgm:presLayoutVars>
      </dgm:prSet>
      <dgm:spPr/>
    </dgm:pt>
    <dgm:pt modelId="{32CE6872-6DAF-4F54-A002-9FD0183C40DC}" type="pres">
      <dgm:prSet presAssocID="{F30F92B0-CF99-46FD-806C-AF7ABB248657}" presName="hierChild2" presStyleCnt="0"/>
      <dgm:spPr/>
    </dgm:pt>
  </dgm:ptLst>
  <dgm:cxnLst>
    <dgm:cxn modelId="{02109A01-9326-4B78-B251-A8D0E28A01CB}" srcId="{89E933D7-0C8C-4945-B35B-430F8C971D23}" destId="{744950D1-09AD-41E0-BB82-2DC9AF734BB3}" srcOrd="1" destOrd="0" parTransId="{A24188C4-6466-44CE-8FA1-6B845FAE50F8}" sibTransId="{E7E95638-D6CA-449E-AAE4-AC6FEDC232C9}"/>
    <dgm:cxn modelId="{DF442003-A11F-4E92-9BF4-9149B4EF4EAE}" srcId="{89E933D7-0C8C-4945-B35B-430F8C971D23}" destId="{69F366C4-94FB-4C4B-BD2D-C141365DD7E3}" srcOrd="0" destOrd="0" parTransId="{08D32520-9B79-4434-8C95-B32F1AF17E32}" sibTransId="{1A6F0F5B-4B09-4418-A54F-34C9B9B50BE2}"/>
    <dgm:cxn modelId="{B3538327-71B3-4C3C-B81F-8BEFC0C281A1}" type="presOf" srcId="{89E933D7-0C8C-4945-B35B-430F8C971D23}" destId="{422452FA-DCE4-45B9-94BC-F5DFCFF1E1F1}" srcOrd="0" destOrd="0" presId="urn:microsoft.com/office/officeart/2005/8/layout/hierarchy1"/>
    <dgm:cxn modelId="{D1B7A055-991D-4BF3-836F-50ACE05FF4DD}" type="presOf" srcId="{744950D1-09AD-41E0-BB82-2DC9AF734BB3}" destId="{186F4242-1073-483E-92CD-AFA4E2B52DBF}" srcOrd="0" destOrd="0" presId="urn:microsoft.com/office/officeart/2005/8/layout/hierarchy1"/>
    <dgm:cxn modelId="{4B0F948C-5DC0-447C-9474-68B1C9FD5AFD}" srcId="{89E933D7-0C8C-4945-B35B-430F8C971D23}" destId="{F30F92B0-CF99-46FD-806C-AF7ABB248657}" srcOrd="2" destOrd="0" parTransId="{E6BC5699-4949-4236-9450-D3804052A3FA}" sibTransId="{9D2AF5DF-1502-4EA7-913C-C1385F066240}"/>
    <dgm:cxn modelId="{900B498E-4E93-41CA-8DEB-6F98A40F3FC1}" type="presOf" srcId="{69F366C4-94FB-4C4B-BD2D-C141365DD7E3}" destId="{AD9A63D3-9DB9-4617-B0BF-366C23BD40FC}" srcOrd="0" destOrd="0" presId="urn:microsoft.com/office/officeart/2005/8/layout/hierarchy1"/>
    <dgm:cxn modelId="{0E1D0EE8-062C-4840-B2A6-76B5A58BAD6C}" type="presOf" srcId="{F30F92B0-CF99-46FD-806C-AF7ABB248657}" destId="{C2B5589D-FCFF-434C-B7F7-97C77C219E2A}" srcOrd="0" destOrd="0" presId="urn:microsoft.com/office/officeart/2005/8/layout/hierarchy1"/>
    <dgm:cxn modelId="{B2C7B9FB-EA2C-493E-9295-AECD74E40478}" type="presParOf" srcId="{422452FA-DCE4-45B9-94BC-F5DFCFF1E1F1}" destId="{5466D909-4F69-436F-9F5E-488F9E8C1942}" srcOrd="0" destOrd="0" presId="urn:microsoft.com/office/officeart/2005/8/layout/hierarchy1"/>
    <dgm:cxn modelId="{CD51C880-7E95-400E-B261-C9D4EA243238}" type="presParOf" srcId="{5466D909-4F69-436F-9F5E-488F9E8C1942}" destId="{8B38A634-1657-4BD4-9654-F0FDC7D42BA6}" srcOrd="0" destOrd="0" presId="urn:microsoft.com/office/officeart/2005/8/layout/hierarchy1"/>
    <dgm:cxn modelId="{EE9D1DD2-6B81-45BA-A39B-50AA5A7B28C7}" type="presParOf" srcId="{8B38A634-1657-4BD4-9654-F0FDC7D42BA6}" destId="{1BD4FC4C-ABAC-42B3-B4E2-23058588F7C9}" srcOrd="0" destOrd="0" presId="urn:microsoft.com/office/officeart/2005/8/layout/hierarchy1"/>
    <dgm:cxn modelId="{40A33984-AADE-49D4-8FA0-1983F3AD1416}" type="presParOf" srcId="{8B38A634-1657-4BD4-9654-F0FDC7D42BA6}" destId="{AD9A63D3-9DB9-4617-B0BF-366C23BD40FC}" srcOrd="1" destOrd="0" presId="urn:microsoft.com/office/officeart/2005/8/layout/hierarchy1"/>
    <dgm:cxn modelId="{7ABC4276-1442-4DCC-A119-41DF2C34C1EB}" type="presParOf" srcId="{5466D909-4F69-436F-9F5E-488F9E8C1942}" destId="{73EFA7AA-E86B-45F0-B2D6-3DAFA85F352C}" srcOrd="1" destOrd="0" presId="urn:microsoft.com/office/officeart/2005/8/layout/hierarchy1"/>
    <dgm:cxn modelId="{E5C3D625-8E17-41E4-B1C3-A860A274093E}" type="presParOf" srcId="{422452FA-DCE4-45B9-94BC-F5DFCFF1E1F1}" destId="{505C209B-CBF4-4E04-8E74-6EA7E9B8D72C}" srcOrd="1" destOrd="0" presId="urn:microsoft.com/office/officeart/2005/8/layout/hierarchy1"/>
    <dgm:cxn modelId="{5FB4C996-1CDE-45D4-B682-B4FF21156832}" type="presParOf" srcId="{505C209B-CBF4-4E04-8E74-6EA7E9B8D72C}" destId="{008436B3-EB1A-4FFB-BD44-3F9446A6833D}" srcOrd="0" destOrd="0" presId="urn:microsoft.com/office/officeart/2005/8/layout/hierarchy1"/>
    <dgm:cxn modelId="{3921F46A-DF4F-423B-9296-C0E9948CC6CC}" type="presParOf" srcId="{008436B3-EB1A-4FFB-BD44-3F9446A6833D}" destId="{787C8F90-B50A-4EBF-ADE2-06693A8B6B5C}" srcOrd="0" destOrd="0" presId="urn:microsoft.com/office/officeart/2005/8/layout/hierarchy1"/>
    <dgm:cxn modelId="{04C7440D-13FF-433E-950C-4C98D4CC360E}" type="presParOf" srcId="{008436B3-EB1A-4FFB-BD44-3F9446A6833D}" destId="{186F4242-1073-483E-92CD-AFA4E2B52DBF}" srcOrd="1" destOrd="0" presId="urn:microsoft.com/office/officeart/2005/8/layout/hierarchy1"/>
    <dgm:cxn modelId="{CCB94F8A-169A-4C24-A25C-FA2DE42BC61E}" type="presParOf" srcId="{505C209B-CBF4-4E04-8E74-6EA7E9B8D72C}" destId="{A48997F4-2441-43B4-BE6D-813AED0D58D1}" srcOrd="1" destOrd="0" presId="urn:microsoft.com/office/officeart/2005/8/layout/hierarchy1"/>
    <dgm:cxn modelId="{58D4AC5D-9931-4364-A7CD-519B91D474B5}" type="presParOf" srcId="{422452FA-DCE4-45B9-94BC-F5DFCFF1E1F1}" destId="{21F82A7E-462B-4753-8CB6-C1E98CC7A4A2}" srcOrd="2" destOrd="0" presId="urn:microsoft.com/office/officeart/2005/8/layout/hierarchy1"/>
    <dgm:cxn modelId="{FEC938A7-C622-405F-815C-DB7F7A6B991A}" type="presParOf" srcId="{21F82A7E-462B-4753-8CB6-C1E98CC7A4A2}" destId="{DB09C94D-3B05-446B-BBFA-8DDE3C3332F1}" srcOrd="0" destOrd="0" presId="urn:microsoft.com/office/officeart/2005/8/layout/hierarchy1"/>
    <dgm:cxn modelId="{B878D20A-505E-4706-B917-A1398391BF39}" type="presParOf" srcId="{DB09C94D-3B05-446B-BBFA-8DDE3C3332F1}" destId="{070A2D3B-2E90-4A63-A40E-E44514D69D67}" srcOrd="0" destOrd="0" presId="urn:microsoft.com/office/officeart/2005/8/layout/hierarchy1"/>
    <dgm:cxn modelId="{D58490DC-EDD4-4578-AC13-948D1A6A96BD}" type="presParOf" srcId="{DB09C94D-3B05-446B-BBFA-8DDE3C3332F1}" destId="{C2B5589D-FCFF-434C-B7F7-97C77C219E2A}" srcOrd="1" destOrd="0" presId="urn:microsoft.com/office/officeart/2005/8/layout/hierarchy1"/>
    <dgm:cxn modelId="{E733637E-6A47-479C-9449-3FD244D6F5AD}" type="presParOf" srcId="{21F82A7E-462B-4753-8CB6-C1E98CC7A4A2}" destId="{32CE6872-6DAF-4F54-A002-9FD0183C40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5E3E2-A96B-4119-8954-32EF5F90DBF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81F763-5780-456A-8B6A-968820714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iSCSI employs a client-server architecture where an iSCSI initiator communicates with an iSCSI target</a:t>
          </a:r>
        </a:p>
      </dgm:t>
    </dgm:pt>
    <dgm:pt modelId="{1C6CA627-3FED-4808-A8E5-8B9A4CB4B08C}" type="parTrans" cxnId="{322AD6C0-47BB-4115-A0CE-01A6543E22E8}">
      <dgm:prSet/>
      <dgm:spPr/>
      <dgm:t>
        <a:bodyPr/>
        <a:lstStyle/>
        <a:p>
          <a:endParaRPr lang="en-US"/>
        </a:p>
      </dgm:t>
    </dgm:pt>
    <dgm:pt modelId="{108FBAFE-86AF-430C-A876-8704ADEEC684}" type="sibTrans" cxnId="{322AD6C0-47BB-4115-A0CE-01A6543E22E8}">
      <dgm:prSet/>
      <dgm:spPr/>
      <dgm:t>
        <a:bodyPr/>
        <a:lstStyle/>
        <a:p>
          <a:endParaRPr lang="en-US"/>
        </a:p>
      </dgm:t>
    </dgm:pt>
    <dgm:pt modelId="{BFF19D47-A774-4E05-A98B-2E59971E9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iSCSI session , iSCSI connection</a:t>
          </a:r>
        </a:p>
      </dgm:t>
    </dgm:pt>
    <dgm:pt modelId="{D2A9E38C-9DC3-4E7E-88F1-6CC7080B6E5A}" type="parTrans" cxnId="{50DC62A9-780D-40BB-A931-009166749FF0}">
      <dgm:prSet/>
      <dgm:spPr/>
      <dgm:t>
        <a:bodyPr/>
        <a:lstStyle/>
        <a:p>
          <a:endParaRPr lang="en-US"/>
        </a:p>
      </dgm:t>
    </dgm:pt>
    <dgm:pt modelId="{5C1C80E7-17AF-48AD-9240-C89BE521253E}" type="sibTrans" cxnId="{50DC62A9-780D-40BB-A931-009166749FF0}">
      <dgm:prSet/>
      <dgm:spPr/>
      <dgm:t>
        <a:bodyPr/>
        <a:lstStyle/>
        <a:p>
          <a:endParaRPr lang="en-US"/>
        </a:p>
      </dgm:t>
    </dgm:pt>
    <dgm:pt modelId="{9F6263FB-6B93-4C20-A3C7-661B179B715F}" type="pres">
      <dgm:prSet presAssocID="{6BF5E3E2-A96B-4119-8954-32EF5F90DBF6}" presName="root" presStyleCnt="0">
        <dgm:presLayoutVars>
          <dgm:dir/>
          <dgm:resizeHandles val="exact"/>
        </dgm:presLayoutVars>
      </dgm:prSet>
      <dgm:spPr/>
    </dgm:pt>
    <dgm:pt modelId="{57330264-B400-456F-8A24-E6AD4EF82B50}" type="pres">
      <dgm:prSet presAssocID="{B581F763-5780-456A-8B6A-968820714746}" presName="compNode" presStyleCnt="0"/>
      <dgm:spPr/>
    </dgm:pt>
    <dgm:pt modelId="{60D8040B-5697-4C2F-8D6E-8F7198143B99}" type="pres">
      <dgm:prSet presAssocID="{B581F763-5780-456A-8B6A-968820714746}" presName="bgRect" presStyleLbl="bgShp" presStyleIdx="0" presStyleCnt="2"/>
      <dgm:spPr/>
    </dgm:pt>
    <dgm:pt modelId="{8FFFD3FF-3C2F-471B-9F31-1ABA09AF33CE}" type="pres">
      <dgm:prSet presAssocID="{B581F763-5780-456A-8B6A-9688207147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0185298-0BEE-4D07-9AD7-ABAA62074814}" type="pres">
      <dgm:prSet presAssocID="{B581F763-5780-456A-8B6A-968820714746}" presName="spaceRect" presStyleCnt="0"/>
      <dgm:spPr/>
    </dgm:pt>
    <dgm:pt modelId="{6724A9E7-4395-4E8C-AFEB-A8074D51BCF1}" type="pres">
      <dgm:prSet presAssocID="{B581F763-5780-456A-8B6A-968820714746}" presName="parTx" presStyleLbl="revTx" presStyleIdx="0" presStyleCnt="2">
        <dgm:presLayoutVars>
          <dgm:chMax val="0"/>
          <dgm:chPref val="0"/>
        </dgm:presLayoutVars>
      </dgm:prSet>
      <dgm:spPr/>
    </dgm:pt>
    <dgm:pt modelId="{9438315B-36D7-422A-AD41-6B80FE601AB0}" type="pres">
      <dgm:prSet presAssocID="{108FBAFE-86AF-430C-A876-8704ADEEC684}" presName="sibTrans" presStyleCnt="0"/>
      <dgm:spPr/>
    </dgm:pt>
    <dgm:pt modelId="{6AF39A4A-6D7D-4DA6-AA81-B5F734A5B5AD}" type="pres">
      <dgm:prSet presAssocID="{BFF19D47-A774-4E05-A98B-2E59971E9403}" presName="compNode" presStyleCnt="0"/>
      <dgm:spPr/>
    </dgm:pt>
    <dgm:pt modelId="{FD106E51-E3E5-42F6-9451-4C053857D55E}" type="pres">
      <dgm:prSet presAssocID="{BFF19D47-A774-4E05-A98B-2E59971E9403}" presName="bgRect" presStyleLbl="bgShp" presStyleIdx="1" presStyleCnt="2"/>
      <dgm:spPr/>
    </dgm:pt>
    <dgm:pt modelId="{89B79363-E925-49CE-B8A8-6E629B4DAE7C}" type="pres">
      <dgm:prSet presAssocID="{BFF19D47-A774-4E05-A98B-2E59971E94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412B088-87FF-46FF-8257-09120AA7D79D}" type="pres">
      <dgm:prSet presAssocID="{BFF19D47-A774-4E05-A98B-2E59971E9403}" presName="spaceRect" presStyleCnt="0"/>
      <dgm:spPr/>
    </dgm:pt>
    <dgm:pt modelId="{E668253E-EBF8-4122-BBE3-205211E47196}" type="pres">
      <dgm:prSet presAssocID="{BFF19D47-A774-4E05-A98B-2E59971E94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396462D-7DD9-4B70-B8A2-5EADDC16FA63}" type="presOf" srcId="{BFF19D47-A774-4E05-A98B-2E59971E9403}" destId="{E668253E-EBF8-4122-BBE3-205211E47196}" srcOrd="0" destOrd="0" presId="urn:microsoft.com/office/officeart/2018/2/layout/IconVerticalSolidList"/>
    <dgm:cxn modelId="{50DC62A9-780D-40BB-A931-009166749FF0}" srcId="{6BF5E3E2-A96B-4119-8954-32EF5F90DBF6}" destId="{BFF19D47-A774-4E05-A98B-2E59971E9403}" srcOrd="1" destOrd="0" parTransId="{D2A9E38C-9DC3-4E7E-88F1-6CC7080B6E5A}" sibTransId="{5C1C80E7-17AF-48AD-9240-C89BE521253E}"/>
    <dgm:cxn modelId="{322AD6C0-47BB-4115-A0CE-01A6543E22E8}" srcId="{6BF5E3E2-A96B-4119-8954-32EF5F90DBF6}" destId="{B581F763-5780-456A-8B6A-968820714746}" srcOrd="0" destOrd="0" parTransId="{1C6CA627-3FED-4808-A8E5-8B9A4CB4B08C}" sibTransId="{108FBAFE-86AF-430C-A876-8704ADEEC684}"/>
    <dgm:cxn modelId="{EA46B7CA-611A-41ED-884B-90A4C66CFDB8}" type="presOf" srcId="{6BF5E3E2-A96B-4119-8954-32EF5F90DBF6}" destId="{9F6263FB-6B93-4C20-A3C7-661B179B715F}" srcOrd="0" destOrd="0" presId="urn:microsoft.com/office/officeart/2018/2/layout/IconVerticalSolidList"/>
    <dgm:cxn modelId="{7BD954E5-59E9-486C-A91E-D5DC22B2C8B5}" type="presOf" srcId="{B581F763-5780-456A-8B6A-968820714746}" destId="{6724A9E7-4395-4E8C-AFEB-A8074D51BCF1}" srcOrd="0" destOrd="0" presId="urn:microsoft.com/office/officeart/2018/2/layout/IconVerticalSolidList"/>
    <dgm:cxn modelId="{2CC9C890-1A4F-4CE1-92D1-17F937337DE5}" type="presParOf" srcId="{9F6263FB-6B93-4C20-A3C7-661B179B715F}" destId="{57330264-B400-456F-8A24-E6AD4EF82B50}" srcOrd="0" destOrd="0" presId="urn:microsoft.com/office/officeart/2018/2/layout/IconVerticalSolidList"/>
    <dgm:cxn modelId="{0F79AF69-2978-46FE-B4BC-948D2AA50E69}" type="presParOf" srcId="{57330264-B400-456F-8A24-E6AD4EF82B50}" destId="{60D8040B-5697-4C2F-8D6E-8F7198143B99}" srcOrd="0" destOrd="0" presId="urn:microsoft.com/office/officeart/2018/2/layout/IconVerticalSolidList"/>
    <dgm:cxn modelId="{07712486-1A77-4BA8-8BDD-FFCCC3BC2A9D}" type="presParOf" srcId="{57330264-B400-456F-8A24-E6AD4EF82B50}" destId="{8FFFD3FF-3C2F-471B-9F31-1ABA09AF33CE}" srcOrd="1" destOrd="0" presId="urn:microsoft.com/office/officeart/2018/2/layout/IconVerticalSolidList"/>
    <dgm:cxn modelId="{A2E6FB8E-2915-4296-87E7-2510ABEDC25C}" type="presParOf" srcId="{57330264-B400-456F-8A24-E6AD4EF82B50}" destId="{C0185298-0BEE-4D07-9AD7-ABAA62074814}" srcOrd="2" destOrd="0" presId="urn:microsoft.com/office/officeart/2018/2/layout/IconVerticalSolidList"/>
    <dgm:cxn modelId="{ED838116-B8AD-4348-AAF8-10EEF312B8FD}" type="presParOf" srcId="{57330264-B400-456F-8A24-E6AD4EF82B50}" destId="{6724A9E7-4395-4E8C-AFEB-A8074D51BCF1}" srcOrd="3" destOrd="0" presId="urn:microsoft.com/office/officeart/2018/2/layout/IconVerticalSolidList"/>
    <dgm:cxn modelId="{0214F2E2-63AE-4CDD-A20A-E90821297758}" type="presParOf" srcId="{9F6263FB-6B93-4C20-A3C7-661B179B715F}" destId="{9438315B-36D7-422A-AD41-6B80FE601AB0}" srcOrd="1" destOrd="0" presId="urn:microsoft.com/office/officeart/2018/2/layout/IconVerticalSolidList"/>
    <dgm:cxn modelId="{A532DE10-6C36-438C-9FB4-1894C3D94E00}" type="presParOf" srcId="{9F6263FB-6B93-4C20-A3C7-661B179B715F}" destId="{6AF39A4A-6D7D-4DA6-AA81-B5F734A5B5AD}" srcOrd="2" destOrd="0" presId="urn:microsoft.com/office/officeart/2018/2/layout/IconVerticalSolidList"/>
    <dgm:cxn modelId="{36F200A0-37E4-46D8-A43F-E4D589284422}" type="presParOf" srcId="{6AF39A4A-6D7D-4DA6-AA81-B5F734A5B5AD}" destId="{FD106E51-E3E5-42F6-9451-4C053857D55E}" srcOrd="0" destOrd="0" presId="urn:microsoft.com/office/officeart/2018/2/layout/IconVerticalSolidList"/>
    <dgm:cxn modelId="{1ED7CA5B-7BD1-43BA-A7DF-50CF03CA1599}" type="presParOf" srcId="{6AF39A4A-6D7D-4DA6-AA81-B5F734A5B5AD}" destId="{89B79363-E925-49CE-B8A8-6E629B4DAE7C}" srcOrd="1" destOrd="0" presId="urn:microsoft.com/office/officeart/2018/2/layout/IconVerticalSolidList"/>
    <dgm:cxn modelId="{DC392BC9-812D-422B-A165-296CBD142A49}" type="presParOf" srcId="{6AF39A4A-6D7D-4DA6-AA81-B5F734A5B5AD}" destId="{F412B088-87FF-46FF-8257-09120AA7D79D}" srcOrd="2" destOrd="0" presId="urn:microsoft.com/office/officeart/2018/2/layout/IconVerticalSolidList"/>
    <dgm:cxn modelId="{5A078756-F67E-4B00-86F9-C46F23E6EAF6}" type="presParOf" srcId="{6AF39A4A-6D7D-4DA6-AA81-B5F734A5B5AD}" destId="{E668253E-EBF8-4122-BBE3-205211E471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684415-356E-4DC5-9078-83230C4E688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652D18C-7AB2-40F7-AE0B-25D00E522C8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Fibre</a:t>
          </a:r>
          <a:r>
            <a:rPr lang="en-US" dirty="0"/>
            <a:t> Channel</a:t>
          </a:r>
          <a:r>
            <a:rPr lang="en-US" dirty="0">
              <a:latin typeface="Calibri Light" panose="020F0302020204030204"/>
            </a:rPr>
            <a:t> Vs ISCSI</a:t>
          </a:r>
          <a:r>
            <a:rPr lang="en-US" dirty="0"/>
            <a:t> cost, scalability, performance, and ease of implementation</a:t>
          </a:r>
        </a:p>
      </dgm:t>
    </dgm:pt>
    <dgm:pt modelId="{04722463-E6A8-4E2E-A3C5-7C897779729B}" type="parTrans" cxnId="{D89C8E26-04DB-4B2B-AAAF-B95231F50473}">
      <dgm:prSet/>
      <dgm:spPr/>
      <dgm:t>
        <a:bodyPr/>
        <a:lstStyle/>
        <a:p>
          <a:endParaRPr lang="en-US"/>
        </a:p>
      </dgm:t>
    </dgm:pt>
    <dgm:pt modelId="{98271B91-4D7C-4E26-89F3-4343D45A9333}" type="sibTrans" cxnId="{D89C8E26-04DB-4B2B-AAAF-B95231F50473}">
      <dgm:prSet/>
      <dgm:spPr/>
      <dgm:t>
        <a:bodyPr/>
        <a:lstStyle/>
        <a:p>
          <a:endParaRPr lang="en-US"/>
        </a:p>
      </dgm:t>
    </dgm:pt>
    <dgm:pt modelId="{2F3CB8C7-EDBB-4913-9C86-E61ECD83ADA8}">
      <dgm:prSet/>
      <dgm:spPr/>
      <dgm:t>
        <a:bodyPr/>
        <a:lstStyle/>
        <a:p>
          <a:r>
            <a:rPr lang="en-US" dirty="0"/>
            <a:t>Pros of iSCSI: Lower cost, leverages existing Ethernet infrastructure, and easy to implement</a:t>
          </a:r>
        </a:p>
      </dgm:t>
    </dgm:pt>
    <dgm:pt modelId="{8C30429E-02E1-427A-A5FC-A63FA3B3D6B7}" type="parTrans" cxnId="{CFAD901A-3A66-4C77-8E30-3286B012DACB}">
      <dgm:prSet/>
      <dgm:spPr/>
      <dgm:t>
        <a:bodyPr/>
        <a:lstStyle/>
        <a:p>
          <a:endParaRPr lang="en-US"/>
        </a:p>
      </dgm:t>
    </dgm:pt>
    <dgm:pt modelId="{34D9D398-DDC3-464D-90C5-33C7FBFF25ED}" type="sibTrans" cxnId="{CFAD901A-3A66-4C77-8E30-3286B012DACB}">
      <dgm:prSet/>
      <dgm:spPr/>
      <dgm:t>
        <a:bodyPr/>
        <a:lstStyle/>
        <a:p>
          <a:endParaRPr lang="en-US"/>
        </a:p>
      </dgm:t>
    </dgm:pt>
    <dgm:pt modelId="{CB08E6D3-E143-4DB1-8255-19F02CFBBAE6}">
      <dgm:prSet/>
      <dgm:spPr/>
      <dgm:t>
        <a:bodyPr/>
        <a:lstStyle/>
        <a:p>
          <a:r>
            <a:rPr lang="en-US" dirty="0"/>
            <a:t>Cons of iSCSI: Lower performance compared to </a:t>
          </a:r>
          <a:r>
            <a:rPr lang="en-US" dirty="0" err="1"/>
            <a:t>Fibre</a:t>
          </a:r>
          <a:r>
            <a:rPr lang="en-US" dirty="0"/>
            <a:t> Channel</a:t>
          </a:r>
        </a:p>
      </dgm:t>
    </dgm:pt>
    <dgm:pt modelId="{02295AB4-CD7A-4363-B5CE-CC9DD95A0F75}" type="parTrans" cxnId="{BAA4C725-F79A-47FA-8D80-260081F072CE}">
      <dgm:prSet/>
      <dgm:spPr/>
      <dgm:t>
        <a:bodyPr/>
        <a:lstStyle/>
        <a:p>
          <a:endParaRPr lang="en-US"/>
        </a:p>
      </dgm:t>
    </dgm:pt>
    <dgm:pt modelId="{00B67E29-FAB5-4136-B5BC-15DEF930F728}" type="sibTrans" cxnId="{BAA4C725-F79A-47FA-8D80-260081F072CE}">
      <dgm:prSet/>
      <dgm:spPr/>
      <dgm:t>
        <a:bodyPr/>
        <a:lstStyle/>
        <a:p>
          <a:endParaRPr lang="en-US"/>
        </a:p>
      </dgm:t>
    </dgm:pt>
    <dgm:pt modelId="{50B52778-0A8C-4D2B-9466-CED18F450AB3}" type="pres">
      <dgm:prSet presAssocID="{05684415-356E-4DC5-9078-83230C4E6880}" presName="vert0" presStyleCnt="0">
        <dgm:presLayoutVars>
          <dgm:dir/>
          <dgm:animOne val="branch"/>
          <dgm:animLvl val="lvl"/>
        </dgm:presLayoutVars>
      </dgm:prSet>
      <dgm:spPr/>
    </dgm:pt>
    <dgm:pt modelId="{A7A8FB0B-9313-430A-82E0-CF2D675EE53E}" type="pres">
      <dgm:prSet presAssocID="{F652D18C-7AB2-40F7-AE0B-25D00E522C8D}" presName="thickLine" presStyleLbl="alignNode1" presStyleIdx="0" presStyleCnt="3"/>
      <dgm:spPr/>
    </dgm:pt>
    <dgm:pt modelId="{F315A971-2A04-435B-B333-ADDF7B818F74}" type="pres">
      <dgm:prSet presAssocID="{F652D18C-7AB2-40F7-AE0B-25D00E522C8D}" presName="horz1" presStyleCnt="0"/>
      <dgm:spPr/>
    </dgm:pt>
    <dgm:pt modelId="{2987011D-B894-45FD-A941-9E9ED0C4C9CC}" type="pres">
      <dgm:prSet presAssocID="{F652D18C-7AB2-40F7-AE0B-25D00E522C8D}" presName="tx1" presStyleLbl="revTx" presStyleIdx="0" presStyleCnt="3"/>
      <dgm:spPr/>
    </dgm:pt>
    <dgm:pt modelId="{A6CD1F1D-E879-4F1C-BD8C-989C5A95352E}" type="pres">
      <dgm:prSet presAssocID="{F652D18C-7AB2-40F7-AE0B-25D00E522C8D}" presName="vert1" presStyleCnt="0"/>
      <dgm:spPr/>
    </dgm:pt>
    <dgm:pt modelId="{30618D12-AF14-40A5-ACFB-A835E041659F}" type="pres">
      <dgm:prSet presAssocID="{2F3CB8C7-EDBB-4913-9C86-E61ECD83ADA8}" presName="thickLine" presStyleLbl="alignNode1" presStyleIdx="1" presStyleCnt="3"/>
      <dgm:spPr/>
    </dgm:pt>
    <dgm:pt modelId="{EB8A87E2-DBFF-421C-9999-1D425AE983F2}" type="pres">
      <dgm:prSet presAssocID="{2F3CB8C7-EDBB-4913-9C86-E61ECD83ADA8}" presName="horz1" presStyleCnt="0"/>
      <dgm:spPr/>
    </dgm:pt>
    <dgm:pt modelId="{346590AA-1E17-426E-8F11-A830D577ADED}" type="pres">
      <dgm:prSet presAssocID="{2F3CB8C7-EDBB-4913-9C86-E61ECD83ADA8}" presName="tx1" presStyleLbl="revTx" presStyleIdx="1" presStyleCnt="3"/>
      <dgm:spPr/>
    </dgm:pt>
    <dgm:pt modelId="{F54F5E7F-FE1D-4021-A7C0-4840378F117C}" type="pres">
      <dgm:prSet presAssocID="{2F3CB8C7-EDBB-4913-9C86-E61ECD83ADA8}" presName="vert1" presStyleCnt="0"/>
      <dgm:spPr/>
    </dgm:pt>
    <dgm:pt modelId="{12AB2C59-FB7D-4902-9E9F-49BF226B6FA3}" type="pres">
      <dgm:prSet presAssocID="{CB08E6D3-E143-4DB1-8255-19F02CFBBAE6}" presName="thickLine" presStyleLbl="alignNode1" presStyleIdx="2" presStyleCnt="3"/>
      <dgm:spPr/>
    </dgm:pt>
    <dgm:pt modelId="{9256B64F-81B3-459C-90C3-BD0E64E73069}" type="pres">
      <dgm:prSet presAssocID="{CB08E6D3-E143-4DB1-8255-19F02CFBBAE6}" presName="horz1" presStyleCnt="0"/>
      <dgm:spPr/>
    </dgm:pt>
    <dgm:pt modelId="{EF625988-3374-4B40-B4E0-08B98541E41F}" type="pres">
      <dgm:prSet presAssocID="{CB08E6D3-E143-4DB1-8255-19F02CFBBAE6}" presName="tx1" presStyleLbl="revTx" presStyleIdx="2" presStyleCnt="3"/>
      <dgm:spPr/>
    </dgm:pt>
    <dgm:pt modelId="{67F55E3C-0045-498E-8B92-7840A6DF6A9B}" type="pres">
      <dgm:prSet presAssocID="{CB08E6D3-E143-4DB1-8255-19F02CFBBAE6}" presName="vert1" presStyleCnt="0"/>
      <dgm:spPr/>
    </dgm:pt>
  </dgm:ptLst>
  <dgm:cxnLst>
    <dgm:cxn modelId="{CFAD901A-3A66-4C77-8E30-3286B012DACB}" srcId="{05684415-356E-4DC5-9078-83230C4E6880}" destId="{2F3CB8C7-EDBB-4913-9C86-E61ECD83ADA8}" srcOrd="1" destOrd="0" parTransId="{8C30429E-02E1-427A-A5FC-A63FA3B3D6B7}" sibTransId="{34D9D398-DDC3-464D-90C5-33C7FBFF25ED}"/>
    <dgm:cxn modelId="{BAA4C725-F79A-47FA-8D80-260081F072CE}" srcId="{05684415-356E-4DC5-9078-83230C4E6880}" destId="{CB08E6D3-E143-4DB1-8255-19F02CFBBAE6}" srcOrd="2" destOrd="0" parTransId="{02295AB4-CD7A-4363-B5CE-CC9DD95A0F75}" sibTransId="{00B67E29-FAB5-4136-B5BC-15DEF930F728}"/>
    <dgm:cxn modelId="{D89C8E26-04DB-4B2B-AAAF-B95231F50473}" srcId="{05684415-356E-4DC5-9078-83230C4E6880}" destId="{F652D18C-7AB2-40F7-AE0B-25D00E522C8D}" srcOrd="0" destOrd="0" parTransId="{04722463-E6A8-4E2E-A3C5-7C897779729B}" sibTransId="{98271B91-4D7C-4E26-89F3-4343D45A9333}"/>
    <dgm:cxn modelId="{618AE039-5D42-4A9E-BD8E-E2D888BEB518}" type="presOf" srcId="{2F3CB8C7-EDBB-4913-9C86-E61ECD83ADA8}" destId="{346590AA-1E17-426E-8F11-A830D577ADED}" srcOrd="0" destOrd="0" presId="urn:microsoft.com/office/officeart/2008/layout/LinedList"/>
    <dgm:cxn modelId="{9EBAFD63-06BB-48B8-A0F3-8924F6B5E5AF}" type="presOf" srcId="{05684415-356E-4DC5-9078-83230C4E6880}" destId="{50B52778-0A8C-4D2B-9466-CED18F450AB3}" srcOrd="0" destOrd="0" presId="urn:microsoft.com/office/officeart/2008/layout/LinedList"/>
    <dgm:cxn modelId="{CB6D3C50-FE4E-4795-857E-836D37132035}" type="presOf" srcId="{F652D18C-7AB2-40F7-AE0B-25D00E522C8D}" destId="{2987011D-B894-45FD-A941-9E9ED0C4C9CC}" srcOrd="0" destOrd="0" presId="urn:microsoft.com/office/officeart/2008/layout/LinedList"/>
    <dgm:cxn modelId="{404A34EC-F011-4FE7-BC3D-8668036F31E9}" type="presOf" srcId="{CB08E6D3-E143-4DB1-8255-19F02CFBBAE6}" destId="{EF625988-3374-4B40-B4E0-08B98541E41F}" srcOrd="0" destOrd="0" presId="urn:microsoft.com/office/officeart/2008/layout/LinedList"/>
    <dgm:cxn modelId="{94D0F126-F4B2-41D6-928A-943BA41BAAA4}" type="presParOf" srcId="{50B52778-0A8C-4D2B-9466-CED18F450AB3}" destId="{A7A8FB0B-9313-430A-82E0-CF2D675EE53E}" srcOrd="0" destOrd="0" presId="urn:microsoft.com/office/officeart/2008/layout/LinedList"/>
    <dgm:cxn modelId="{DB3110F6-4757-412E-B312-4D426168FF45}" type="presParOf" srcId="{50B52778-0A8C-4D2B-9466-CED18F450AB3}" destId="{F315A971-2A04-435B-B333-ADDF7B818F74}" srcOrd="1" destOrd="0" presId="urn:microsoft.com/office/officeart/2008/layout/LinedList"/>
    <dgm:cxn modelId="{3E0F190E-263A-4E32-8EE6-ADE6464AC2CC}" type="presParOf" srcId="{F315A971-2A04-435B-B333-ADDF7B818F74}" destId="{2987011D-B894-45FD-A941-9E9ED0C4C9CC}" srcOrd="0" destOrd="0" presId="urn:microsoft.com/office/officeart/2008/layout/LinedList"/>
    <dgm:cxn modelId="{F6A182E7-A33B-4E36-9B31-3A1863C82044}" type="presParOf" srcId="{F315A971-2A04-435B-B333-ADDF7B818F74}" destId="{A6CD1F1D-E879-4F1C-BD8C-989C5A95352E}" srcOrd="1" destOrd="0" presId="urn:microsoft.com/office/officeart/2008/layout/LinedList"/>
    <dgm:cxn modelId="{76BBBB48-2FEA-450A-B06F-95D5B7E924C0}" type="presParOf" srcId="{50B52778-0A8C-4D2B-9466-CED18F450AB3}" destId="{30618D12-AF14-40A5-ACFB-A835E041659F}" srcOrd="2" destOrd="0" presId="urn:microsoft.com/office/officeart/2008/layout/LinedList"/>
    <dgm:cxn modelId="{B682783A-DF54-4058-961B-6B274D9A4016}" type="presParOf" srcId="{50B52778-0A8C-4D2B-9466-CED18F450AB3}" destId="{EB8A87E2-DBFF-421C-9999-1D425AE983F2}" srcOrd="3" destOrd="0" presId="urn:microsoft.com/office/officeart/2008/layout/LinedList"/>
    <dgm:cxn modelId="{C0D6A075-A61D-4879-961E-E304B2C9744D}" type="presParOf" srcId="{EB8A87E2-DBFF-421C-9999-1D425AE983F2}" destId="{346590AA-1E17-426E-8F11-A830D577ADED}" srcOrd="0" destOrd="0" presId="urn:microsoft.com/office/officeart/2008/layout/LinedList"/>
    <dgm:cxn modelId="{EF2E41B1-A246-4940-83B0-B34B2F188FF3}" type="presParOf" srcId="{EB8A87E2-DBFF-421C-9999-1D425AE983F2}" destId="{F54F5E7F-FE1D-4021-A7C0-4840378F117C}" srcOrd="1" destOrd="0" presId="urn:microsoft.com/office/officeart/2008/layout/LinedList"/>
    <dgm:cxn modelId="{70D8D974-7ED7-47C6-A5A0-AC2AC273C81C}" type="presParOf" srcId="{50B52778-0A8C-4D2B-9466-CED18F450AB3}" destId="{12AB2C59-FB7D-4902-9E9F-49BF226B6FA3}" srcOrd="4" destOrd="0" presId="urn:microsoft.com/office/officeart/2008/layout/LinedList"/>
    <dgm:cxn modelId="{347FB6A6-EFFD-48BA-A27B-CA3CE906E899}" type="presParOf" srcId="{50B52778-0A8C-4D2B-9466-CED18F450AB3}" destId="{9256B64F-81B3-459C-90C3-BD0E64E73069}" srcOrd="5" destOrd="0" presId="urn:microsoft.com/office/officeart/2008/layout/LinedList"/>
    <dgm:cxn modelId="{E6C2B270-17AC-4219-B9DF-80591FF39F68}" type="presParOf" srcId="{9256B64F-81B3-459C-90C3-BD0E64E73069}" destId="{EF625988-3374-4B40-B4E0-08B98541E41F}" srcOrd="0" destOrd="0" presId="urn:microsoft.com/office/officeart/2008/layout/LinedList"/>
    <dgm:cxn modelId="{E90A70DB-B481-483C-B0E1-2DF66B924B66}" type="presParOf" srcId="{9256B64F-81B3-459C-90C3-BD0E64E73069}" destId="{67F55E3C-0045-498E-8B92-7840A6DF6A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258777-69A5-49D4-8268-3AF5ED309B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5B6FA2-5C6C-4735-B1EE-2EB879E053B1}">
      <dgm:prSet/>
      <dgm:spPr/>
      <dgm:t>
        <a:bodyPr/>
        <a:lstStyle/>
        <a:p>
          <a:r>
            <a:rPr lang="en-US"/>
            <a:t>iSCSI protocol: It works on top of the Transport Control Protocol and allows the SCSI command to be sent end-to-end over local-area networks , wide-area networks or the Internet</a:t>
          </a:r>
        </a:p>
      </dgm:t>
    </dgm:pt>
    <dgm:pt modelId="{281AB671-95F5-43F4-A3BD-EB5513E4057B}" type="parTrans" cxnId="{56462E5B-51E2-4BED-913E-D80CE69E5716}">
      <dgm:prSet/>
      <dgm:spPr/>
      <dgm:t>
        <a:bodyPr/>
        <a:lstStyle/>
        <a:p>
          <a:endParaRPr lang="en-US"/>
        </a:p>
      </dgm:t>
    </dgm:pt>
    <dgm:pt modelId="{B88FFCFA-65DA-4887-A2B4-7454BB08AE35}" type="sibTrans" cxnId="{56462E5B-51E2-4BED-913E-D80CE69E5716}">
      <dgm:prSet/>
      <dgm:spPr/>
      <dgm:t>
        <a:bodyPr/>
        <a:lstStyle/>
        <a:p>
          <a:endParaRPr lang="en-US"/>
        </a:p>
      </dgm:t>
    </dgm:pt>
    <dgm:pt modelId="{2D13B25A-DE9D-45B5-983E-907AAB8D3AC4}">
      <dgm:prSet/>
      <dgm:spPr/>
      <dgm:t>
        <a:bodyPr/>
        <a:lstStyle/>
        <a:p>
          <a:r>
            <a:rPr lang="en-US"/>
            <a:t>Key iSCSI commands: SendTargets, Login, Logout, SCSi Command, Data-In, Data-Out</a:t>
          </a:r>
        </a:p>
      </dgm:t>
    </dgm:pt>
    <dgm:pt modelId="{2678BFE2-1803-4DF1-AA8D-26D1D84B1079}" type="parTrans" cxnId="{A4FC4F6E-225B-4C2A-9A44-D5C4393E2F35}">
      <dgm:prSet/>
      <dgm:spPr/>
      <dgm:t>
        <a:bodyPr/>
        <a:lstStyle/>
        <a:p>
          <a:endParaRPr lang="en-US"/>
        </a:p>
      </dgm:t>
    </dgm:pt>
    <dgm:pt modelId="{0EECC95A-F57A-499E-94B3-BB43EA1C1905}" type="sibTrans" cxnId="{A4FC4F6E-225B-4C2A-9A44-D5C4393E2F35}">
      <dgm:prSet/>
      <dgm:spPr/>
      <dgm:t>
        <a:bodyPr/>
        <a:lstStyle/>
        <a:p>
          <a:endParaRPr lang="en-US"/>
        </a:p>
      </dgm:t>
    </dgm:pt>
    <dgm:pt modelId="{772E673E-8EFB-4DB5-9FFC-26A7FBD9BC26}">
      <dgm:prSet/>
      <dgm:spPr/>
      <dgm:t>
        <a:bodyPr/>
        <a:lstStyle/>
        <a:p>
          <a:r>
            <a:rPr lang="en-US"/>
            <a:t>Role of TCP/IP in iSCSI: TCP/IP provides the communication path for data transfer between the initiator and target</a:t>
          </a:r>
        </a:p>
      </dgm:t>
    </dgm:pt>
    <dgm:pt modelId="{6CE24892-095D-4592-9940-69742B56A7AF}" type="parTrans" cxnId="{24571608-49C5-4C2D-B7A6-8D032B5C5893}">
      <dgm:prSet/>
      <dgm:spPr/>
      <dgm:t>
        <a:bodyPr/>
        <a:lstStyle/>
        <a:p>
          <a:endParaRPr lang="en-US"/>
        </a:p>
      </dgm:t>
    </dgm:pt>
    <dgm:pt modelId="{1D65DB6A-321F-4572-857B-BE675453EA65}" type="sibTrans" cxnId="{24571608-49C5-4C2D-B7A6-8D032B5C5893}">
      <dgm:prSet/>
      <dgm:spPr/>
      <dgm:t>
        <a:bodyPr/>
        <a:lstStyle/>
        <a:p>
          <a:endParaRPr lang="en-US"/>
        </a:p>
      </dgm:t>
    </dgm:pt>
    <dgm:pt modelId="{97EEF3A8-99E9-4A88-AB56-F985A187F54C}" type="pres">
      <dgm:prSet presAssocID="{90258777-69A5-49D4-8268-3AF5ED309BCA}" presName="linear" presStyleCnt="0">
        <dgm:presLayoutVars>
          <dgm:animLvl val="lvl"/>
          <dgm:resizeHandles val="exact"/>
        </dgm:presLayoutVars>
      </dgm:prSet>
      <dgm:spPr/>
    </dgm:pt>
    <dgm:pt modelId="{1D951167-F190-4DB1-B32D-1880185B92E4}" type="pres">
      <dgm:prSet presAssocID="{E55B6FA2-5C6C-4735-B1EE-2EB879E053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DA2923-6DA2-4C1A-A52C-BC0611D6D606}" type="pres">
      <dgm:prSet presAssocID="{B88FFCFA-65DA-4887-A2B4-7454BB08AE35}" presName="spacer" presStyleCnt="0"/>
      <dgm:spPr/>
    </dgm:pt>
    <dgm:pt modelId="{F7ED4C8B-7001-4D1F-AEC0-98127E75D1B1}" type="pres">
      <dgm:prSet presAssocID="{2D13B25A-DE9D-45B5-983E-907AAB8D3A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A1000D-6A0B-4B45-8650-E18C1F1D46BF}" type="pres">
      <dgm:prSet presAssocID="{0EECC95A-F57A-499E-94B3-BB43EA1C1905}" presName="spacer" presStyleCnt="0"/>
      <dgm:spPr/>
    </dgm:pt>
    <dgm:pt modelId="{FBA3C318-37DA-44C5-9013-5B4FB5A62215}" type="pres">
      <dgm:prSet presAssocID="{772E673E-8EFB-4DB5-9FFC-26A7FBD9BC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571608-49C5-4C2D-B7A6-8D032B5C5893}" srcId="{90258777-69A5-49D4-8268-3AF5ED309BCA}" destId="{772E673E-8EFB-4DB5-9FFC-26A7FBD9BC26}" srcOrd="2" destOrd="0" parTransId="{6CE24892-095D-4592-9940-69742B56A7AF}" sibTransId="{1D65DB6A-321F-4572-857B-BE675453EA65}"/>
    <dgm:cxn modelId="{CBB07E36-BF18-41F4-ADCE-E71BC796E41F}" type="presOf" srcId="{E55B6FA2-5C6C-4735-B1EE-2EB879E053B1}" destId="{1D951167-F190-4DB1-B32D-1880185B92E4}" srcOrd="0" destOrd="0" presId="urn:microsoft.com/office/officeart/2005/8/layout/vList2"/>
    <dgm:cxn modelId="{56462E5B-51E2-4BED-913E-D80CE69E5716}" srcId="{90258777-69A5-49D4-8268-3AF5ED309BCA}" destId="{E55B6FA2-5C6C-4735-B1EE-2EB879E053B1}" srcOrd="0" destOrd="0" parTransId="{281AB671-95F5-43F4-A3BD-EB5513E4057B}" sibTransId="{B88FFCFA-65DA-4887-A2B4-7454BB08AE35}"/>
    <dgm:cxn modelId="{A4FC4F6E-225B-4C2A-9A44-D5C4393E2F35}" srcId="{90258777-69A5-49D4-8268-3AF5ED309BCA}" destId="{2D13B25A-DE9D-45B5-983E-907AAB8D3AC4}" srcOrd="1" destOrd="0" parTransId="{2678BFE2-1803-4DF1-AA8D-26D1D84B1079}" sibTransId="{0EECC95A-F57A-499E-94B3-BB43EA1C1905}"/>
    <dgm:cxn modelId="{2DD07C9E-E577-495B-9E90-6616C8C212B1}" type="presOf" srcId="{772E673E-8EFB-4DB5-9FFC-26A7FBD9BC26}" destId="{FBA3C318-37DA-44C5-9013-5B4FB5A62215}" srcOrd="0" destOrd="0" presId="urn:microsoft.com/office/officeart/2005/8/layout/vList2"/>
    <dgm:cxn modelId="{36D078D6-5365-463B-8B79-D0EE777BBF0F}" type="presOf" srcId="{2D13B25A-DE9D-45B5-983E-907AAB8D3AC4}" destId="{F7ED4C8B-7001-4D1F-AEC0-98127E75D1B1}" srcOrd="0" destOrd="0" presId="urn:microsoft.com/office/officeart/2005/8/layout/vList2"/>
    <dgm:cxn modelId="{F09AF2F6-8EC8-4C0E-B267-C1932E65B427}" type="presOf" srcId="{90258777-69A5-49D4-8268-3AF5ED309BCA}" destId="{97EEF3A8-99E9-4A88-AB56-F985A187F54C}" srcOrd="0" destOrd="0" presId="urn:microsoft.com/office/officeart/2005/8/layout/vList2"/>
    <dgm:cxn modelId="{AFCE5E4C-8F69-46FF-8331-4855B114B7E6}" type="presParOf" srcId="{97EEF3A8-99E9-4A88-AB56-F985A187F54C}" destId="{1D951167-F190-4DB1-B32D-1880185B92E4}" srcOrd="0" destOrd="0" presId="urn:microsoft.com/office/officeart/2005/8/layout/vList2"/>
    <dgm:cxn modelId="{9CCBB539-CF0E-4EBA-9F24-519DB5264123}" type="presParOf" srcId="{97EEF3A8-99E9-4A88-AB56-F985A187F54C}" destId="{3ADA2923-6DA2-4C1A-A52C-BC0611D6D606}" srcOrd="1" destOrd="0" presId="urn:microsoft.com/office/officeart/2005/8/layout/vList2"/>
    <dgm:cxn modelId="{558A9690-8298-4EA1-A1BE-84A766FBBE06}" type="presParOf" srcId="{97EEF3A8-99E9-4A88-AB56-F985A187F54C}" destId="{F7ED4C8B-7001-4D1F-AEC0-98127E75D1B1}" srcOrd="2" destOrd="0" presId="urn:microsoft.com/office/officeart/2005/8/layout/vList2"/>
    <dgm:cxn modelId="{CF7CF23F-1846-40DB-819E-C87808164B8D}" type="presParOf" srcId="{97EEF3A8-99E9-4A88-AB56-F985A187F54C}" destId="{27A1000D-6A0B-4B45-8650-E18C1F1D46BF}" srcOrd="3" destOrd="0" presId="urn:microsoft.com/office/officeart/2005/8/layout/vList2"/>
    <dgm:cxn modelId="{2767DB2F-592F-4735-8CEA-CD7E2BA8704A}" type="presParOf" srcId="{97EEF3A8-99E9-4A88-AB56-F985A187F54C}" destId="{FBA3C318-37DA-44C5-9013-5B4FB5A622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331C14-AFBE-47C6-82F7-FF458A09745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776691-6EED-45BD-A0EB-FB71B91915B8}">
      <dgm:prSet/>
      <dgm:spPr/>
      <dgm:t>
        <a:bodyPr/>
        <a:lstStyle/>
        <a:p>
          <a:r>
            <a:rPr lang="en-US"/>
            <a:t>Guide on setting up an iSCSI environment including the installation of iSCSI initiator software, connecting to iSCSI targets, and managing iSCSI sessions</a:t>
          </a:r>
        </a:p>
      </dgm:t>
    </dgm:pt>
    <dgm:pt modelId="{D97DFFE6-9034-46DA-824C-8A55D124719E}" type="parTrans" cxnId="{1D13101D-E84D-466E-91E8-A0197EB943F1}">
      <dgm:prSet/>
      <dgm:spPr/>
      <dgm:t>
        <a:bodyPr/>
        <a:lstStyle/>
        <a:p>
          <a:endParaRPr lang="en-US"/>
        </a:p>
      </dgm:t>
    </dgm:pt>
    <dgm:pt modelId="{5665BFB3-09DC-4B0E-978C-3B18F7B29BAD}" type="sibTrans" cxnId="{1D13101D-E84D-466E-91E8-A0197EB943F1}">
      <dgm:prSet/>
      <dgm:spPr/>
      <dgm:t>
        <a:bodyPr/>
        <a:lstStyle/>
        <a:p>
          <a:endParaRPr lang="en-US"/>
        </a:p>
      </dgm:t>
    </dgm:pt>
    <dgm:pt modelId="{07A68ABE-31A8-4601-8444-B40437173209}">
      <dgm:prSet/>
      <dgm:spPr/>
      <dgm:t>
        <a:bodyPr/>
        <a:lstStyle/>
        <a:p>
          <a:r>
            <a:rPr lang="en-US"/>
            <a:t>Different software and hardware requirements: iSCSI initiator software, Ethernet hardware, storage hardware</a:t>
          </a:r>
        </a:p>
      </dgm:t>
    </dgm:pt>
    <dgm:pt modelId="{50A35802-AACC-4560-BC3C-C57B03EFC91C}" type="parTrans" cxnId="{10A73625-7858-4D09-B990-41FA2A79C22E}">
      <dgm:prSet/>
      <dgm:spPr/>
      <dgm:t>
        <a:bodyPr/>
        <a:lstStyle/>
        <a:p>
          <a:endParaRPr lang="en-US"/>
        </a:p>
      </dgm:t>
    </dgm:pt>
    <dgm:pt modelId="{CC53C334-B947-439B-AD8B-6748AEBA3B4A}" type="sibTrans" cxnId="{10A73625-7858-4D09-B990-41FA2A79C22E}">
      <dgm:prSet/>
      <dgm:spPr/>
      <dgm:t>
        <a:bodyPr/>
        <a:lstStyle/>
        <a:p>
          <a:endParaRPr lang="en-US"/>
        </a:p>
      </dgm:t>
    </dgm:pt>
    <dgm:pt modelId="{D055EB70-0F23-418B-A33E-B1A863511FE3}" type="pres">
      <dgm:prSet presAssocID="{32331C14-AFBE-47C6-82F7-FF458A097457}" presName="linear" presStyleCnt="0">
        <dgm:presLayoutVars>
          <dgm:animLvl val="lvl"/>
          <dgm:resizeHandles val="exact"/>
        </dgm:presLayoutVars>
      </dgm:prSet>
      <dgm:spPr/>
    </dgm:pt>
    <dgm:pt modelId="{01E714E6-9E8D-47C7-ACA0-1C9E94B1E720}" type="pres">
      <dgm:prSet presAssocID="{93776691-6EED-45BD-A0EB-FB71B91915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017911-E563-4E96-8C89-684608747366}" type="pres">
      <dgm:prSet presAssocID="{5665BFB3-09DC-4B0E-978C-3B18F7B29BAD}" presName="spacer" presStyleCnt="0"/>
      <dgm:spPr/>
    </dgm:pt>
    <dgm:pt modelId="{4EB5D1C9-D202-4CDF-BFE4-693B90BE3246}" type="pres">
      <dgm:prSet presAssocID="{07A68ABE-31A8-4601-8444-B4043717320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D13101D-E84D-466E-91E8-A0197EB943F1}" srcId="{32331C14-AFBE-47C6-82F7-FF458A097457}" destId="{93776691-6EED-45BD-A0EB-FB71B91915B8}" srcOrd="0" destOrd="0" parTransId="{D97DFFE6-9034-46DA-824C-8A55D124719E}" sibTransId="{5665BFB3-09DC-4B0E-978C-3B18F7B29BAD}"/>
    <dgm:cxn modelId="{10A73625-7858-4D09-B990-41FA2A79C22E}" srcId="{32331C14-AFBE-47C6-82F7-FF458A097457}" destId="{07A68ABE-31A8-4601-8444-B40437173209}" srcOrd="1" destOrd="0" parTransId="{50A35802-AACC-4560-BC3C-C57B03EFC91C}" sibTransId="{CC53C334-B947-439B-AD8B-6748AEBA3B4A}"/>
    <dgm:cxn modelId="{0DB89F36-4B4F-4BEB-8898-8EDF2CE6B983}" type="presOf" srcId="{93776691-6EED-45BD-A0EB-FB71B91915B8}" destId="{01E714E6-9E8D-47C7-ACA0-1C9E94B1E720}" srcOrd="0" destOrd="0" presId="urn:microsoft.com/office/officeart/2005/8/layout/vList2"/>
    <dgm:cxn modelId="{185402DE-ABAE-490D-9D31-FE383E31C5FD}" type="presOf" srcId="{32331C14-AFBE-47C6-82F7-FF458A097457}" destId="{D055EB70-0F23-418B-A33E-B1A863511FE3}" srcOrd="0" destOrd="0" presId="urn:microsoft.com/office/officeart/2005/8/layout/vList2"/>
    <dgm:cxn modelId="{3470C5EA-5DB4-4D52-B421-75DF91EF73A7}" type="presOf" srcId="{07A68ABE-31A8-4601-8444-B40437173209}" destId="{4EB5D1C9-D202-4CDF-BFE4-693B90BE3246}" srcOrd="0" destOrd="0" presId="urn:microsoft.com/office/officeart/2005/8/layout/vList2"/>
    <dgm:cxn modelId="{BF937F63-D0BB-49DD-83ED-A080A88E0AFA}" type="presParOf" srcId="{D055EB70-0F23-418B-A33E-B1A863511FE3}" destId="{01E714E6-9E8D-47C7-ACA0-1C9E94B1E720}" srcOrd="0" destOrd="0" presId="urn:microsoft.com/office/officeart/2005/8/layout/vList2"/>
    <dgm:cxn modelId="{F1B7ADDB-4BF0-4B18-B2D9-A5EB0A068B72}" type="presParOf" srcId="{D055EB70-0F23-418B-A33E-B1A863511FE3}" destId="{75017911-E563-4E96-8C89-684608747366}" srcOrd="1" destOrd="0" presId="urn:microsoft.com/office/officeart/2005/8/layout/vList2"/>
    <dgm:cxn modelId="{B91C4491-06CF-4F76-9612-FAF53AF05CB3}" type="presParOf" srcId="{D055EB70-0F23-418B-A33E-B1A863511FE3}" destId="{4EB5D1C9-D202-4CDF-BFE4-693B90BE32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F0107D-39A1-4D15-8587-79B9BB6C8CE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03E6E5-A383-4105-AB56-473294E5A894}">
      <dgm:prSet/>
      <dgm:spPr/>
      <dgm:t>
        <a:bodyPr/>
        <a:lstStyle/>
        <a:p>
          <a:r>
            <a:rPr lang="en-US"/>
            <a:t>Security features: Use of Challenge-Handshake Authentication Protocol for authentication and IPSec for encryption</a:t>
          </a:r>
        </a:p>
      </dgm:t>
    </dgm:pt>
    <dgm:pt modelId="{A47796BB-FC37-4633-A283-08FFD1E3961B}" type="parTrans" cxnId="{D58E67A2-9A71-4AB6-852C-467E7FE65AEA}">
      <dgm:prSet/>
      <dgm:spPr/>
      <dgm:t>
        <a:bodyPr/>
        <a:lstStyle/>
        <a:p>
          <a:endParaRPr lang="en-US"/>
        </a:p>
      </dgm:t>
    </dgm:pt>
    <dgm:pt modelId="{3B5EF3C3-AE1D-46D2-BE25-C05EC7C7EA44}" type="sibTrans" cxnId="{D58E67A2-9A71-4AB6-852C-467E7FE65AEA}">
      <dgm:prSet/>
      <dgm:spPr/>
      <dgm:t>
        <a:bodyPr/>
        <a:lstStyle/>
        <a:p>
          <a:endParaRPr lang="en-US"/>
        </a:p>
      </dgm:t>
    </dgm:pt>
    <dgm:pt modelId="{60EB9C03-33C3-43AF-92C9-F95C32B673F6}">
      <dgm:prSet/>
      <dgm:spPr/>
      <dgm:t>
        <a:bodyPr/>
        <a:lstStyle/>
        <a:p>
          <a:r>
            <a:rPr lang="en-US"/>
            <a:t>Explanation of how CHAP and IPSec work</a:t>
          </a:r>
        </a:p>
      </dgm:t>
    </dgm:pt>
    <dgm:pt modelId="{91BCE1BC-F027-4010-9817-BBBF1B8412D5}" type="parTrans" cxnId="{C6A9FF9D-0884-4FE4-8991-B4DBC473A972}">
      <dgm:prSet/>
      <dgm:spPr/>
      <dgm:t>
        <a:bodyPr/>
        <a:lstStyle/>
        <a:p>
          <a:endParaRPr lang="en-US"/>
        </a:p>
      </dgm:t>
    </dgm:pt>
    <dgm:pt modelId="{799C593D-97A9-41D8-BFFB-AB46A7BAC17A}" type="sibTrans" cxnId="{C6A9FF9D-0884-4FE4-8991-B4DBC473A972}">
      <dgm:prSet/>
      <dgm:spPr/>
      <dgm:t>
        <a:bodyPr/>
        <a:lstStyle/>
        <a:p>
          <a:endParaRPr lang="en-US"/>
        </a:p>
      </dgm:t>
    </dgm:pt>
    <dgm:pt modelId="{6D577F42-C4E7-4B23-AD10-B697310E2795}">
      <dgm:prSet/>
      <dgm:spPr/>
      <dgm:t>
        <a:bodyPr/>
        <a:lstStyle/>
        <a:p>
          <a:r>
            <a:rPr lang="en-US"/>
            <a:t>Steps to enhance iSCSI security: Use VPNs, dedicated VLANs, and firewalls</a:t>
          </a:r>
        </a:p>
      </dgm:t>
    </dgm:pt>
    <dgm:pt modelId="{389B1BE0-6B05-4E30-914D-D006F431E455}" type="parTrans" cxnId="{4DE74D1B-FBE4-449B-A7A4-640565387734}">
      <dgm:prSet/>
      <dgm:spPr/>
      <dgm:t>
        <a:bodyPr/>
        <a:lstStyle/>
        <a:p>
          <a:endParaRPr lang="en-US"/>
        </a:p>
      </dgm:t>
    </dgm:pt>
    <dgm:pt modelId="{0493D5E3-A3B9-4F1D-A5B0-31677E88452C}" type="sibTrans" cxnId="{4DE74D1B-FBE4-449B-A7A4-640565387734}">
      <dgm:prSet/>
      <dgm:spPr/>
      <dgm:t>
        <a:bodyPr/>
        <a:lstStyle/>
        <a:p>
          <a:endParaRPr lang="en-US"/>
        </a:p>
      </dgm:t>
    </dgm:pt>
    <dgm:pt modelId="{BC6817A6-3812-4996-AB57-DA2F5A1103F4}" type="pres">
      <dgm:prSet presAssocID="{B3F0107D-39A1-4D15-8587-79B9BB6C8CEA}" presName="linear" presStyleCnt="0">
        <dgm:presLayoutVars>
          <dgm:animLvl val="lvl"/>
          <dgm:resizeHandles val="exact"/>
        </dgm:presLayoutVars>
      </dgm:prSet>
      <dgm:spPr/>
    </dgm:pt>
    <dgm:pt modelId="{835C7B06-A46B-4BD0-9CA9-425A225B0153}" type="pres">
      <dgm:prSet presAssocID="{8103E6E5-A383-4105-AB56-473294E5A8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281CAA-E954-41D0-B070-7B0A776DF13F}" type="pres">
      <dgm:prSet presAssocID="{3B5EF3C3-AE1D-46D2-BE25-C05EC7C7EA44}" presName="spacer" presStyleCnt="0"/>
      <dgm:spPr/>
    </dgm:pt>
    <dgm:pt modelId="{5E8AAB0C-21E0-410E-AFC6-CBE3463C38B3}" type="pres">
      <dgm:prSet presAssocID="{60EB9C03-33C3-43AF-92C9-F95C32B673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D5C944-3BB2-4279-8072-795959494462}" type="pres">
      <dgm:prSet presAssocID="{799C593D-97A9-41D8-BFFB-AB46A7BAC17A}" presName="spacer" presStyleCnt="0"/>
      <dgm:spPr/>
    </dgm:pt>
    <dgm:pt modelId="{13D5234C-E3BE-4736-B1B5-9F24A01ADA1A}" type="pres">
      <dgm:prSet presAssocID="{6D577F42-C4E7-4B23-AD10-B697310E27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E74D1B-FBE4-449B-A7A4-640565387734}" srcId="{B3F0107D-39A1-4D15-8587-79B9BB6C8CEA}" destId="{6D577F42-C4E7-4B23-AD10-B697310E2795}" srcOrd="2" destOrd="0" parTransId="{389B1BE0-6B05-4E30-914D-D006F431E455}" sibTransId="{0493D5E3-A3B9-4F1D-A5B0-31677E88452C}"/>
    <dgm:cxn modelId="{6F93C856-0A27-45E6-AA90-7C291682459A}" type="presOf" srcId="{8103E6E5-A383-4105-AB56-473294E5A894}" destId="{835C7B06-A46B-4BD0-9CA9-425A225B0153}" srcOrd="0" destOrd="0" presId="urn:microsoft.com/office/officeart/2005/8/layout/vList2"/>
    <dgm:cxn modelId="{7313AE95-9CD9-493E-85A8-48EC1738D85D}" type="presOf" srcId="{B3F0107D-39A1-4D15-8587-79B9BB6C8CEA}" destId="{BC6817A6-3812-4996-AB57-DA2F5A1103F4}" srcOrd="0" destOrd="0" presId="urn:microsoft.com/office/officeart/2005/8/layout/vList2"/>
    <dgm:cxn modelId="{C6A9FF9D-0884-4FE4-8991-B4DBC473A972}" srcId="{B3F0107D-39A1-4D15-8587-79B9BB6C8CEA}" destId="{60EB9C03-33C3-43AF-92C9-F95C32B673F6}" srcOrd="1" destOrd="0" parTransId="{91BCE1BC-F027-4010-9817-BBBF1B8412D5}" sibTransId="{799C593D-97A9-41D8-BFFB-AB46A7BAC17A}"/>
    <dgm:cxn modelId="{D58E67A2-9A71-4AB6-852C-467E7FE65AEA}" srcId="{B3F0107D-39A1-4D15-8587-79B9BB6C8CEA}" destId="{8103E6E5-A383-4105-AB56-473294E5A894}" srcOrd="0" destOrd="0" parTransId="{A47796BB-FC37-4633-A283-08FFD1E3961B}" sibTransId="{3B5EF3C3-AE1D-46D2-BE25-C05EC7C7EA44}"/>
    <dgm:cxn modelId="{5F3C1BB3-6354-4DA8-9350-B37AB9763CFE}" type="presOf" srcId="{60EB9C03-33C3-43AF-92C9-F95C32B673F6}" destId="{5E8AAB0C-21E0-410E-AFC6-CBE3463C38B3}" srcOrd="0" destOrd="0" presId="urn:microsoft.com/office/officeart/2005/8/layout/vList2"/>
    <dgm:cxn modelId="{76A8B2CF-656F-43BA-8B1B-4EA233D9FC80}" type="presOf" srcId="{6D577F42-C4E7-4B23-AD10-B697310E2795}" destId="{13D5234C-E3BE-4736-B1B5-9F24A01ADA1A}" srcOrd="0" destOrd="0" presId="urn:microsoft.com/office/officeart/2005/8/layout/vList2"/>
    <dgm:cxn modelId="{6D5677FF-AE64-49EE-A9D5-37A5B3CFABC1}" type="presParOf" srcId="{BC6817A6-3812-4996-AB57-DA2F5A1103F4}" destId="{835C7B06-A46B-4BD0-9CA9-425A225B0153}" srcOrd="0" destOrd="0" presId="urn:microsoft.com/office/officeart/2005/8/layout/vList2"/>
    <dgm:cxn modelId="{4B56F644-3A76-406F-8991-C3DD6A3B72F6}" type="presParOf" srcId="{BC6817A6-3812-4996-AB57-DA2F5A1103F4}" destId="{FE281CAA-E954-41D0-B070-7B0A776DF13F}" srcOrd="1" destOrd="0" presId="urn:microsoft.com/office/officeart/2005/8/layout/vList2"/>
    <dgm:cxn modelId="{A47E648D-1CB3-49C3-9748-2354F7B93859}" type="presParOf" srcId="{BC6817A6-3812-4996-AB57-DA2F5A1103F4}" destId="{5E8AAB0C-21E0-410E-AFC6-CBE3463C38B3}" srcOrd="2" destOrd="0" presId="urn:microsoft.com/office/officeart/2005/8/layout/vList2"/>
    <dgm:cxn modelId="{D0A32DE0-88FD-4114-8A30-5359A937BAE3}" type="presParOf" srcId="{BC6817A6-3812-4996-AB57-DA2F5A1103F4}" destId="{39D5C944-3BB2-4279-8072-795959494462}" srcOrd="3" destOrd="0" presId="urn:microsoft.com/office/officeart/2005/8/layout/vList2"/>
    <dgm:cxn modelId="{FC4A3A2F-8C35-470E-AD67-901092E30E71}" type="presParOf" srcId="{BC6817A6-3812-4996-AB57-DA2F5A1103F4}" destId="{13D5234C-E3BE-4736-B1B5-9F24A01ADA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7C516B-1530-41CE-95AA-813F93A7F4E4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164A40C-3189-45FA-A75F-82FE2DE6F1C1}">
      <dgm:prSet/>
      <dgm:spPr/>
      <dgm:t>
        <a:bodyPr/>
        <a:lstStyle/>
        <a:p>
          <a:r>
            <a:rPr lang="en-US"/>
            <a:t>Factors affecting iSCSI performance: Network bandwidth, latency, quality of service , and hardware performance</a:t>
          </a:r>
        </a:p>
      </dgm:t>
    </dgm:pt>
    <dgm:pt modelId="{74C84039-6AA3-4B7C-BB34-D614EB210613}" type="parTrans" cxnId="{A85F4F3A-7C6F-4B47-B5E2-9CDF50B9F009}">
      <dgm:prSet/>
      <dgm:spPr/>
      <dgm:t>
        <a:bodyPr/>
        <a:lstStyle/>
        <a:p>
          <a:endParaRPr lang="en-US"/>
        </a:p>
      </dgm:t>
    </dgm:pt>
    <dgm:pt modelId="{A02FDB19-D592-42C0-907E-8E4E4A8A0519}" type="sibTrans" cxnId="{A85F4F3A-7C6F-4B47-B5E2-9CDF50B9F009}">
      <dgm:prSet/>
      <dgm:spPr/>
      <dgm:t>
        <a:bodyPr/>
        <a:lstStyle/>
        <a:p>
          <a:endParaRPr lang="en-US"/>
        </a:p>
      </dgm:t>
    </dgm:pt>
    <dgm:pt modelId="{88FC018D-82F2-4453-B9FF-23A2953E97B7}">
      <dgm:prSet/>
      <dgm:spPr/>
      <dgm:t>
        <a:bodyPr/>
        <a:lstStyle/>
        <a:p>
          <a:r>
            <a:rPr lang="en-US"/>
            <a:t>Methods to optimize iSCSI performance: Jumbo frames, multipath I/O, and link aggregation</a:t>
          </a:r>
        </a:p>
      </dgm:t>
    </dgm:pt>
    <dgm:pt modelId="{653A11AA-834E-4C5D-997C-C96AF50CF2EE}" type="parTrans" cxnId="{AA028AFB-5696-4C25-B865-71D1F93C2FED}">
      <dgm:prSet/>
      <dgm:spPr/>
      <dgm:t>
        <a:bodyPr/>
        <a:lstStyle/>
        <a:p>
          <a:endParaRPr lang="en-US"/>
        </a:p>
      </dgm:t>
    </dgm:pt>
    <dgm:pt modelId="{3EA46007-FF51-47E8-99DE-F11AA7769708}" type="sibTrans" cxnId="{AA028AFB-5696-4C25-B865-71D1F93C2FED}">
      <dgm:prSet/>
      <dgm:spPr/>
      <dgm:t>
        <a:bodyPr/>
        <a:lstStyle/>
        <a:p>
          <a:endParaRPr lang="en-US"/>
        </a:p>
      </dgm:t>
    </dgm:pt>
    <dgm:pt modelId="{C352C06E-E041-46BC-A608-BBCD3500FF87}">
      <dgm:prSet/>
      <dgm:spPr/>
      <dgm:t>
        <a:bodyPr/>
        <a:lstStyle/>
        <a:p>
          <a:r>
            <a:rPr lang="en-US"/>
            <a:t>Performance comparison with other technologies such as Fibre Channel and FCoE</a:t>
          </a:r>
        </a:p>
      </dgm:t>
    </dgm:pt>
    <dgm:pt modelId="{CAC10ADF-3B5A-4327-A41A-AF4A0E875090}" type="parTrans" cxnId="{8A446E7A-20A0-49B3-9575-C96521FCF45B}">
      <dgm:prSet/>
      <dgm:spPr/>
      <dgm:t>
        <a:bodyPr/>
        <a:lstStyle/>
        <a:p>
          <a:endParaRPr lang="en-US"/>
        </a:p>
      </dgm:t>
    </dgm:pt>
    <dgm:pt modelId="{442721F0-35E3-4C9E-B771-ABDAA2D49D01}" type="sibTrans" cxnId="{8A446E7A-20A0-49B3-9575-C96521FCF45B}">
      <dgm:prSet/>
      <dgm:spPr/>
      <dgm:t>
        <a:bodyPr/>
        <a:lstStyle/>
        <a:p>
          <a:endParaRPr lang="en-US"/>
        </a:p>
      </dgm:t>
    </dgm:pt>
    <dgm:pt modelId="{54AF0EA8-E810-4117-840D-763384D5582F}" type="pres">
      <dgm:prSet presAssocID="{5F7C516B-1530-41CE-95AA-813F93A7F4E4}" presName="vert0" presStyleCnt="0">
        <dgm:presLayoutVars>
          <dgm:dir/>
          <dgm:animOne val="branch"/>
          <dgm:animLvl val="lvl"/>
        </dgm:presLayoutVars>
      </dgm:prSet>
      <dgm:spPr/>
    </dgm:pt>
    <dgm:pt modelId="{9AEC35BB-6B74-4DA3-99E2-145BBE7960A2}" type="pres">
      <dgm:prSet presAssocID="{7164A40C-3189-45FA-A75F-82FE2DE6F1C1}" presName="thickLine" presStyleLbl="alignNode1" presStyleIdx="0" presStyleCnt="3"/>
      <dgm:spPr/>
    </dgm:pt>
    <dgm:pt modelId="{58F810C3-E067-4092-BE61-871AE39441B5}" type="pres">
      <dgm:prSet presAssocID="{7164A40C-3189-45FA-A75F-82FE2DE6F1C1}" presName="horz1" presStyleCnt="0"/>
      <dgm:spPr/>
    </dgm:pt>
    <dgm:pt modelId="{9026267C-9A2C-489D-BBD9-85C112D47816}" type="pres">
      <dgm:prSet presAssocID="{7164A40C-3189-45FA-A75F-82FE2DE6F1C1}" presName="tx1" presStyleLbl="revTx" presStyleIdx="0" presStyleCnt="3"/>
      <dgm:spPr/>
    </dgm:pt>
    <dgm:pt modelId="{056CEA97-6D06-4B90-ACA2-90191A75FD96}" type="pres">
      <dgm:prSet presAssocID="{7164A40C-3189-45FA-A75F-82FE2DE6F1C1}" presName="vert1" presStyleCnt="0"/>
      <dgm:spPr/>
    </dgm:pt>
    <dgm:pt modelId="{3B09E6AB-7660-4C51-9234-38157342D467}" type="pres">
      <dgm:prSet presAssocID="{88FC018D-82F2-4453-B9FF-23A2953E97B7}" presName="thickLine" presStyleLbl="alignNode1" presStyleIdx="1" presStyleCnt="3"/>
      <dgm:spPr/>
    </dgm:pt>
    <dgm:pt modelId="{9B0F4AF2-BDB3-4474-B9FE-966105197F7E}" type="pres">
      <dgm:prSet presAssocID="{88FC018D-82F2-4453-B9FF-23A2953E97B7}" presName="horz1" presStyleCnt="0"/>
      <dgm:spPr/>
    </dgm:pt>
    <dgm:pt modelId="{2F6FD76C-D735-4296-9D75-02E23EA68BDD}" type="pres">
      <dgm:prSet presAssocID="{88FC018D-82F2-4453-B9FF-23A2953E97B7}" presName="tx1" presStyleLbl="revTx" presStyleIdx="1" presStyleCnt="3"/>
      <dgm:spPr/>
    </dgm:pt>
    <dgm:pt modelId="{F1429B13-CD1B-4976-9938-6816AC794170}" type="pres">
      <dgm:prSet presAssocID="{88FC018D-82F2-4453-B9FF-23A2953E97B7}" presName="vert1" presStyleCnt="0"/>
      <dgm:spPr/>
    </dgm:pt>
    <dgm:pt modelId="{D50B57DD-39AF-48D0-9CC3-DB0CC8AC8BE3}" type="pres">
      <dgm:prSet presAssocID="{C352C06E-E041-46BC-A608-BBCD3500FF87}" presName="thickLine" presStyleLbl="alignNode1" presStyleIdx="2" presStyleCnt="3"/>
      <dgm:spPr/>
    </dgm:pt>
    <dgm:pt modelId="{B385C413-95D1-4E1C-AF3D-FF2E6E3B558A}" type="pres">
      <dgm:prSet presAssocID="{C352C06E-E041-46BC-A608-BBCD3500FF87}" presName="horz1" presStyleCnt="0"/>
      <dgm:spPr/>
    </dgm:pt>
    <dgm:pt modelId="{6B084856-F242-4859-A45E-21CFFFC7E63C}" type="pres">
      <dgm:prSet presAssocID="{C352C06E-E041-46BC-A608-BBCD3500FF87}" presName="tx1" presStyleLbl="revTx" presStyleIdx="2" presStyleCnt="3"/>
      <dgm:spPr/>
    </dgm:pt>
    <dgm:pt modelId="{188DE35D-04B0-449B-850E-6968FC97B302}" type="pres">
      <dgm:prSet presAssocID="{C352C06E-E041-46BC-A608-BBCD3500FF87}" presName="vert1" presStyleCnt="0"/>
      <dgm:spPr/>
    </dgm:pt>
  </dgm:ptLst>
  <dgm:cxnLst>
    <dgm:cxn modelId="{A85F4F3A-7C6F-4B47-B5E2-9CDF50B9F009}" srcId="{5F7C516B-1530-41CE-95AA-813F93A7F4E4}" destId="{7164A40C-3189-45FA-A75F-82FE2DE6F1C1}" srcOrd="0" destOrd="0" parTransId="{74C84039-6AA3-4B7C-BB34-D614EB210613}" sibTransId="{A02FDB19-D592-42C0-907E-8E4E4A8A0519}"/>
    <dgm:cxn modelId="{5BBD4E50-F301-42BB-8BC1-E29D388C7307}" type="presOf" srcId="{5F7C516B-1530-41CE-95AA-813F93A7F4E4}" destId="{54AF0EA8-E810-4117-840D-763384D5582F}" srcOrd="0" destOrd="0" presId="urn:microsoft.com/office/officeart/2008/layout/LinedList"/>
    <dgm:cxn modelId="{8A446E7A-20A0-49B3-9575-C96521FCF45B}" srcId="{5F7C516B-1530-41CE-95AA-813F93A7F4E4}" destId="{C352C06E-E041-46BC-A608-BBCD3500FF87}" srcOrd="2" destOrd="0" parTransId="{CAC10ADF-3B5A-4327-A41A-AF4A0E875090}" sibTransId="{442721F0-35E3-4C9E-B771-ABDAA2D49D01}"/>
    <dgm:cxn modelId="{938EFD81-BFC6-45AD-B0E8-BBBBCBE30A86}" type="presOf" srcId="{C352C06E-E041-46BC-A608-BBCD3500FF87}" destId="{6B084856-F242-4859-A45E-21CFFFC7E63C}" srcOrd="0" destOrd="0" presId="urn:microsoft.com/office/officeart/2008/layout/LinedList"/>
    <dgm:cxn modelId="{60652E93-30EC-4AE2-BE62-714CD722E546}" type="presOf" srcId="{7164A40C-3189-45FA-A75F-82FE2DE6F1C1}" destId="{9026267C-9A2C-489D-BBD9-85C112D47816}" srcOrd="0" destOrd="0" presId="urn:microsoft.com/office/officeart/2008/layout/LinedList"/>
    <dgm:cxn modelId="{A3CBA3DE-5CD9-4636-B25F-E7B6E1A99117}" type="presOf" srcId="{88FC018D-82F2-4453-B9FF-23A2953E97B7}" destId="{2F6FD76C-D735-4296-9D75-02E23EA68BDD}" srcOrd="0" destOrd="0" presId="urn:microsoft.com/office/officeart/2008/layout/LinedList"/>
    <dgm:cxn modelId="{AA028AFB-5696-4C25-B865-71D1F93C2FED}" srcId="{5F7C516B-1530-41CE-95AA-813F93A7F4E4}" destId="{88FC018D-82F2-4453-B9FF-23A2953E97B7}" srcOrd="1" destOrd="0" parTransId="{653A11AA-834E-4C5D-997C-C96AF50CF2EE}" sibTransId="{3EA46007-FF51-47E8-99DE-F11AA7769708}"/>
    <dgm:cxn modelId="{064B45CB-9FAA-40FF-9923-9461921AF8DE}" type="presParOf" srcId="{54AF0EA8-E810-4117-840D-763384D5582F}" destId="{9AEC35BB-6B74-4DA3-99E2-145BBE7960A2}" srcOrd="0" destOrd="0" presId="urn:microsoft.com/office/officeart/2008/layout/LinedList"/>
    <dgm:cxn modelId="{CFCEA3B5-8037-4B2B-A165-9035F9BFB99E}" type="presParOf" srcId="{54AF0EA8-E810-4117-840D-763384D5582F}" destId="{58F810C3-E067-4092-BE61-871AE39441B5}" srcOrd="1" destOrd="0" presId="urn:microsoft.com/office/officeart/2008/layout/LinedList"/>
    <dgm:cxn modelId="{570EE12C-3AFC-47A6-95B9-312EC1FFEE7D}" type="presParOf" srcId="{58F810C3-E067-4092-BE61-871AE39441B5}" destId="{9026267C-9A2C-489D-BBD9-85C112D47816}" srcOrd="0" destOrd="0" presId="urn:microsoft.com/office/officeart/2008/layout/LinedList"/>
    <dgm:cxn modelId="{C4DA6FCF-C9A2-459B-9C3A-715A7009FA2A}" type="presParOf" srcId="{58F810C3-E067-4092-BE61-871AE39441B5}" destId="{056CEA97-6D06-4B90-ACA2-90191A75FD96}" srcOrd="1" destOrd="0" presId="urn:microsoft.com/office/officeart/2008/layout/LinedList"/>
    <dgm:cxn modelId="{264FA8CD-BD32-468E-826F-A3DACE3B4680}" type="presParOf" srcId="{54AF0EA8-E810-4117-840D-763384D5582F}" destId="{3B09E6AB-7660-4C51-9234-38157342D467}" srcOrd="2" destOrd="0" presId="urn:microsoft.com/office/officeart/2008/layout/LinedList"/>
    <dgm:cxn modelId="{26F63217-9F9A-46D3-A551-C0657B62C5AD}" type="presParOf" srcId="{54AF0EA8-E810-4117-840D-763384D5582F}" destId="{9B0F4AF2-BDB3-4474-B9FE-966105197F7E}" srcOrd="3" destOrd="0" presId="urn:microsoft.com/office/officeart/2008/layout/LinedList"/>
    <dgm:cxn modelId="{FE4268E5-FE7C-4854-B47C-BF6F751A1B12}" type="presParOf" srcId="{9B0F4AF2-BDB3-4474-B9FE-966105197F7E}" destId="{2F6FD76C-D735-4296-9D75-02E23EA68BDD}" srcOrd="0" destOrd="0" presId="urn:microsoft.com/office/officeart/2008/layout/LinedList"/>
    <dgm:cxn modelId="{C5EC7029-B701-4AB3-9967-A4C80B661AC3}" type="presParOf" srcId="{9B0F4AF2-BDB3-4474-B9FE-966105197F7E}" destId="{F1429B13-CD1B-4976-9938-6816AC794170}" srcOrd="1" destOrd="0" presId="urn:microsoft.com/office/officeart/2008/layout/LinedList"/>
    <dgm:cxn modelId="{69AF3E76-F867-4AD0-A572-2E2E930B8661}" type="presParOf" srcId="{54AF0EA8-E810-4117-840D-763384D5582F}" destId="{D50B57DD-39AF-48D0-9CC3-DB0CC8AC8BE3}" srcOrd="4" destOrd="0" presId="urn:microsoft.com/office/officeart/2008/layout/LinedList"/>
    <dgm:cxn modelId="{2A420CA9-74EC-408C-8483-82AFC47D6A7E}" type="presParOf" srcId="{54AF0EA8-E810-4117-840D-763384D5582F}" destId="{B385C413-95D1-4E1C-AF3D-FF2E6E3B558A}" srcOrd="5" destOrd="0" presId="urn:microsoft.com/office/officeart/2008/layout/LinedList"/>
    <dgm:cxn modelId="{FCD82D40-2CF2-4A02-846D-C5ECF502D50C}" type="presParOf" srcId="{B385C413-95D1-4E1C-AF3D-FF2E6E3B558A}" destId="{6B084856-F242-4859-A45E-21CFFFC7E63C}" srcOrd="0" destOrd="0" presId="urn:microsoft.com/office/officeart/2008/layout/LinedList"/>
    <dgm:cxn modelId="{91705975-1574-4CAC-BA4B-9F63C31FDEC7}" type="presParOf" srcId="{B385C413-95D1-4E1C-AF3D-FF2E6E3B558A}" destId="{188DE35D-04B0-449B-850E-6968FC97B3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54DC49-5283-42BF-B94E-452FCBFEDF1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D7189B-2F0B-4A63-B19C-073F80B135AE}">
      <dgm:prSet/>
      <dgm:spPr/>
      <dgm:t>
        <a:bodyPr/>
        <a:lstStyle/>
        <a:p>
          <a:r>
            <a:rPr lang="en-US"/>
            <a:t>Scenarios where iSCSI is beneficial: Small and medium businesses for cost-effective shared storage, backup and recovery solutions, virtualization storage</a:t>
          </a:r>
        </a:p>
      </dgm:t>
    </dgm:pt>
    <dgm:pt modelId="{6DA30CBC-A637-413A-A0F3-C56AC7A8AE4F}" type="parTrans" cxnId="{C3B52B07-3E2F-465F-8C3B-723A5473BA79}">
      <dgm:prSet/>
      <dgm:spPr/>
      <dgm:t>
        <a:bodyPr/>
        <a:lstStyle/>
        <a:p>
          <a:endParaRPr lang="en-US"/>
        </a:p>
      </dgm:t>
    </dgm:pt>
    <dgm:pt modelId="{826F0D6B-0A52-4F38-A91A-FA6B094DFA38}" type="sibTrans" cxnId="{C3B52B07-3E2F-465F-8C3B-723A5473BA79}">
      <dgm:prSet/>
      <dgm:spPr/>
      <dgm:t>
        <a:bodyPr/>
        <a:lstStyle/>
        <a:p>
          <a:endParaRPr lang="en-US"/>
        </a:p>
      </dgm:t>
    </dgm:pt>
    <dgm:pt modelId="{C41EAA82-B91C-457E-852F-29F20212EC3F}">
      <dgm:prSet/>
      <dgm:spPr/>
      <dgm:t>
        <a:bodyPr/>
        <a:lstStyle/>
        <a:p>
          <a:r>
            <a:rPr lang="en-US"/>
            <a:t>Benefits and drawbacks of iSCSI in these scenarios: Cost-effectiveness vs. potential performance limitations</a:t>
          </a:r>
        </a:p>
      </dgm:t>
    </dgm:pt>
    <dgm:pt modelId="{3653D8EC-6A3F-4446-9C04-8343329C8E0B}" type="parTrans" cxnId="{9B18141E-1BA6-4D45-9CD5-1BDDEBA16C1C}">
      <dgm:prSet/>
      <dgm:spPr/>
      <dgm:t>
        <a:bodyPr/>
        <a:lstStyle/>
        <a:p>
          <a:endParaRPr lang="en-US"/>
        </a:p>
      </dgm:t>
    </dgm:pt>
    <dgm:pt modelId="{43188DD1-7DB6-4828-A535-DFF4A6B04492}" type="sibTrans" cxnId="{9B18141E-1BA6-4D45-9CD5-1BDDEBA16C1C}">
      <dgm:prSet/>
      <dgm:spPr/>
      <dgm:t>
        <a:bodyPr/>
        <a:lstStyle/>
        <a:p>
          <a:endParaRPr lang="en-US"/>
        </a:p>
      </dgm:t>
    </dgm:pt>
    <dgm:pt modelId="{878B233A-9A6E-4A06-81EB-31E03B526D33}" type="pres">
      <dgm:prSet presAssocID="{4254DC49-5283-42BF-B94E-452FCBFEDF10}" presName="linear" presStyleCnt="0">
        <dgm:presLayoutVars>
          <dgm:animLvl val="lvl"/>
          <dgm:resizeHandles val="exact"/>
        </dgm:presLayoutVars>
      </dgm:prSet>
      <dgm:spPr/>
    </dgm:pt>
    <dgm:pt modelId="{9336D9D2-02F6-41D8-AFFE-EB11F180974F}" type="pres">
      <dgm:prSet presAssocID="{E1D7189B-2F0B-4A63-B19C-073F80B135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C199D6-16DA-46B1-82C0-1F198ADD73F0}" type="pres">
      <dgm:prSet presAssocID="{826F0D6B-0A52-4F38-A91A-FA6B094DFA38}" presName="spacer" presStyleCnt="0"/>
      <dgm:spPr/>
    </dgm:pt>
    <dgm:pt modelId="{85765CAE-CFBB-4C2F-A9D2-CE9726491AC8}" type="pres">
      <dgm:prSet presAssocID="{C41EAA82-B91C-457E-852F-29F20212EC3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3B52B07-3E2F-465F-8C3B-723A5473BA79}" srcId="{4254DC49-5283-42BF-B94E-452FCBFEDF10}" destId="{E1D7189B-2F0B-4A63-B19C-073F80B135AE}" srcOrd="0" destOrd="0" parTransId="{6DA30CBC-A637-413A-A0F3-C56AC7A8AE4F}" sibTransId="{826F0D6B-0A52-4F38-A91A-FA6B094DFA38}"/>
    <dgm:cxn modelId="{9B18141E-1BA6-4D45-9CD5-1BDDEBA16C1C}" srcId="{4254DC49-5283-42BF-B94E-452FCBFEDF10}" destId="{C41EAA82-B91C-457E-852F-29F20212EC3F}" srcOrd="1" destOrd="0" parTransId="{3653D8EC-6A3F-4446-9C04-8343329C8E0B}" sibTransId="{43188DD1-7DB6-4828-A535-DFF4A6B04492}"/>
    <dgm:cxn modelId="{B867F721-B05F-49CB-AA3B-BC49CD1E5C8A}" type="presOf" srcId="{E1D7189B-2F0B-4A63-B19C-073F80B135AE}" destId="{9336D9D2-02F6-41D8-AFFE-EB11F180974F}" srcOrd="0" destOrd="0" presId="urn:microsoft.com/office/officeart/2005/8/layout/vList2"/>
    <dgm:cxn modelId="{2211E33A-A9F1-40C6-95EF-9C6EAD3B4333}" type="presOf" srcId="{4254DC49-5283-42BF-B94E-452FCBFEDF10}" destId="{878B233A-9A6E-4A06-81EB-31E03B526D33}" srcOrd="0" destOrd="0" presId="urn:microsoft.com/office/officeart/2005/8/layout/vList2"/>
    <dgm:cxn modelId="{1E6A5789-5A36-4CCD-BA55-853A14A27523}" type="presOf" srcId="{C41EAA82-B91C-457E-852F-29F20212EC3F}" destId="{85765CAE-CFBB-4C2F-A9D2-CE9726491AC8}" srcOrd="0" destOrd="0" presId="urn:microsoft.com/office/officeart/2005/8/layout/vList2"/>
    <dgm:cxn modelId="{E498897E-B741-45F2-84F5-76496F22CE6F}" type="presParOf" srcId="{878B233A-9A6E-4A06-81EB-31E03B526D33}" destId="{9336D9D2-02F6-41D8-AFFE-EB11F180974F}" srcOrd="0" destOrd="0" presId="urn:microsoft.com/office/officeart/2005/8/layout/vList2"/>
    <dgm:cxn modelId="{63E7FAD0-AB85-4673-BA8B-D44A3B6C5500}" type="presParOf" srcId="{878B233A-9A6E-4A06-81EB-31E03B526D33}" destId="{18C199D6-16DA-46B1-82C0-1F198ADD73F0}" srcOrd="1" destOrd="0" presId="urn:microsoft.com/office/officeart/2005/8/layout/vList2"/>
    <dgm:cxn modelId="{E6E866EC-2489-44A3-B251-5E4BF88DEBBC}" type="presParOf" srcId="{878B233A-9A6E-4A06-81EB-31E03B526D33}" destId="{85765CAE-CFBB-4C2F-A9D2-CE9726491A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99410-41A6-4F6F-9A0E-B4AD1FA9F77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CD9AA-150A-45FC-B221-BACE5FF7C99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A49B1-353A-4F23-94EF-EE5C7CF8E54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Explanation of SCSI: It is a set of standards for physically connecting and transferring data between computers and peripheral devices</a:t>
          </a:r>
        </a:p>
      </dsp:txBody>
      <dsp:txXfrm>
        <a:off x="1435590" y="531"/>
        <a:ext cx="9080009" cy="1242935"/>
      </dsp:txXfrm>
    </dsp:sp>
    <dsp:sp modelId="{23C4F5E8-1EAB-47D2-9CDA-20A485944B6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824FF-F9A3-4D56-BECB-B31D9654105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5F1F6-2F50-4D7A-8CFA-8AC206B5838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Function: SCSI is most commonly used for hard drives and tape drives but can connect a wide range of other devices</a:t>
          </a:r>
        </a:p>
      </dsp:txBody>
      <dsp:txXfrm>
        <a:off x="1435590" y="1554201"/>
        <a:ext cx="9080009" cy="1242935"/>
      </dsp:txXfrm>
    </dsp:sp>
    <dsp:sp modelId="{66E9CFA0-FACC-407D-B0A9-1545CFB4612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E2AC3-280D-4FE7-80FA-3390B831B86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D0F2C-7113-4378-B425-F7D4EDAA236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Role in iSCSI: iSCSI encapsulates SCSI commands and packages data for transport over IP networks</a:t>
          </a:r>
        </a:p>
      </dsp:txBody>
      <dsp:txXfrm>
        <a:off x="1435590" y="3107870"/>
        <a:ext cx="9080009" cy="12429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2465F-96DF-4F0C-A210-D6CD66017A28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C4D43-EF17-4310-97EF-6A772A8B750A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Common issues: Connection failures, slow performance, authentication errors</a:t>
          </a:r>
        </a:p>
      </dsp:txBody>
      <dsp:txXfrm>
        <a:off x="0" y="2703"/>
        <a:ext cx="6900512" cy="1843578"/>
      </dsp:txXfrm>
    </dsp:sp>
    <dsp:sp modelId="{BA4F15AC-1CA1-4FD3-AF29-F098A14D2D1E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90825-2FD4-4772-8AEC-9CA17F8E01FE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Solutions: Checking network connectivity, optimizing network performance, verifying CHAP credentials</a:t>
          </a:r>
        </a:p>
      </dsp:txBody>
      <dsp:txXfrm>
        <a:off x="0" y="1846281"/>
        <a:ext cx="6900512" cy="1843578"/>
      </dsp:txXfrm>
    </dsp:sp>
    <dsp:sp modelId="{DCD5E4F7-F14E-40B8-8B0A-5FBCE7D29E9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EC074-FFB3-4372-8783-A4B54D6DE11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Tools for troubleshooting: iSCSI initiator utilities, network monitoring tools</a:t>
          </a:r>
        </a:p>
      </dsp:txBody>
      <dsp:txXfrm>
        <a:off x="0" y="3689859"/>
        <a:ext cx="6900512" cy="18435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885E-340A-498D-BE51-A02C005D25A7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24295-DEAF-4EFC-9088-0A9C0DA77CBB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A3B45-494D-4C88-83BE-7C589463F1ED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Trends: Ongoing improvements in network technology are continually enhancing iSCSI performance</a:t>
          </a:r>
        </a:p>
      </dsp:txBody>
      <dsp:txXfrm>
        <a:off x="1826480" y="675"/>
        <a:ext cx="5074031" cy="1581368"/>
      </dsp:txXfrm>
    </dsp:sp>
    <dsp:sp modelId="{0E4F0D99-17DC-4508-8FF9-B0297E043F12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7CA97-9BF5-4BB7-B94A-BD1A62F97D3C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C750E-C2A3-451C-92C1-597CF748CA6B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Future enhancements: Integration with cloud storage, advancements in security and performance optimization</a:t>
          </a:r>
        </a:p>
      </dsp:txBody>
      <dsp:txXfrm>
        <a:off x="1826480" y="1977386"/>
        <a:ext cx="5074031" cy="1581368"/>
      </dsp:txXfrm>
    </dsp:sp>
    <dsp:sp modelId="{4BA57525-2CE1-4009-802B-26310A35007D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67818-6CEF-4777-AF04-192F74F9A30F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1E686-AC50-4717-A3A8-45C423C9D621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Emerging technologies: Hyper-converged infrastructure , software-defined storage , and their potential impact on iSCSI</a:t>
          </a:r>
        </a:p>
      </dsp:txBody>
      <dsp:txXfrm>
        <a:off x="1826480" y="3954096"/>
        <a:ext cx="5074031" cy="15813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BE0B9-19E5-42F6-894E-455540F4BCC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140C1-699E-4959-8342-9B3B7E92B97E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Recap of the key points: iSCSI is a key technology for implementing cost-effective, scalable storage solutions</a:t>
          </a:r>
        </a:p>
      </dsp:txBody>
      <dsp:txXfrm>
        <a:off x="0" y="2703"/>
        <a:ext cx="6900512" cy="1843578"/>
      </dsp:txXfrm>
    </dsp:sp>
    <dsp:sp modelId="{95BF4E8A-D68F-4F9E-9CD8-F9F33C3CF595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7CF95-D01A-48B2-A427-AACA25D66080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Relevance: Despite challenges, iSCSI remains an essential part of modern network storage due to its ability to leverage existing infrastructure</a:t>
          </a:r>
        </a:p>
      </dsp:txBody>
      <dsp:txXfrm>
        <a:off x="0" y="1846281"/>
        <a:ext cx="6900512" cy="1843578"/>
      </dsp:txXfrm>
    </dsp:sp>
    <dsp:sp modelId="{F0DA78A8-CF3E-4537-8DC8-57A4623A5804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83582-1599-42EE-9949-81173BD9ABC9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Closing remarks: With continuous advancements, iSCSI will continue to evolve, offering improved performance and security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4FC4C-ABAC-42B3-B4E2-23058588F7C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63D3-9DB9-4617-B0BF-366C23BD40FC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iSCSI works: iSCSI packages SCSI commands into IP packets and transports them over an Ethernet connection</a:t>
          </a:r>
        </a:p>
      </dsp:txBody>
      <dsp:txXfrm>
        <a:off x="378614" y="886531"/>
        <a:ext cx="2810360" cy="1744948"/>
      </dsp:txXfrm>
    </dsp:sp>
    <dsp:sp modelId="{787C8F90-B50A-4EBF-ADE2-06693A8B6B5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F4242-1073-483E-92CD-AFA4E2B52DBF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components: Initiator , Target , and LUN</a:t>
          </a:r>
        </a:p>
      </dsp:txBody>
      <dsp:txXfrm>
        <a:off x="3946203" y="886531"/>
        <a:ext cx="2810360" cy="1744948"/>
      </dsp:txXfrm>
    </dsp:sp>
    <dsp:sp modelId="{070A2D3B-2E90-4A63-A40E-E44514D69D67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5589D-FCFF-434C-B7F7-97C77C219E2A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Naming conventions: IQN , EUI , NAA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8040B-5697-4C2F-8D6E-8F7198143B9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FD3FF-3C2F-471B-9F31-1ABA09AF33C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4A9E7-4395-4E8C-AFEB-A8074D51BCF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iSCSI employs a client-server architecture where an iSCSI initiator communicates with an iSCSI target</a:t>
          </a:r>
        </a:p>
      </dsp:txBody>
      <dsp:txXfrm>
        <a:off x="1507738" y="707092"/>
        <a:ext cx="9007861" cy="1305401"/>
      </dsp:txXfrm>
    </dsp:sp>
    <dsp:sp modelId="{FD106E51-E3E5-42F6-9451-4C053857D55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79363-E925-49CE-B8A8-6E629B4DAE7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8253E-EBF8-4122-BBE3-205211E4719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iSCSI session , iSCSI connection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8FB0B-9313-430A-82E0-CF2D675EE53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7011D-B894-45FD-A941-9E9ED0C4C9CC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 Light" panose="020F0302020204030204"/>
            </a:rPr>
            <a:t>Fibre</a:t>
          </a:r>
          <a:r>
            <a:rPr lang="en-US" sz="3600" kern="1200" dirty="0"/>
            <a:t> Channel</a:t>
          </a:r>
          <a:r>
            <a:rPr lang="en-US" sz="3600" kern="1200" dirty="0">
              <a:latin typeface="Calibri Light" panose="020F0302020204030204"/>
            </a:rPr>
            <a:t> Vs ISCSI</a:t>
          </a:r>
          <a:r>
            <a:rPr lang="en-US" sz="3600" kern="1200" dirty="0"/>
            <a:t> cost, scalability, performance, and ease of implementation</a:t>
          </a:r>
        </a:p>
      </dsp:txBody>
      <dsp:txXfrm>
        <a:off x="0" y="2703"/>
        <a:ext cx="6900512" cy="1843578"/>
      </dsp:txXfrm>
    </dsp:sp>
    <dsp:sp modelId="{30618D12-AF14-40A5-ACFB-A835E041659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590AA-1E17-426E-8F11-A830D577ADED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Pros of iSCSI: Lower cost, leverages existing Ethernet infrastructure, and easy to implement</a:t>
          </a:r>
        </a:p>
      </dsp:txBody>
      <dsp:txXfrm>
        <a:off x="0" y="1846281"/>
        <a:ext cx="6900512" cy="1843578"/>
      </dsp:txXfrm>
    </dsp:sp>
    <dsp:sp modelId="{12AB2C59-FB7D-4902-9E9F-49BF226B6FA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25988-3374-4B40-B4E0-08B98541E41F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Cons of iSCSI: Lower performance compared to </a:t>
          </a:r>
          <a:r>
            <a:rPr lang="en-US" sz="3600" kern="1200" dirty="0" err="1"/>
            <a:t>Fibre</a:t>
          </a:r>
          <a:r>
            <a:rPr lang="en-US" sz="3600" kern="1200" dirty="0"/>
            <a:t> Channel</a:t>
          </a:r>
        </a:p>
      </dsp:txBody>
      <dsp:txXfrm>
        <a:off x="0" y="3689859"/>
        <a:ext cx="6900512" cy="1843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51167-F190-4DB1-B32D-1880185B92E4}">
      <dsp:nvSpPr>
        <dsp:cNvPr id="0" name=""/>
        <dsp:cNvSpPr/>
      </dsp:nvSpPr>
      <dsp:spPr>
        <a:xfrm>
          <a:off x="0" y="19695"/>
          <a:ext cx="6900512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iSCSI protocol: It works on top of the Transport Control Protocol and allows the SCSI command to be sent end-to-end over local-area networks , wide-area networks or the Internet</a:t>
          </a:r>
        </a:p>
      </dsp:txBody>
      <dsp:txXfrm>
        <a:off x="87100" y="106795"/>
        <a:ext cx="6726312" cy="1610050"/>
      </dsp:txXfrm>
    </dsp:sp>
    <dsp:sp modelId="{F7ED4C8B-7001-4D1F-AEC0-98127E75D1B1}">
      <dsp:nvSpPr>
        <dsp:cNvPr id="0" name=""/>
        <dsp:cNvSpPr/>
      </dsp:nvSpPr>
      <dsp:spPr>
        <a:xfrm>
          <a:off x="0" y="1875945"/>
          <a:ext cx="6900512" cy="17842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iSCSI commands: SendTargets, Login, Logout, SCSi Command, Data-In, Data-Out</a:t>
          </a:r>
        </a:p>
      </dsp:txBody>
      <dsp:txXfrm>
        <a:off x="87100" y="1963045"/>
        <a:ext cx="6726312" cy="1610050"/>
      </dsp:txXfrm>
    </dsp:sp>
    <dsp:sp modelId="{FBA3C318-37DA-44C5-9013-5B4FB5A62215}">
      <dsp:nvSpPr>
        <dsp:cNvPr id="0" name=""/>
        <dsp:cNvSpPr/>
      </dsp:nvSpPr>
      <dsp:spPr>
        <a:xfrm>
          <a:off x="0" y="3732195"/>
          <a:ext cx="6900512" cy="1784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Role of TCP/IP in iSCSI: TCP/IP provides the communication path for data transfer between the initiator and target</a:t>
          </a:r>
        </a:p>
      </dsp:txBody>
      <dsp:txXfrm>
        <a:off x="87100" y="3819295"/>
        <a:ext cx="6726312" cy="1610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714E6-9E8D-47C7-ACA0-1C9E94B1E720}">
      <dsp:nvSpPr>
        <dsp:cNvPr id="0" name=""/>
        <dsp:cNvSpPr/>
      </dsp:nvSpPr>
      <dsp:spPr>
        <a:xfrm>
          <a:off x="0" y="39450"/>
          <a:ext cx="6900512" cy="26839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Guide on setting up an iSCSI environment including the installation of iSCSI initiator software, connecting to iSCSI targets, and managing iSCSI sessions</a:t>
          </a:r>
        </a:p>
      </dsp:txBody>
      <dsp:txXfrm>
        <a:off x="131021" y="170471"/>
        <a:ext cx="6638470" cy="2421937"/>
      </dsp:txXfrm>
    </dsp:sp>
    <dsp:sp modelId="{4EB5D1C9-D202-4CDF-BFE4-693B90BE3246}">
      <dsp:nvSpPr>
        <dsp:cNvPr id="0" name=""/>
        <dsp:cNvSpPr/>
      </dsp:nvSpPr>
      <dsp:spPr>
        <a:xfrm>
          <a:off x="0" y="2812710"/>
          <a:ext cx="6900512" cy="26839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Different software and hardware requirements: iSCSI initiator software, Ethernet hardware, storage hardware</a:t>
          </a:r>
        </a:p>
      </dsp:txBody>
      <dsp:txXfrm>
        <a:off x="131021" y="2943731"/>
        <a:ext cx="6638470" cy="2421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C7B06-A46B-4BD0-9CA9-425A225B0153}">
      <dsp:nvSpPr>
        <dsp:cNvPr id="0" name=""/>
        <dsp:cNvSpPr/>
      </dsp:nvSpPr>
      <dsp:spPr>
        <a:xfrm>
          <a:off x="0" y="121755"/>
          <a:ext cx="6900512" cy="1704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Security features: Use of Challenge-Handshake Authentication Protocol for authentication and IPSec for encryption</a:t>
          </a:r>
        </a:p>
      </dsp:txBody>
      <dsp:txXfrm>
        <a:off x="83216" y="204971"/>
        <a:ext cx="6734080" cy="1538258"/>
      </dsp:txXfrm>
    </dsp:sp>
    <dsp:sp modelId="{5E8AAB0C-21E0-410E-AFC6-CBE3463C38B3}">
      <dsp:nvSpPr>
        <dsp:cNvPr id="0" name=""/>
        <dsp:cNvSpPr/>
      </dsp:nvSpPr>
      <dsp:spPr>
        <a:xfrm>
          <a:off x="0" y="1915725"/>
          <a:ext cx="6900512" cy="17046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Explanation of how CHAP and IPSec work</a:t>
          </a:r>
        </a:p>
      </dsp:txBody>
      <dsp:txXfrm>
        <a:off x="83216" y="1998941"/>
        <a:ext cx="6734080" cy="1538258"/>
      </dsp:txXfrm>
    </dsp:sp>
    <dsp:sp modelId="{13D5234C-E3BE-4736-B1B5-9F24A01ADA1A}">
      <dsp:nvSpPr>
        <dsp:cNvPr id="0" name=""/>
        <dsp:cNvSpPr/>
      </dsp:nvSpPr>
      <dsp:spPr>
        <a:xfrm>
          <a:off x="0" y="3709695"/>
          <a:ext cx="6900512" cy="17046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Steps to enhance iSCSI security: Use VPNs, dedicated VLANs, and firewalls</a:t>
          </a:r>
        </a:p>
      </dsp:txBody>
      <dsp:txXfrm>
        <a:off x="83216" y="3792911"/>
        <a:ext cx="6734080" cy="15382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C35BB-6B74-4DA3-99E2-145BBE7960A2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6267C-9A2C-489D-BBD9-85C112D47816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Factors affecting iSCSI performance: Network bandwidth, latency, quality of service , and hardware performance</a:t>
          </a:r>
        </a:p>
      </dsp:txBody>
      <dsp:txXfrm>
        <a:off x="0" y="2703"/>
        <a:ext cx="6900512" cy="1843578"/>
      </dsp:txXfrm>
    </dsp:sp>
    <dsp:sp modelId="{3B09E6AB-7660-4C51-9234-38157342D46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D76C-D735-4296-9D75-02E23EA68BDD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Methods to optimize iSCSI performance: Jumbo frames, multipath I/O, and link aggregation</a:t>
          </a:r>
        </a:p>
      </dsp:txBody>
      <dsp:txXfrm>
        <a:off x="0" y="1846281"/>
        <a:ext cx="6900512" cy="1843578"/>
      </dsp:txXfrm>
    </dsp:sp>
    <dsp:sp modelId="{D50B57DD-39AF-48D0-9CC3-DB0CC8AC8BE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84856-F242-4859-A45E-21CFFFC7E63C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Performance comparison with other technologies such as Fibre Channel and FCoE</a:t>
          </a:r>
        </a:p>
      </dsp:txBody>
      <dsp:txXfrm>
        <a:off x="0" y="3689859"/>
        <a:ext cx="6900512" cy="18435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D9D2-02F6-41D8-AFFE-EB11F180974F}">
      <dsp:nvSpPr>
        <dsp:cNvPr id="0" name=""/>
        <dsp:cNvSpPr/>
      </dsp:nvSpPr>
      <dsp:spPr>
        <a:xfrm>
          <a:off x="0" y="39450"/>
          <a:ext cx="6900512" cy="26839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Scenarios where iSCSI is beneficial: Small and medium businesses for cost-effective shared storage, backup and recovery solutions, virtualization storage</a:t>
          </a:r>
        </a:p>
      </dsp:txBody>
      <dsp:txXfrm>
        <a:off x="131021" y="170471"/>
        <a:ext cx="6638470" cy="2421937"/>
      </dsp:txXfrm>
    </dsp:sp>
    <dsp:sp modelId="{85765CAE-CFBB-4C2F-A9D2-CE9726491AC8}">
      <dsp:nvSpPr>
        <dsp:cNvPr id="0" name=""/>
        <dsp:cNvSpPr/>
      </dsp:nvSpPr>
      <dsp:spPr>
        <a:xfrm>
          <a:off x="0" y="2812710"/>
          <a:ext cx="6900512" cy="26839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Benefits and drawbacks of iSCSI in these scenarios: Cost-effectiveness vs. potential performance limitations</a:t>
          </a:r>
        </a:p>
      </dsp:txBody>
      <dsp:txXfrm>
        <a:off x="131021" y="2943731"/>
        <a:ext cx="6638470" cy="242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Introduction to iSCSI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A849CE47-E0D5-B822-6AE3-25C435A15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63" r="27937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sz="2200"/>
              <a:t>Definition: iSCSI is a networking standard used for linking data storage devices over a network, enabling remote data transport for block-level data transfers</a:t>
            </a:r>
          </a:p>
          <a:p>
            <a:pPr lvl="0"/>
            <a:r>
              <a:rPr lang="en-US" sz="2200"/>
              <a:t>History: Developed by IBM and Cisco, iSCSI was ratified by the Internet Engineering Task Force in</a:t>
            </a:r>
          </a:p>
          <a:p>
            <a:pPr lvl="0"/>
            <a:r>
              <a:rPr lang="en-US" sz="2200"/>
              <a:t>Importance: iSCSI allows for the creation of SANs over standard LAN infrastructure, resulting in cost savings and increased scalability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4">
            <a:extLst>
              <a:ext uri="{FF2B5EF4-FFF2-40B4-BE49-F238E27FC236}">
                <a16:creationId xmlns:a16="http://schemas.microsoft.com/office/drawing/2014/main" id="{CF6B920E-3E05-0582-BA76-27C2B62D5792}"/>
              </a:ext>
            </a:extLst>
          </p:cNvPr>
          <p:cNvSpPr txBox="1"/>
          <p:nvPr/>
        </p:nvSpPr>
        <p:spPr>
          <a:xfrm>
            <a:off x="841248" y="251312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69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iSCSI</a:t>
            </a:r>
            <a:r>
              <a:rPr lang="en-US" sz="44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</a:t>
            </a:r>
            <a:r>
              <a:rPr lang="en-US" sz="4400" b="1" kern="1200" spc="-3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4400" b="1" kern="1200" spc="-3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ern</a:t>
            </a:r>
            <a:r>
              <a:rPr lang="en-US" sz="4400" b="1" kern="1200" spc="-25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 S</a:t>
            </a:r>
            <a:r>
              <a:rPr lang="en-US" sz="4400" b="1" kern="1200" spc="-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SI)</a:t>
            </a:r>
            <a:r>
              <a:rPr lang="en-US" sz="44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(6)</a:t>
            </a:r>
            <a:endParaRPr lang="en-US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AC0EF-F920-74BD-3740-3EC18C2D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90" y="1650222"/>
            <a:ext cx="7032374" cy="4217713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5623CFE4-72C0-0B53-A92A-1BE7AD172813}"/>
              </a:ext>
            </a:extLst>
          </p:cNvPr>
          <p:cNvSpPr/>
          <p:nvPr/>
        </p:nvSpPr>
        <p:spPr>
          <a:xfrm>
            <a:off x="1985505" y="6153050"/>
            <a:ext cx="8211845" cy="82118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48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4">
            <a:extLst>
              <a:ext uri="{FF2B5EF4-FFF2-40B4-BE49-F238E27FC236}">
                <a16:creationId xmlns:a16="http://schemas.microsoft.com/office/drawing/2014/main" id="{604923A4-6AC2-8B47-7F47-4BA69EC51CD1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69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iSCSI</a:t>
            </a:r>
            <a:r>
              <a:rPr lang="en-US" sz="54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</a:t>
            </a:r>
            <a:r>
              <a:rPr lang="en-US" sz="5400" b="1" kern="1200" spc="-3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5400" b="1" kern="1200" spc="-3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ern</a:t>
            </a:r>
            <a:r>
              <a:rPr lang="en-US" sz="5400" b="1" kern="1200" spc="-25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 S</a:t>
            </a:r>
            <a:r>
              <a:rPr lang="en-US" sz="5400" b="1" kern="1200" spc="-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SI)</a:t>
            </a:r>
            <a:r>
              <a:rPr lang="en-US" sz="54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(6)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0F341-B01F-2316-AF27-A1BBAA9B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56" y="1482500"/>
            <a:ext cx="5650583" cy="350106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6083EE9B-3507-62F3-0FDE-35DDF8E5FAD2}"/>
              </a:ext>
            </a:extLst>
          </p:cNvPr>
          <p:cNvSpPr/>
          <p:nvPr/>
        </p:nvSpPr>
        <p:spPr>
          <a:xfrm>
            <a:off x="4648018" y="5266280"/>
            <a:ext cx="6900512" cy="69005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3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iSCSI vs. Fibre Channel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AC06DF54-A90C-BB85-12D4-F926BFF82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8500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iSCSI Protocols and Commands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id="{2065EB39-F870-F3BA-7342-E97D3AB89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6062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Setting up iSCSI Environment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F389B5E9-F946-5972-6E81-BDC192FD3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095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iSCSI Security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id="{1FA7881F-3FAD-5A9B-CE68-C200984F0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9704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Performance of iSCSI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53BF809C-71D7-0997-DA17-B99AB0103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7916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Use Cases of iSCSI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3CF6D6C0-652B-76C6-7A95-500FC59D6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31317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Troubleshooting iSCSI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AB1D28BE-5344-810F-6DFD-65A38E78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63032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Future of iSCSI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A23CC939-E75F-E414-88D6-FE5E63A93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2008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4">
            <a:extLst>
              <a:ext uri="{FF2B5EF4-FFF2-40B4-BE49-F238E27FC236}">
                <a16:creationId xmlns:a16="http://schemas.microsoft.com/office/drawing/2014/main" id="{12283692-A912-921D-EC2F-4B967A786E0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699" indent="-228600">
              <a:lnSpc>
                <a:spcPct val="9000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lang="en-US" sz="2200" b="1" baseline="3103"/>
              <a:t>iSCSI</a:t>
            </a:r>
            <a:r>
              <a:rPr lang="en-US" sz="2200" b="1" spc="-14" baseline="3103"/>
              <a:t> </a:t>
            </a:r>
            <a:r>
              <a:rPr lang="en-US" sz="2200" b="1" baseline="3103"/>
              <a:t>(I</a:t>
            </a:r>
            <a:r>
              <a:rPr lang="en-US" sz="2200" b="1" spc="-34" baseline="3103"/>
              <a:t>n</a:t>
            </a:r>
            <a:r>
              <a:rPr lang="en-US" sz="2200" b="1" spc="-39" baseline="3103"/>
              <a:t>t</a:t>
            </a:r>
            <a:r>
              <a:rPr lang="en-US" sz="2200" b="1" baseline="3103"/>
              <a:t>ern</a:t>
            </a:r>
            <a:r>
              <a:rPr lang="en-US" sz="2200" b="1" spc="-25" baseline="3103"/>
              <a:t>e</a:t>
            </a:r>
            <a:r>
              <a:rPr lang="en-US" sz="2200" b="1" baseline="3103"/>
              <a:t>t S</a:t>
            </a:r>
            <a:r>
              <a:rPr lang="en-US" sz="2200" b="1" spc="-9" baseline="3103"/>
              <a:t>C</a:t>
            </a:r>
            <a:r>
              <a:rPr lang="en-US" sz="2200" b="1" baseline="3103"/>
              <a:t>SI)</a:t>
            </a:r>
            <a:r>
              <a:rPr lang="en-US" sz="2200" b="1" spc="-14" baseline="3103"/>
              <a:t> </a:t>
            </a:r>
            <a:r>
              <a:rPr lang="en-US" sz="2200" b="1" baseline="3103"/>
              <a:t>(1)</a:t>
            </a:r>
            <a:endParaRPr lang="en-US" sz="2200" b="1"/>
          </a:p>
        </p:txBody>
      </p:sp>
      <p:sp>
        <p:nvSpPr>
          <p:cNvPr id="8" name="object 8"/>
          <p:cNvSpPr/>
          <p:nvPr/>
        </p:nvSpPr>
        <p:spPr>
          <a:xfrm>
            <a:off x="4654296" y="5377653"/>
            <a:ext cx="6903720" cy="69037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1922" y="1411309"/>
            <a:ext cx="153224" cy="287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4" defTabSz="685800">
              <a:lnSpc>
                <a:spcPts val="2220"/>
              </a:lnSpc>
              <a:spcBef>
                <a:spcPts val="111"/>
              </a:spcBef>
            </a:pPr>
            <a:r>
              <a:rPr lang="en-US" sz="2100" kern="1200">
                <a:solidFill>
                  <a:srgbClr val="00AF50"/>
                </a:solidFill>
                <a:latin typeface="Arial"/>
                <a:ea typeface="+mn-ea"/>
                <a:cs typeface="Arial"/>
              </a:rPr>
              <a:t>•</a:t>
            </a:r>
            <a:endParaRPr lang="en-US"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4515" y="1427480"/>
            <a:ext cx="6020361" cy="1466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4" marR="32331" defTabSz="685800">
              <a:lnSpc>
                <a:spcPts val="2213"/>
              </a:lnSpc>
              <a:spcBef>
                <a:spcPts val="110"/>
              </a:spcBef>
            </a:pPr>
            <a:r>
              <a:rPr lang="en-US" sz="3150" kern="1200" baseline="2925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W</a:t>
            </a:r>
            <a:r>
              <a:rPr lang="en-US" sz="3150" kern="1200" spc="-41" baseline="2925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h</a:t>
            </a:r>
            <a:r>
              <a:rPr lang="en-US" sz="3150" kern="1200" baseline="2925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y</a:t>
            </a:r>
            <a:r>
              <a:rPr lang="en-US" sz="3150" kern="1200" spc="-39" baseline="2925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3150" kern="1200" baseline="2925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iS</a:t>
            </a:r>
            <a:r>
              <a:rPr lang="en-US" sz="3150" kern="1200" spc="-7" baseline="2925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3150" kern="1200" baseline="2925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SI?</a:t>
            </a:r>
            <a:endParaRPr lang="en-US" sz="210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352636" indent="-171670" defTabSz="685800">
              <a:lnSpc>
                <a:spcPts val="1943"/>
              </a:lnSpc>
              <a:spcBef>
                <a:spcPts val="271"/>
              </a:spcBef>
            </a:pPr>
            <a:r>
              <a:rPr lang="en-US" sz="1800" kern="1200">
                <a:solidFill>
                  <a:srgbClr val="C00000"/>
                </a:solidFill>
                <a:latin typeface="Arial"/>
                <a:ea typeface="+mn-ea"/>
                <a:cs typeface="Arial"/>
              </a:rPr>
              <a:t>•</a:t>
            </a:r>
            <a:r>
              <a:rPr lang="en-US" sz="1800" kern="1200" spc="221">
                <a:solidFill>
                  <a:srgbClr val="C0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1800" b="1" kern="1200" spc="-19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1800" b="1" kern="1200" spc="-3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1800" b="1" kern="1200" spc="-14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g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b="1" kern="1200" spc="-7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1800" b="1" kern="1200" spc="-22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ea</a:t>
            </a:r>
            <a:r>
              <a:rPr lang="en-US" sz="1800" b="1" kern="1200" spc="-7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1800" b="1" kern="1200" spc="-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1800" b="1" kern="1200" spc="-22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w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or</a:t>
            </a:r>
            <a:r>
              <a:rPr lang="en-US" sz="1800" b="1" kern="1200" spc="-14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k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1800" b="1" kern="1200" spc="-11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(</a:t>
            </a:r>
            <a:r>
              <a:rPr lang="en-US" sz="1800" b="1" kern="1200" spc="-19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1800" b="1" kern="1200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ANs) 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based </a:t>
            </a:r>
            <a:r>
              <a:rPr lang="en-US" sz="180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n </a:t>
            </a:r>
            <a:r>
              <a:rPr lang="en-US" sz="180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erial gi</a:t>
            </a:r>
            <a:r>
              <a:rPr lang="en-US" sz="1800" kern="1200" spc="-4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g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abit t</a:t>
            </a:r>
            <a:r>
              <a:rPr lang="en-US" sz="1800" kern="1200" spc="-3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ansports</a:t>
            </a:r>
            <a:r>
              <a:rPr lang="en-US" sz="1800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o</a:t>
            </a:r>
            <a:r>
              <a:rPr lang="en-US" sz="1800" kern="1200" spc="-2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kern="1200" spc="-1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ome the di</a:t>
            </a:r>
            <a:r>
              <a:rPr lang="en-US" sz="1800" kern="1200" spc="-1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st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an</a:t>
            </a:r>
            <a:r>
              <a:rPr lang="en-US" sz="1800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e,</a:t>
            </a:r>
            <a:r>
              <a:rPr lang="en-US" sz="1800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pe</a:t>
            </a:r>
            <a:r>
              <a:rPr lang="en-US" sz="1800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kern="1200" spc="-3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f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ormanc</a:t>
            </a:r>
            <a:r>
              <a:rPr lang="en-US" sz="1800" kern="1200" spc="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,</a:t>
            </a:r>
            <a:r>
              <a:rPr lang="en-US" sz="1800" kern="1200" spc="-1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1800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alability and </a:t>
            </a:r>
            <a:r>
              <a:rPr lang="en-US" sz="1800" kern="1200" spc="-2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1800" kern="1200" spc="-2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ailability</a:t>
            </a:r>
            <a:r>
              <a:rPr lang="en-US" sz="1800" kern="1200" spc="-1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kern="1200" spc="-2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tri</a:t>
            </a:r>
            <a:r>
              <a:rPr lang="en-US" sz="1800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tions</a:t>
            </a:r>
            <a:r>
              <a:rPr lang="en-US" sz="1800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 </a:t>
            </a:r>
            <a:r>
              <a:rPr lang="en-US" sz="1800" kern="1200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pa</a:t>
            </a:r>
            <a:r>
              <a:rPr lang="en-US" sz="1800" kern="1200" spc="-33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kern="1200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all</a:t>
            </a:r>
            <a:r>
              <a:rPr lang="en-US" sz="1800" kern="1200" spc="7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kern="1200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l</a:t>
            </a:r>
            <a:r>
              <a:rPr lang="en-US" sz="1800" kern="1200" spc="-11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kern="1200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1800" kern="1200" spc="3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1800" kern="1200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SI</a:t>
            </a:r>
            <a:r>
              <a:rPr lang="en-US" sz="1800" kern="1200" spc="-14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kern="1200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imple</a:t>
            </a:r>
            <a:r>
              <a:rPr lang="en-US" sz="1800" kern="1200" spc="7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m</a:t>
            </a:r>
            <a:r>
              <a:rPr lang="en-US" sz="1800" kern="1200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kern="1200" spc="-14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1800" kern="1200" spc="-19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1800" kern="1200" spc="-14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1800" kern="1200">
                <a:solidFill>
                  <a:srgbClr val="006FC0"/>
                </a:solidFill>
                <a:latin typeface="Calibri"/>
                <a:ea typeface="+mn-ea"/>
                <a:cs typeface="Calibri"/>
              </a:rPr>
              <a:t>tions</a:t>
            </a:r>
            <a:r>
              <a:rPr lang="en-US" sz="180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.</a:t>
            </a:r>
          </a:p>
          <a:p>
            <a:pPr marL="9524" marR="32331" defTabSz="685800">
              <a:lnSpc>
                <a:spcPct val="101725"/>
              </a:lnSpc>
              <a:spcBef>
                <a:spcPts val="449"/>
              </a:spcBef>
            </a:pPr>
            <a:r>
              <a:rPr lang="en-US" sz="2100" kern="1200">
                <a:solidFill>
                  <a:srgbClr val="6F2F9F"/>
                </a:solidFill>
                <a:latin typeface="Calibri"/>
                <a:ea typeface="+mn-ea"/>
                <a:cs typeface="Calibri"/>
              </a:rPr>
              <a:t>Wh</a:t>
            </a:r>
            <a:r>
              <a:rPr lang="en-US" sz="2100" kern="1200" spc="-22">
                <a:solidFill>
                  <a:srgbClr val="6F2F9F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2100" kern="1200">
                <a:solidFill>
                  <a:srgbClr val="6F2F9F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2100" kern="1200" spc="-28">
                <a:solidFill>
                  <a:srgbClr val="6F2F9F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100" kern="1200">
                <a:solidFill>
                  <a:srgbClr val="6F2F9F"/>
                </a:solidFill>
                <a:latin typeface="Calibri"/>
                <a:ea typeface="+mn-ea"/>
                <a:cs typeface="Calibri"/>
              </a:rPr>
              <a:t>is</a:t>
            </a:r>
            <a:r>
              <a:rPr lang="en-US" sz="2100" kern="1200" spc="-13">
                <a:solidFill>
                  <a:srgbClr val="6F2F9F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100" kern="1200">
                <a:solidFill>
                  <a:srgbClr val="6F2F9F"/>
                </a:solidFill>
                <a:latin typeface="Calibri"/>
                <a:ea typeface="+mn-ea"/>
                <a:cs typeface="Calibri"/>
              </a:rPr>
              <a:t>iSCSI?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1922" y="2590886"/>
            <a:ext cx="153224" cy="287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4" defTabSz="685800">
              <a:lnSpc>
                <a:spcPts val="2220"/>
              </a:lnSpc>
              <a:spcBef>
                <a:spcPts val="111"/>
              </a:spcBef>
            </a:pPr>
            <a:r>
              <a:rPr lang="en-US" sz="2100" kern="1200">
                <a:solidFill>
                  <a:srgbClr val="6F2F9F"/>
                </a:solidFill>
                <a:latin typeface="Arial"/>
                <a:ea typeface="+mn-ea"/>
                <a:cs typeface="Arial"/>
              </a:rPr>
              <a:t>•</a:t>
            </a:r>
            <a:endParaRPr lang="en-US"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7108" y="2928684"/>
            <a:ext cx="134354" cy="842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4" defTabSz="685800">
              <a:lnSpc>
                <a:spcPts val="1916"/>
              </a:lnSpc>
              <a:spcBef>
                <a:spcPts val="95"/>
              </a:spcBef>
            </a:pPr>
            <a:r>
              <a:rPr lang="en-US" sz="1800" kern="1200">
                <a:solidFill>
                  <a:srgbClr val="C00000"/>
                </a:solidFill>
                <a:latin typeface="Arial"/>
                <a:ea typeface="+mn-ea"/>
                <a:cs typeface="Arial"/>
              </a:rPr>
              <a:t>•</a:t>
            </a:r>
            <a:endParaRPr lang="en-US" sz="18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9524" marR="114" defTabSz="685800">
              <a:lnSpc>
                <a:spcPct val="95825"/>
              </a:lnSpc>
              <a:spcBef>
                <a:spcPts val="159"/>
              </a:spcBef>
            </a:pPr>
            <a:r>
              <a:rPr lang="en-US" sz="1800" kern="1200">
                <a:solidFill>
                  <a:srgbClr val="00AF50"/>
                </a:solidFill>
                <a:latin typeface="Arial"/>
                <a:ea typeface="+mn-ea"/>
                <a:cs typeface="Arial"/>
              </a:rPr>
              <a:t>•</a:t>
            </a:r>
            <a:endParaRPr lang="en-US" sz="18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9524" marR="114" defTabSz="685800">
              <a:lnSpc>
                <a:spcPct val="95825"/>
              </a:lnSpc>
              <a:spcBef>
                <a:spcPts val="244"/>
              </a:spcBef>
            </a:pPr>
            <a:r>
              <a:rPr lang="en-US" sz="1800" kern="1200">
                <a:solidFill>
                  <a:srgbClr val="D97B5B"/>
                </a:solidFill>
                <a:latin typeface="Arial"/>
                <a:ea typeface="+mn-ea"/>
                <a:cs typeface="Arial"/>
              </a:rPr>
              <a:t>•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9932" y="2942578"/>
            <a:ext cx="4678482" cy="842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4" marR="32331" defTabSz="685800">
              <a:lnSpc>
                <a:spcPts val="1909"/>
              </a:lnSpc>
              <a:spcBef>
                <a:spcPts val="95"/>
              </a:spcBef>
            </a:pPr>
            <a:r>
              <a:rPr lang="en-US" sz="2700" b="1" kern="1200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I</a:t>
            </a:r>
            <a:r>
              <a:rPr lang="en-US" sz="2700" b="1" kern="1200" spc="-26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2700" b="1" kern="1200" spc="-22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2700" b="1" kern="1200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ern</a:t>
            </a:r>
            <a:r>
              <a:rPr lang="en-US" sz="2700" b="1" kern="1200" spc="-11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2700" b="1" kern="1200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t S</a:t>
            </a:r>
            <a:r>
              <a:rPr lang="en-US" sz="2700" b="1" kern="1200" spc="3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US" sz="2700" b="1" kern="1200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SI </a:t>
            </a:r>
            <a:r>
              <a:rPr lang="en-US" sz="2700" b="1" kern="1200" spc="-7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(</a:t>
            </a:r>
            <a:r>
              <a:rPr lang="en-US" sz="2700" b="1" kern="1200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iSCSI) p</a:t>
            </a:r>
            <a:r>
              <a:rPr lang="en-US" sz="2700" b="1" kern="1200" spc="-19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2700" b="1" kern="1200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2700" b="1" kern="1200" spc="-19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2700" b="1" kern="1200" baseline="3413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ocol</a:t>
            </a:r>
            <a:endParaRPr lang="en-US" sz="180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9524" defTabSz="685800">
              <a:lnSpc>
                <a:spcPts val="2197"/>
              </a:lnSpc>
              <a:spcBef>
                <a:spcPts val="32"/>
              </a:spcBef>
            </a:pP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D</a:t>
            </a:r>
            <a:r>
              <a:rPr lang="en-US" sz="1800" b="1" kern="1200" spc="-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fi</a:t>
            </a:r>
            <a:r>
              <a:rPr lang="en-US" sz="1800" b="1" kern="1200" spc="-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ed</a:t>
            </a:r>
            <a:r>
              <a:rPr lang="en-US" sz="1800" b="1" kern="1200" spc="3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 spc="-11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b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y</a:t>
            </a:r>
            <a:r>
              <a:rPr lang="en-US" sz="1800" b="1" kern="1200" spc="-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1800" b="1" kern="1200" spc="-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h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b="1" kern="1200" spc="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IP</a:t>
            </a:r>
            <a:r>
              <a:rPr lang="en-US" sz="1800" b="1" kern="1200" spc="-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1800" b="1" kern="1200" spc="-19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1800" b="1" kern="1200" spc="-33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1800" b="1" kern="1200" spc="-14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g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b="1" kern="1200" spc="-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 spc="-19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w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ork</a:t>
            </a:r>
            <a:r>
              <a:rPr lang="en-US" sz="1800" b="1" kern="1200" spc="-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g</a:t>
            </a:r>
            <a:r>
              <a:rPr lang="en-US" sz="1800" b="1" kern="1200" spc="-19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oup</a:t>
            </a:r>
            <a:r>
              <a:rPr lang="en-US" sz="1800" b="1" kern="1200" spc="-11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of t</a:t>
            </a:r>
            <a:r>
              <a:rPr lang="en-US" sz="1800" b="1" kern="1200" spc="-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h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US" sz="1800" b="1" kern="1200" spc="7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00AF50"/>
                </a:solidFill>
                <a:latin typeface="Calibri"/>
                <a:ea typeface="+mn-ea"/>
                <a:cs typeface="Calibri"/>
              </a:rPr>
              <a:t>IETF </a:t>
            </a:r>
            <a:endParaRPr lang="en-US" sz="180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9524" defTabSz="685800">
              <a:lnSpc>
                <a:spcPts val="2197"/>
              </a:lnSpc>
              <a:spcBef>
                <a:spcPts val="116"/>
              </a:spcBef>
            </a:pPr>
            <a:r>
              <a:rPr lang="en-US" sz="1800" b="1" kern="1200">
                <a:solidFill>
                  <a:srgbClr val="D97B5B"/>
                </a:solidFill>
                <a:latin typeface="Calibri"/>
                <a:ea typeface="+mn-ea"/>
                <a:cs typeface="Calibri"/>
              </a:rPr>
              <a:t>IETF</a:t>
            </a:r>
            <a:r>
              <a:rPr lang="en-US" sz="1800" b="1" kern="1200" spc="-7">
                <a:solidFill>
                  <a:srgbClr val="D97B5B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D97B5B"/>
                </a:solidFill>
                <a:latin typeface="Calibri"/>
                <a:ea typeface="+mn-ea"/>
                <a:cs typeface="Calibri"/>
              </a:rPr>
              <a:t>RFC</a:t>
            </a:r>
            <a:r>
              <a:rPr lang="en-US" sz="1800" b="1" kern="1200" spc="-11">
                <a:solidFill>
                  <a:srgbClr val="D97B5B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D97B5B"/>
                </a:solidFill>
                <a:latin typeface="Calibri"/>
                <a:ea typeface="+mn-ea"/>
                <a:cs typeface="Calibri"/>
              </a:rPr>
              <a:t>3</a:t>
            </a:r>
            <a:r>
              <a:rPr lang="en-US" sz="1800" b="1" kern="1200" spc="-7">
                <a:solidFill>
                  <a:srgbClr val="D97B5B"/>
                </a:solidFill>
                <a:latin typeface="Calibri"/>
                <a:ea typeface="+mn-ea"/>
                <a:cs typeface="Calibri"/>
              </a:rPr>
              <a:t>7</a:t>
            </a:r>
            <a:r>
              <a:rPr lang="en-US" sz="1800" b="1" kern="1200">
                <a:solidFill>
                  <a:srgbClr val="D97B5B"/>
                </a:solidFill>
                <a:latin typeface="Calibri"/>
                <a:ea typeface="+mn-ea"/>
                <a:cs typeface="Calibri"/>
              </a:rPr>
              <a:t>20</a:t>
            </a:r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20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8AC7D346-66F0-A08C-E78C-C0CBB9114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633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SCSI</a:t>
            </a:r>
          </a:p>
        </p:txBody>
      </p:sp>
      <p:graphicFrame>
        <p:nvGraphicFramePr>
          <p:cNvPr id="30" name="Content Placeholder">
            <a:extLst>
              <a:ext uri="{FF2B5EF4-FFF2-40B4-BE49-F238E27FC236}">
                <a16:creationId xmlns:a16="http://schemas.microsoft.com/office/drawing/2014/main" id="{EF8CA8E3-E15C-2563-1106-202B56350A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Basics of iSCSI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3FCC5E09-9B43-6D71-A6AC-4F5A5D81D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95456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iSCSI Architecture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E678F0AF-5314-87A8-E5EF-6C6D0756E3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7221866-E104-83EB-CD9E-D4E17B91B37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699" indent="-228600">
              <a:lnSpc>
                <a:spcPct val="9000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lang="en-US" sz="2200" b="1" baseline="3103"/>
              <a:t>iSCSI</a:t>
            </a:r>
            <a:r>
              <a:rPr lang="en-US" sz="2200" b="1" spc="-14" baseline="3103"/>
              <a:t> </a:t>
            </a:r>
            <a:r>
              <a:rPr lang="en-US" sz="2200" b="1" baseline="3103"/>
              <a:t>(I</a:t>
            </a:r>
            <a:r>
              <a:rPr lang="en-US" sz="2200" b="1" spc="-34" baseline="3103"/>
              <a:t>n</a:t>
            </a:r>
            <a:r>
              <a:rPr lang="en-US" sz="2200" b="1" spc="-39" baseline="3103"/>
              <a:t>t</a:t>
            </a:r>
            <a:r>
              <a:rPr lang="en-US" sz="2200" b="1" baseline="3103"/>
              <a:t>ern</a:t>
            </a:r>
            <a:r>
              <a:rPr lang="en-US" sz="2200" b="1" spc="-25" baseline="3103"/>
              <a:t>e</a:t>
            </a:r>
            <a:r>
              <a:rPr lang="en-US" sz="2200" b="1" baseline="3103"/>
              <a:t>t S</a:t>
            </a:r>
            <a:r>
              <a:rPr lang="en-US" sz="2200" b="1" spc="-9" baseline="3103"/>
              <a:t>C</a:t>
            </a:r>
            <a:r>
              <a:rPr lang="en-US" sz="2200" b="1" baseline="3103"/>
              <a:t>SI)</a:t>
            </a:r>
            <a:r>
              <a:rPr lang="en-US" sz="2200" b="1" spc="-14" baseline="3103"/>
              <a:t> </a:t>
            </a:r>
            <a:r>
              <a:rPr lang="en-US" sz="2200" b="1" baseline="3103"/>
              <a:t>(2)</a:t>
            </a:r>
            <a:endParaRPr lang="en-US" sz="2200" b="1"/>
          </a:p>
        </p:txBody>
      </p:sp>
      <p:sp>
        <p:nvSpPr>
          <p:cNvPr id="4" name="object 4"/>
          <p:cNvSpPr/>
          <p:nvPr/>
        </p:nvSpPr>
        <p:spPr>
          <a:xfrm>
            <a:off x="4654296" y="5517375"/>
            <a:ext cx="6903720" cy="69037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12762" y="2135704"/>
            <a:ext cx="4945365" cy="2947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792216" y="1271588"/>
            <a:ext cx="3971902" cy="542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4" defTabSz="685800">
              <a:lnSpc>
                <a:spcPts val="3438"/>
              </a:lnSpc>
              <a:spcBef>
                <a:spcPts val="172"/>
              </a:spcBef>
            </a:pPr>
            <a:endParaRPr lang="en-US" sz="4949" kern="1200" baseline="3103">
              <a:solidFill>
                <a:srgbClr val="FF0000"/>
              </a:solidFill>
              <a:latin typeface="Calibri Light"/>
              <a:ea typeface="+mn-ea"/>
              <a:cs typeface="Calibri Light"/>
            </a:endParaRPr>
          </a:p>
          <a:p>
            <a:pPr marL="9524" defTabSz="685800">
              <a:lnSpc>
                <a:spcPts val="3438"/>
              </a:lnSpc>
              <a:spcBef>
                <a:spcPts val="172"/>
              </a:spcBef>
            </a:pPr>
            <a:r>
              <a:rPr lang="en-US" sz="1800" kern="1200">
                <a:solidFill>
                  <a:srgbClr val="FF0000"/>
                </a:solidFill>
                <a:latin typeface="Arial"/>
                <a:ea typeface="+mn-ea"/>
                <a:cs typeface="Arial"/>
              </a:rPr>
              <a:t>•</a:t>
            </a:r>
            <a:r>
              <a:rPr lang="en-US" sz="1800" kern="1200" spc="221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800" b="1" kern="120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iSC</a:t>
            </a:r>
            <a:r>
              <a:rPr lang="en-US" sz="1800" b="1" kern="1200" spc="7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US" sz="1800" b="1" kern="120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I </a:t>
            </a:r>
            <a:r>
              <a:rPr lang="en-US" sz="1800" b="1" kern="1200" spc="-11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US" sz="1800" b="1" kern="1200" spc="-19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US" sz="1800" b="1" kern="120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1800" b="1" kern="1200" spc="-14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US" sz="1800" b="1" kern="120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ocol</a:t>
            </a:r>
            <a:r>
              <a:rPr lang="en-US" sz="1800" b="1" kern="1200" spc="-26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L</a:t>
            </a:r>
            <a:r>
              <a:rPr lang="en-US" sz="1800" b="1" kern="1200" spc="-29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US" sz="1800" b="1" kern="1200" spc="-14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y</a:t>
            </a:r>
            <a:r>
              <a:rPr lang="en-US" sz="1800" b="1" kern="120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ering</a:t>
            </a:r>
            <a:r>
              <a:rPr lang="en-US" sz="1800" b="1" kern="1200" spc="-11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1800" b="1" kern="120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M</a:t>
            </a:r>
            <a:r>
              <a:rPr lang="en-US" sz="1800" b="1" kern="1200" spc="3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US" sz="1800" b="1" kern="120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del</a:t>
            </a:r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8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E57375CF-056E-455F-60C0-F6C50BC81C93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69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iSCSI</a:t>
            </a:r>
            <a:r>
              <a:rPr lang="en-US" sz="40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</a:t>
            </a:r>
            <a:r>
              <a:rPr lang="en-US" sz="4000" b="1" kern="1200" spc="-3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4000" b="1" kern="1200" spc="-3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ern</a:t>
            </a:r>
            <a:r>
              <a:rPr lang="en-US" sz="4000" b="1" kern="1200" spc="-25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 S</a:t>
            </a:r>
            <a:r>
              <a:rPr lang="en-US" sz="4000" b="1" kern="1200" spc="-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SI)</a:t>
            </a:r>
            <a:r>
              <a:rPr lang="en-US" sz="40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(3)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4218" y="6189840"/>
            <a:ext cx="8294420" cy="82944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28022" y="1737360"/>
            <a:ext cx="6126811" cy="3974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55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4">
            <a:extLst>
              <a:ext uri="{FF2B5EF4-FFF2-40B4-BE49-F238E27FC236}">
                <a16:creationId xmlns:a16="http://schemas.microsoft.com/office/drawing/2014/main" id="{19B36396-E1EA-027E-8002-679F8A3FB3BD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69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iSCSI</a:t>
            </a:r>
            <a:r>
              <a:rPr lang="en-US" sz="54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</a:t>
            </a:r>
            <a:r>
              <a:rPr lang="en-US" sz="5400" b="1" kern="1200" spc="-3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5400" b="1" kern="1200" spc="-3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ern</a:t>
            </a:r>
            <a:r>
              <a:rPr lang="en-US" sz="5400" b="1" kern="1200" spc="-25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 S</a:t>
            </a:r>
            <a:r>
              <a:rPr lang="en-US" sz="5400" b="1" kern="1200" spc="-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SI)</a:t>
            </a:r>
            <a:r>
              <a:rPr lang="en-US" sz="54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(4)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D9F4A-6559-A6FA-8469-837125183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62" y="1482500"/>
            <a:ext cx="6017224" cy="3558573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3BE65916-F697-5168-6C5C-51B47E1CAD87}"/>
              </a:ext>
            </a:extLst>
          </p:cNvPr>
          <p:cNvSpPr/>
          <p:nvPr/>
        </p:nvSpPr>
        <p:spPr>
          <a:xfrm>
            <a:off x="4648018" y="5266279"/>
            <a:ext cx="6900512" cy="69005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3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4">
            <a:extLst>
              <a:ext uri="{FF2B5EF4-FFF2-40B4-BE49-F238E27FC236}">
                <a16:creationId xmlns:a16="http://schemas.microsoft.com/office/drawing/2014/main" id="{6C56799A-AB52-352B-198B-BC8656864403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699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iSCSI</a:t>
            </a:r>
            <a:r>
              <a:rPr lang="en-US" sz="40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</a:t>
            </a:r>
            <a:r>
              <a:rPr lang="en-US" sz="4000" b="1" kern="1200" spc="-3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4000" b="1" kern="1200" spc="-3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ern</a:t>
            </a:r>
            <a:r>
              <a:rPr lang="en-US" sz="4000" b="1" kern="1200" spc="-25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t S</a:t>
            </a:r>
            <a:r>
              <a:rPr lang="en-US" sz="4000" b="1" kern="1200" spc="-9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SI)</a:t>
            </a:r>
            <a:r>
              <a:rPr lang="en-US" sz="4000" b="1" kern="1200" spc="-14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baseline="3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(5)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97AB6-2EC9-1875-9BC4-016DD511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41" y="1737360"/>
            <a:ext cx="6933782" cy="4048863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B5E1B76-F73C-5599-F76D-0735E67E5A75}"/>
              </a:ext>
            </a:extLst>
          </p:cNvPr>
          <p:cNvSpPr/>
          <p:nvPr/>
        </p:nvSpPr>
        <p:spPr>
          <a:xfrm>
            <a:off x="2101319" y="6192982"/>
            <a:ext cx="7980218" cy="79802"/>
          </a:xfrm>
          <a:custGeom>
            <a:avLst/>
            <a:gdLst/>
            <a:ahLst/>
            <a:cxnLst/>
            <a:rect l="l" t="t" r="r" b="b"/>
            <a:pathLst>
              <a:path w="9144000" h="91440">
                <a:moveTo>
                  <a:pt x="9144000" y="0"/>
                </a:moveTo>
                <a:lnTo>
                  <a:pt x="0" y="0"/>
                </a:lnTo>
                <a:lnTo>
                  <a:pt x="0" y="91438"/>
                </a:lnTo>
                <a:lnTo>
                  <a:pt x="9144000" y="91438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5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79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iSCSI</vt:lpstr>
      <vt:lpstr>PowerPoint Presentation</vt:lpstr>
      <vt:lpstr>Understanding SCSI</vt:lpstr>
      <vt:lpstr>Basics of iSCSI</vt:lpstr>
      <vt:lpstr>iSCSI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iSCSI vs. Fibre Channel</vt:lpstr>
      <vt:lpstr>iSCSI Protocols and Commands</vt:lpstr>
      <vt:lpstr>Setting up iSCSI Environment</vt:lpstr>
      <vt:lpstr>iSCSI Security</vt:lpstr>
      <vt:lpstr>Performance of iSCSI</vt:lpstr>
      <vt:lpstr>Use Cases of iSCSI</vt:lpstr>
      <vt:lpstr>Troubleshooting iSCSI</vt:lpstr>
      <vt:lpstr>Future of iSCSI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36</cp:revision>
  <dcterms:created xsi:type="dcterms:W3CDTF">2023-07-09T08:03:34Z</dcterms:created>
  <dcterms:modified xsi:type="dcterms:W3CDTF">2023-07-09T08:13:23Z</dcterms:modified>
</cp:coreProperties>
</file>