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2386-7941-48BD-F27C-93346420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3B921-B6C4-7025-DBC5-28D9979A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1D4A-2787-3051-FBC5-0E1D9D1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757A-ECC5-2AA9-FBD7-456FCD22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1C8C6-0E47-E275-C3EE-C51EA255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3224-DF32-E678-2176-CF7832D2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3719-ADFE-127E-6882-FDC91967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1CA0-9AA5-6C8E-5C1E-37C27EA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251B-0CCE-8E96-BA04-D201B3B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E6DF-C786-BB93-A2B1-3843830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D651C-0E62-A3E6-424C-DB6D27994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2717-1FB0-13CE-F4CD-0F9F50EB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89B0-C1C3-1F0F-E476-E69D1BD3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4A77-1559-45F3-2359-C3625106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6725-8B77-0C31-DC31-A10316D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2D20-0F46-0BF3-8CDE-03A1F52E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84B4-E384-5B03-C4F9-DCA6033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0377-7FCC-EFD6-765B-AF62DA00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AD7C-996B-AAA8-4CBE-B7393446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4A50-7527-1EAB-74AF-AC34F8C2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BB70-2BD6-10D9-5EAD-B3CB9C3D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86C87-DB7C-4826-3DDC-BC54C67E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4CF2-B9AE-AD33-BC25-24533B5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20C5-6517-DCE7-8B22-F69E114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914F-2D28-50A3-F392-C9CE51A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2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873-ADAE-771D-90D7-0D86ECF2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EDC7-63FC-82C6-439E-BF2EA4124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FEE4C-CD2E-4B57-7D90-0D5FDD55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B7A40-CE8A-497D-3CD0-1F624204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1062E-29F7-4AE5-4CB2-E9C89AD8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928F-622C-04F1-E571-1A81391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8F07-FF13-54B0-3A07-C0C0C5A8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F220-3DBD-2B3E-8833-9BBF8198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CF632-8C73-6050-D5B6-A45D2A22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FF53-CAEA-1FB2-4E3D-356D11DAE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5DE87-0879-609F-1F8B-61973361F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AC852-F9E9-FBCE-F7AE-9D18CDA6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CD434-E161-E44F-0193-C187BCF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700E5-6D8B-9735-B705-16967DC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1290-1033-51DE-011E-FD2F272F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51BAD-86EB-35B1-E28E-859DE523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AF91C-8D66-9B21-A728-EB023177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757A1-8FA7-6603-132B-B21A825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2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D7F7E-6E0A-DE0C-63F0-24A35FAE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8BB00-6B79-F6EB-E51E-151339B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A0D92-405B-9493-1F6E-E4BA9E3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FD19-5E3C-3317-68B8-ED628798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F1CC-6C75-C4C9-375A-5DC5332A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EE59D-1B69-0516-0E4F-F57968BF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5F73-1995-1954-8766-D027B02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12A9A-F581-DBEF-C067-FD4FE35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D815-6E78-4508-7AAF-1035B59D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1B7-B81B-E938-FE2B-804D5F1D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18FDC-D485-05DE-829F-43827056F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C37B-C896-5F20-BF00-6A347AB7E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A12D5-0F1D-CF30-9EB7-990B8B93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BE45-6AAB-FA56-0D1C-B4B8053B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9B83B-2A34-D983-8594-972EB22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C8E79-1855-15F5-8C36-8C24522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B7283-C95A-F480-32F5-E3A93F04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009B-23EE-35A1-2089-D99B17ED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5837-4BD4-4C7B-B129-732DB85DF13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2758-AB0A-461F-B28B-77220B48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6E9E-8467-E087-0116-92C35C11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0882-EA68-4A73-B802-38D588F6B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527B85-4C87-0319-CD41-52577888CBD5}"/>
              </a:ext>
            </a:extLst>
          </p:cNvPr>
          <p:cNvSpPr txBox="1"/>
          <p:nvPr/>
        </p:nvSpPr>
        <p:spPr>
          <a:xfrm>
            <a:off x="1484026" y="959370"/>
            <a:ext cx="7656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lsblk</a:t>
            </a:r>
            <a:endParaRPr lang="en-IN" dirty="0"/>
          </a:p>
          <a:p>
            <a:r>
              <a:rPr lang="en-IN" dirty="0"/>
              <a:t>yum clean all</a:t>
            </a:r>
          </a:p>
          <a:p>
            <a:r>
              <a:rPr lang="en-IN" dirty="0"/>
              <a:t>yum update</a:t>
            </a:r>
          </a:p>
          <a:p>
            <a:r>
              <a:rPr lang="en-IN" dirty="0"/>
              <a:t>yum install </a:t>
            </a:r>
            <a:r>
              <a:rPr lang="en-IN" dirty="0" err="1"/>
              <a:t>mdadm</a:t>
            </a:r>
            <a:r>
              <a:rPr lang="en-IN" dirty="0"/>
              <a:t> -y</a:t>
            </a:r>
          </a:p>
        </p:txBody>
      </p:sp>
    </p:spTree>
    <p:extLst>
      <p:ext uri="{BB962C8B-B14F-4D97-AF65-F5344CB8AC3E}">
        <p14:creationId xmlns:p14="http://schemas.microsoft.com/office/powerpoint/2010/main" val="184665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16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ADC9FF-7C6C-FB80-F8E2-3636B5F93E0C}"/>
              </a:ext>
            </a:extLst>
          </p:cNvPr>
          <p:cNvSpPr txBox="1"/>
          <p:nvPr/>
        </p:nvSpPr>
        <p:spPr>
          <a:xfrm>
            <a:off x="2574983" y="4251387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622D27B-0052-7C7E-2EDA-98DA8789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90" y="329241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A69C9D-A31E-6403-A742-6E74BFDC989B}"/>
              </a:ext>
            </a:extLst>
          </p:cNvPr>
          <p:cNvSpPr txBox="1"/>
          <p:nvPr/>
        </p:nvSpPr>
        <p:spPr>
          <a:xfrm>
            <a:off x="5353163" y="4251387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0349192-DC83-8D51-9985-CF1FCD9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47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8F0683-2F02-0D01-1D7C-25AB0C6D72D2}"/>
              </a:ext>
            </a:extLst>
          </p:cNvPr>
          <p:cNvSpPr txBox="1"/>
          <p:nvPr/>
        </p:nvSpPr>
        <p:spPr>
          <a:xfrm>
            <a:off x="8368684" y="4251387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US" dirty="0"/>
              <a:t>5 Gb disk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EFC498-26A3-DA1C-00AD-3D6011895F68}"/>
              </a:ext>
            </a:extLst>
          </p:cNvPr>
          <p:cNvCxnSpPr>
            <a:cxnSpLocks/>
          </p:cNvCxnSpPr>
          <p:nvPr/>
        </p:nvCxnSpPr>
        <p:spPr>
          <a:xfrm>
            <a:off x="3417454" y="2353456"/>
            <a:ext cx="5381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BC7ED8-2C04-B387-A632-602EE066E82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17454" y="233336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44FDD3-C982-BC56-38B2-46CA4428054D}"/>
              </a:ext>
            </a:extLst>
          </p:cNvPr>
          <p:cNvCxnSpPr>
            <a:cxnSpLocks/>
          </p:cNvCxnSpPr>
          <p:nvPr/>
        </p:nvCxnSpPr>
        <p:spPr>
          <a:xfrm>
            <a:off x="6208120" y="236584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5E2C1-3761-0BC9-2AAC-4008C9509BC5}"/>
              </a:ext>
            </a:extLst>
          </p:cNvPr>
          <p:cNvCxnSpPr>
            <a:cxnSpLocks/>
          </p:cNvCxnSpPr>
          <p:nvPr/>
        </p:nvCxnSpPr>
        <p:spPr>
          <a:xfrm>
            <a:off x="8756450" y="238083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2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16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ADC9FF-7C6C-FB80-F8E2-3636B5F93E0C}"/>
              </a:ext>
            </a:extLst>
          </p:cNvPr>
          <p:cNvSpPr txBox="1"/>
          <p:nvPr/>
        </p:nvSpPr>
        <p:spPr>
          <a:xfrm>
            <a:off x="2574983" y="4251387"/>
            <a:ext cx="2131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r>
              <a:rPr lang="en-IN" dirty="0"/>
              <a:t>Mount on /var/lib/</a:t>
            </a:r>
            <a:r>
              <a:rPr lang="en-IN" dirty="0" err="1"/>
              <a:t>orangefs</a:t>
            </a:r>
            <a:endParaRPr lang="en-IN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622D27B-0052-7C7E-2EDA-98DA8789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90" y="329241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0349192-DC83-8D51-9985-CF1FCD9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47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EFC498-26A3-DA1C-00AD-3D6011895F68}"/>
              </a:ext>
            </a:extLst>
          </p:cNvPr>
          <p:cNvCxnSpPr>
            <a:cxnSpLocks/>
          </p:cNvCxnSpPr>
          <p:nvPr/>
        </p:nvCxnSpPr>
        <p:spPr>
          <a:xfrm>
            <a:off x="3417454" y="2353456"/>
            <a:ext cx="5381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BC7ED8-2C04-B387-A632-602EE066E82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17454" y="233336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44FDD3-C982-BC56-38B2-46CA4428054D}"/>
              </a:ext>
            </a:extLst>
          </p:cNvPr>
          <p:cNvCxnSpPr>
            <a:cxnSpLocks/>
          </p:cNvCxnSpPr>
          <p:nvPr/>
        </p:nvCxnSpPr>
        <p:spPr>
          <a:xfrm>
            <a:off x="6208120" y="236584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5E2C1-3761-0BC9-2AAC-4008C9509BC5}"/>
              </a:ext>
            </a:extLst>
          </p:cNvPr>
          <p:cNvCxnSpPr>
            <a:cxnSpLocks/>
          </p:cNvCxnSpPr>
          <p:nvPr/>
        </p:nvCxnSpPr>
        <p:spPr>
          <a:xfrm>
            <a:off x="8756450" y="238083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66F505-5C62-750D-3A57-FACAFBF80111}"/>
              </a:ext>
            </a:extLst>
          </p:cNvPr>
          <p:cNvSpPr txBox="1"/>
          <p:nvPr/>
        </p:nvSpPr>
        <p:spPr>
          <a:xfrm>
            <a:off x="2143593" y="972928"/>
            <a:ext cx="740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PVFS File System LAB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1B1E8-A9D4-4A89-18C3-068E49D9DB17}"/>
              </a:ext>
            </a:extLst>
          </p:cNvPr>
          <p:cNvSpPr txBox="1"/>
          <p:nvPr/>
        </p:nvSpPr>
        <p:spPr>
          <a:xfrm>
            <a:off x="5530544" y="4223664"/>
            <a:ext cx="2131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r>
              <a:rPr lang="en-IN" dirty="0"/>
              <a:t>Mount on /var/lib/</a:t>
            </a:r>
            <a:r>
              <a:rPr lang="en-IN" dirty="0" err="1"/>
              <a:t>orangefs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09D7A-2BFD-A9C1-2035-0A92A8561F8A}"/>
              </a:ext>
            </a:extLst>
          </p:cNvPr>
          <p:cNvSpPr txBox="1"/>
          <p:nvPr/>
        </p:nvSpPr>
        <p:spPr>
          <a:xfrm>
            <a:off x="8273743" y="4211278"/>
            <a:ext cx="2131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r>
              <a:rPr lang="en-IN" dirty="0"/>
              <a:t>Mount on /var/lib/</a:t>
            </a:r>
            <a:r>
              <a:rPr lang="en-IN" dirty="0" err="1"/>
              <a:t>orangefs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1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9440D1E-586D-A574-BD2E-31A3B09E9472}"/>
              </a:ext>
            </a:extLst>
          </p:cNvPr>
          <p:cNvSpPr/>
          <p:nvPr/>
        </p:nvSpPr>
        <p:spPr>
          <a:xfrm>
            <a:off x="5333412" y="2343409"/>
            <a:ext cx="4803263" cy="4236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BA679A-9B96-6992-2104-418E85E3CA19}"/>
              </a:ext>
            </a:extLst>
          </p:cNvPr>
          <p:cNvSpPr/>
          <p:nvPr/>
        </p:nvSpPr>
        <p:spPr>
          <a:xfrm>
            <a:off x="-54982" y="2333363"/>
            <a:ext cx="4538400" cy="4236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16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ADC9FF-7C6C-FB80-F8E2-3636B5F93E0C}"/>
              </a:ext>
            </a:extLst>
          </p:cNvPr>
          <p:cNvSpPr txBox="1"/>
          <p:nvPr/>
        </p:nvSpPr>
        <p:spPr>
          <a:xfrm>
            <a:off x="2631963" y="4280593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622D27B-0052-7C7E-2EDA-98DA8789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90" y="329241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0349192-DC83-8D51-9985-CF1FCD93A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47" y="3252227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EFC498-26A3-DA1C-00AD-3D6011895F68}"/>
              </a:ext>
            </a:extLst>
          </p:cNvPr>
          <p:cNvCxnSpPr>
            <a:cxnSpLocks/>
          </p:cNvCxnSpPr>
          <p:nvPr/>
        </p:nvCxnSpPr>
        <p:spPr>
          <a:xfrm flipV="1">
            <a:off x="1244184" y="2333363"/>
            <a:ext cx="7512266" cy="2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BC7ED8-2C04-B387-A632-602EE066E82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17454" y="233336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44FDD3-C982-BC56-38B2-46CA4428054D}"/>
              </a:ext>
            </a:extLst>
          </p:cNvPr>
          <p:cNvCxnSpPr>
            <a:cxnSpLocks/>
          </p:cNvCxnSpPr>
          <p:nvPr/>
        </p:nvCxnSpPr>
        <p:spPr>
          <a:xfrm>
            <a:off x="6208120" y="236584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5E2C1-3761-0BC9-2AAC-4008C9509BC5}"/>
              </a:ext>
            </a:extLst>
          </p:cNvPr>
          <p:cNvCxnSpPr>
            <a:cxnSpLocks/>
          </p:cNvCxnSpPr>
          <p:nvPr/>
        </p:nvCxnSpPr>
        <p:spPr>
          <a:xfrm>
            <a:off x="8756450" y="2380833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66F505-5C62-750D-3A57-FACAFBF80111}"/>
              </a:ext>
            </a:extLst>
          </p:cNvPr>
          <p:cNvSpPr txBox="1"/>
          <p:nvPr/>
        </p:nvSpPr>
        <p:spPr>
          <a:xfrm>
            <a:off x="3027291" y="811410"/>
            <a:ext cx="378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CEPH File System LAB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1B1E8-A9D4-4A89-18C3-068E49D9DB17}"/>
              </a:ext>
            </a:extLst>
          </p:cNvPr>
          <p:cNvSpPr txBox="1"/>
          <p:nvPr/>
        </p:nvSpPr>
        <p:spPr>
          <a:xfrm>
            <a:off x="9157702" y="1042243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09D7A-2BFD-A9C1-2035-0A92A8561F8A}"/>
              </a:ext>
            </a:extLst>
          </p:cNvPr>
          <p:cNvSpPr txBox="1"/>
          <p:nvPr/>
        </p:nvSpPr>
        <p:spPr>
          <a:xfrm>
            <a:off x="8273743" y="4211278"/>
            <a:ext cx="213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endParaRPr lang="en-IN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41B644C-A486-BABD-835C-A8FEA28C4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" y="332489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2DDF45-2BAC-5299-A6F5-A2E6BE4AE097}"/>
              </a:ext>
            </a:extLst>
          </p:cNvPr>
          <p:cNvCxnSpPr>
            <a:cxnSpLocks/>
          </p:cNvCxnSpPr>
          <p:nvPr/>
        </p:nvCxnSpPr>
        <p:spPr>
          <a:xfrm>
            <a:off x="1244184" y="2353456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BCB2F-E0FA-2055-B183-02B635DE4DEE}"/>
              </a:ext>
            </a:extLst>
          </p:cNvPr>
          <p:cNvSpPr txBox="1"/>
          <p:nvPr/>
        </p:nvSpPr>
        <p:spPr>
          <a:xfrm>
            <a:off x="174031" y="4310573"/>
            <a:ext cx="213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92D89-B024-1E29-D990-C2C7E97B24DE}"/>
              </a:ext>
            </a:extLst>
          </p:cNvPr>
          <p:cNvSpPr txBox="1"/>
          <p:nvPr/>
        </p:nvSpPr>
        <p:spPr>
          <a:xfrm>
            <a:off x="8248430" y="5278929"/>
            <a:ext cx="164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ceph</a:t>
            </a:r>
            <a:r>
              <a:rPr lang="en-IN" dirty="0"/>
              <a:t>-controller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7A87A-F51D-65BC-2B78-DA5CE5A29EA3}"/>
              </a:ext>
            </a:extLst>
          </p:cNvPr>
          <p:cNvSpPr txBox="1"/>
          <p:nvPr/>
        </p:nvSpPr>
        <p:spPr>
          <a:xfrm>
            <a:off x="5530544" y="5349469"/>
            <a:ext cx="178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ceph-compute01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D2E433-1BEF-3555-A211-0BD8754C35D7}"/>
              </a:ext>
            </a:extLst>
          </p:cNvPr>
          <p:cNvSpPr txBox="1"/>
          <p:nvPr/>
        </p:nvSpPr>
        <p:spPr>
          <a:xfrm>
            <a:off x="2631963" y="5331660"/>
            <a:ext cx="1781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ceph-compute02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27376-B698-089A-D9BE-606263FBD1DF}"/>
              </a:ext>
            </a:extLst>
          </p:cNvPr>
          <p:cNvSpPr txBox="1"/>
          <p:nvPr/>
        </p:nvSpPr>
        <p:spPr>
          <a:xfrm>
            <a:off x="188838" y="5351966"/>
            <a:ext cx="1535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ceph</a:t>
            </a:r>
            <a:r>
              <a:rPr lang="en-IN" dirty="0"/>
              <a:t>-monitor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664B23D-948C-C4B4-211D-096D4ED8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647" y="462625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F95C47-880F-7F30-2ED4-AA9B5AC7D1F2}"/>
              </a:ext>
            </a:extLst>
          </p:cNvPr>
          <p:cNvCxnSpPr>
            <a:cxnSpLocks/>
          </p:cNvCxnSpPr>
          <p:nvPr/>
        </p:nvCxnSpPr>
        <p:spPr>
          <a:xfrm>
            <a:off x="8756450" y="1394405"/>
            <a:ext cx="0" cy="9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ACA4D3-355D-6C82-15C7-8D89E2F254C9}"/>
              </a:ext>
            </a:extLst>
          </p:cNvPr>
          <p:cNvSpPr txBox="1"/>
          <p:nvPr/>
        </p:nvSpPr>
        <p:spPr>
          <a:xfrm>
            <a:off x="5517810" y="4310573"/>
            <a:ext cx="2131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10 Gb disk</a:t>
            </a:r>
          </a:p>
          <a:p>
            <a:r>
              <a:rPr lang="en-IN" dirty="0"/>
              <a:t>5 Gb disk </a:t>
            </a:r>
            <a:br>
              <a:rPr lang="en-IN" dirty="0"/>
            </a:b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661D4-1C19-2631-2125-428F01047160}"/>
              </a:ext>
            </a:extLst>
          </p:cNvPr>
          <p:cNvSpPr txBox="1"/>
          <p:nvPr/>
        </p:nvSpPr>
        <p:spPr>
          <a:xfrm>
            <a:off x="8926836" y="233843"/>
            <a:ext cx="164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ceph</a:t>
            </a:r>
            <a:r>
              <a:rPr lang="en-IN" dirty="0"/>
              <a:t>-client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F400C2-EEE1-78BB-295D-CE5ADF641188}"/>
              </a:ext>
            </a:extLst>
          </p:cNvPr>
          <p:cNvSpPr txBox="1"/>
          <p:nvPr/>
        </p:nvSpPr>
        <p:spPr>
          <a:xfrm>
            <a:off x="1452080" y="5825563"/>
            <a:ext cx="196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F14129-4776-9D1D-8966-036B433DDFBA}"/>
              </a:ext>
            </a:extLst>
          </p:cNvPr>
          <p:cNvSpPr txBox="1"/>
          <p:nvPr/>
        </p:nvSpPr>
        <p:spPr>
          <a:xfrm>
            <a:off x="7105337" y="5814400"/>
            <a:ext cx="196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25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21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53" y="3042436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71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26" y="4283966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271181" y="1964083"/>
            <a:ext cx="2405465" cy="143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271181" y="3341673"/>
            <a:ext cx="2392990" cy="6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271181" y="3402199"/>
            <a:ext cx="2412945" cy="130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C95E9-9CF4-5BA6-2957-F4018A4F4271}"/>
              </a:ext>
            </a:extLst>
          </p:cNvPr>
          <p:cNvSpPr txBox="1"/>
          <p:nvPr/>
        </p:nvSpPr>
        <p:spPr>
          <a:xfrm>
            <a:off x="6618836" y="447508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59814-3E04-7712-9D1C-3A50AEEE53FC}"/>
              </a:ext>
            </a:extLst>
          </p:cNvPr>
          <p:cNvSpPr txBox="1"/>
          <p:nvPr/>
        </p:nvSpPr>
        <p:spPr>
          <a:xfrm>
            <a:off x="3624694" y="628957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-0</a:t>
            </a:r>
            <a:endParaRPr lang="en-IN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78B8E-5346-C112-1CE8-BC323E70A8BE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/dev/md0 --level=0 --raid-devices=2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D12A0-2671-6385-961E-28C52F17096F}"/>
              </a:ext>
            </a:extLst>
          </p:cNvPr>
          <p:cNvSpPr txBox="1"/>
          <p:nvPr/>
        </p:nvSpPr>
        <p:spPr>
          <a:xfrm>
            <a:off x="1276022" y="2359507"/>
            <a:ext cx="213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Vcpu-1</a:t>
            </a:r>
          </a:p>
          <a:p>
            <a:r>
              <a:rPr lang="en-US" dirty="0"/>
              <a:t>Memory – 1Gb</a:t>
            </a:r>
          </a:p>
        </p:txBody>
      </p:sp>
    </p:spTree>
    <p:extLst>
      <p:ext uri="{BB962C8B-B14F-4D97-AF65-F5344CB8AC3E}">
        <p14:creationId xmlns:p14="http://schemas.microsoft.com/office/powerpoint/2010/main" val="16905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8" y="2981910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28" y="1758322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46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24" y="407433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675916" y="2177676"/>
            <a:ext cx="2104212" cy="116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675916" y="3341673"/>
            <a:ext cx="200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675916" y="3341673"/>
            <a:ext cx="1990408" cy="11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EFDF9F-DE46-912F-21CB-682024538FD2}"/>
              </a:ext>
            </a:extLst>
          </p:cNvPr>
          <p:cNvSpPr txBox="1"/>
          <p:nvPr/>
        </p:nvSpPr>
        <p:spPr>
          <a:xfrm>
            <a:off x="6522834" y="199117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C95E9-9CF4-5BA6-2957-F4018A4F4271}"/>
              </a:ext>
            </a:extLst>
          </p:cNvPr>
          <p:cNvSpPr txBox="1"/>
          <p:nvPr/>
        </p:nvSpPr>
        <p:spPr>
          <a:xfrm>
            <a:off x="6618836" y="427835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-1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B388-919B-A5A5-7F5D-3AC3F5D0C634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/dev/md0 --level=1 --raid-devices=2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0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80" y="3378495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4" y="2479811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28" y="335018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375808" y="1964083"/>
            <a:ext cx="2300838" cy="17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375808" y="2899165"/>
            <a:ext cx="2394756" cy="83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375808" y="3738258"/>
            <a:ext cx="2404320" cy="3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9E52F-438F-D99E-CC2B-2EE077A56605}"/>
              </a:ext>
            </a:extLst>
          </p:cNvPr>
          <p:cNvSpPr txBox="1"/>
          <p:nvPr/>
        </p:nvSpPr>
        <p:spPr>
          <a:xfrm>
            <a:off x="6609272" y="2682692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C95E9-9CF4-5BA6-2957-F4018A4F4271}"/>
              </a:ext>
            </a:extLst>
          </p:cNvPr>
          <p:cNvSpPr txBox="1"/>
          <p:nvPr/>
        </p:nvSpPr>
        <p:spPr>
          <a:xfrm>
            <a:off x="6595186" y="3510231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-5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B388-919B-A5A5-7F5D-3AC3F5D0C634}"/>
              </a:ext>
            </a:extLst>
          </p:cNvPr>
          <p:cNvSpPr txBox="1"/>
          <p:nvPr/>
        </p:nvSpPr>
        <p:spPr>
          <a:xfrm>
            <a:off x="259830" y="6265456"/>
            <a:ext cx="11932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mdadm</a:t>
            </a:r>
            <a:r>
              <a:rPr lang="en-US" dirty="0"/>
              <a:t> --create --verbose /dev/md0 --level=5 --raid-devices=3 /dev/</a:t>
            </a:r>
            <a:r>
              <a:rPr lang="en-US" dirty="0" err="1"/>
              <a:t>sdb</a:t>
            </a:r>
            <a:r>
              <a:rPr lang="en-US" dirty="0"/>
              <a:t> /dev/</a:t>
            </a:r>
            <a:r>
              <a:rPr lang="en-US" dirty="0" err="1"/>
              <a:t>sdc</a:t>
            </a:r>
            <a:r>
              <a:rPr lang="en-US" dirty="0"/>
              <a:t> /dev/</a:t>
            </a:r>
            <a:r>
              <a:rPr lang="en-US" dirty="0" err="1"/>
              <a:t>sdd</a:t>
            </a:r>
            <a:r>
              <a:rPr lang="en-US" dirty="0"/>
              <a:t> --spare-devices=/dev/</a:t>
            </a:r>
            <a:r>
              <a:rPr lang="en-US" dirty="0" err="1"/>
              <a:t>sde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20" name="Picture 19" descr="Computer Hdd Drive Internal / Internal Drive / 128px / Icon Gallery">
            <a:extLst>
              <a:ext uri="{FF2B5EF4-FFF2-40B4-BE49-F238E27FC236}">
                <a16:creationId xmlns:a16="http://schemas.microsoft.com/office/drawing/2014/main" id="{108E820B-7ECA-70CF-D3E0-08A54769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28" y="426505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omputer Hdd Drive Internal / Internal Drive / 128px / Icon Gallery">
            <a:extLst>
              <a:ext uri="{FF2B5EF4-FFF2-40B4-BE49-F238E27FC236}">
                <a16:creationId xmlns:a16="http://schemas.microsoft.com/office/drawing/2014/main" id="{C7ED4AD5-8A6D-EB9B-F595-07177EB6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28" y="531831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3AD5DA-3958-8FF8-A383-0B7A2F8279A3}"/>
              </a:ext>
            </a:extLst>
          </p:cNvPr>
          <p:cNvCxnSpPr>
            <a:cxnSpLocks/>
            <a:stCxn id="1026" idx="3"/>
            <a:endCxn id="20" idx="1"/>
          </p:cNvCxnSpPr>
          <p:nvPr/>
        </p:nvCxnSpPr>
        <p:spPr>
          <a:xfrm>
            <a:off x="3375808" y="3738258"/>
            <a:ext cx="2373320" cy="94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48BF41-CD40-72AF-3ADC-93BD1D27323A}"/>
              </a:ext>
            </a:extLst>
          </p:cNvPr>
          <p:cNvCxnSpPr>
            <a:cxnSpLocks/>
            <a:stCxn id="1026" idx="3"/>
            <a:endCxn id="21" idx="1"/>
          </p:cNvCxnSpPr>
          <p:nvPr/>
        </p:nvCxnSpPr>
        <p:spPr>
          <a:xfrm>
            <a:off x="3375808" y="3738258"/>
            <a:ext cx="2404320" cy="19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F6ABB4-5828-BD26-F959-200A8934E3A3}"/>
              </a:ext>
            </a:extLst>
          </p:cNvPr>
          <p:cNvSpPr txBox="1"/>
          <p:nvPr/>
        </p:nvSpPr>
        <p:spPr>
          <a:xfrm>
            <a:off x="6587836" y="4517538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3 20 GB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4B9B00-FA31-6E4C-42A6-658B6617E40F}"/>
              </a:ext>
            </a:extLst>
          </p:cNvPr>
          <p:cNvSpPr txBox="1"/>
          <p:nvPr/>
        </p:nvSpPr>
        <p:spPr>
          <a:xfrm>
            <a:off x="6618835" y="5576163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4 20 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42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A0B2A6B-0DA2-BA6E-E44F-EC503AC9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4" y="270947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E6DBCE0F-EBD2-1613-B5E7-32D90E7D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0" y="2649883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ED3A30-0F12-A028-9898-95541D864D5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288128" y="3069237"/>
            <a:ext cx="112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E35CFB-F610-539A-0FB9-98807BE9AC3A}"/>
              </a:ext>
            </a:extLst>
          </p:cNvPr>
          <p:cNvSpPr txBox="1"/>
          <p:nvPr/>
        </p:nvSpPr>
        <p:spPr>
          <a:xfrm>
            <a:off x="1286841" y="2290573"/>
            <a:ext cx="116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GB disk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B7344-FF6D-87DE-005E-ECA9D1B8D17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549382" y="3069237"/>
            <a:ext cx="164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79" y="270947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26701F-3650-E25E-EAEA-5B2B667F0A52}"/>
              </a:ext>
            </a:extLst>
          </p:cNvPr>
          <p:cNvSpPr txBox="1"/>
          <p:nvPr/>
        </p:nvSpPr>
        <p:spPr>
          <a:xfrm>
            <a:off x="3934025" y="2432130"/>
            <a:ext cx="140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NFS Server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27974-6915-053A-CABA-50B277138764}"/>
              </a:ext>
            </a:extLst>
          </p:cNvPr>
          <p:cNvSpPr txBox="1"/>
          <p:nvPr/>
        </p:nvSpPr>
        <p:spPr>
          <a:xfrm>
            <a:off x="7736587" y="2446935"/>
            <a:ext cx="140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NFS 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0B4AF-8624-273E-2569-1A8911781738}"/>
              </a:ext>
            </a:extLst>
          </p:cNvPr>
          <p:cNvSpPr txBox="1"/>
          <p:nvPr/>
        </p:nvSpPr>
        <p:spPr>
          <a:xfrm>
            <a:off x="9578715" y="2923082"/>
            <a:ext cx="18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 NFS drive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0CF87-743E-E4B7-40F2-20147E83F8E4}"/>
              </a:ext>
            </a:extLst>
          </p:cNvPr>
          <p:cNvSpPr txBox="1"/>
          <p:nvPr/>
        </p:nvSpPr>
        <p:spPr>
          <a:xfrm>
            <a:off x="3930758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DC9FF-7C6C-FB80-F8E2-3636B5F93E0C}"/>
              </a:ext>
            </a:extLst>
          </p:cNvPr>
          <p:cNvSpPr txBox="1"/>
          <p:nvPr/>
        </p:nvSpPr>
        <p:spPr>
          <a:xfrm>
            <a:off x="7446787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28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E6DBCE0F-EBD2-1613-B5E7-32D90E7D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0" y="2649883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ED3A30-0F12-A028-9898-95541D864D51}"/>
              </a:ext>
            </a:extLst>
          </p:cNvPr>
          <p:cNvCxnSpPr>
            <a:stCxn id="5" idx="3"/>
          </p:cNvCxnSpPr>
          <p:nvPr/>
        </p:nvCxnSpPr>
        <p:spPr>
          <a:xfrm>
            <a:off x="2288128" y="3069237"/>
            <a:ext cx="112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E35CFB-F610-539A-0FB9-98807BE9AC3A}"/>
              </a:ext>
            </a:extLst>
          </p:cNvPr>
          <p:cNvSpPr txBox="1"/>
          <p:nvPr/>
        </p:nvSpPr>
        <p:spPr>
          <a:xfrm>
            <a:off x="1286841" y="2290573"/>
            <a:ext cx="116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GB disk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B7344-FF6D-87DE-005E-ECA9D1B8D17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49382" y="3069237"/>
            <a:ext cx="164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79" y="270947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727974-6915-053A-CABA-50B277138764}"/>
              </a:ext>
            </a:extLst>
          </p:cNvPr>
          <p:cNvSpPr txBox="1"/>
          <p:nvPr/>
        </p:nvSpPr>
        <p:spPr>
          <a:xfrm>
            <a:off x="7736587" y="2446935"/>
            <a:ext cx="140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NFS 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0B4AF-8624-273E-2569-1A8911781738}"/>
              </a:ext>
            </a:extLst>
          </p:cNvPr>
          <p:cNvSpPr txBox="1"/>
          <p:nvPr/>
        </p:nvSpPr>
        <p:spPr>
          <a:xfrm>
            <a:off x="9578715" y="2923082"/>
            <a:ext cx="18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 NFS drive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0CF87-743E-E4B7-40F2-20147E83F8E4}"/>
              </a:ext>
            </a:extLst>
          </p:cNvPr>
          <p:cNvSpPr txBox="1"/>
          <p:nvPr/>
        </p:nvSpPr>
        <p:spPr>
          <a:xfrm>
            <a:off x="3930758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DC9FF-7C6C-FB80-F8E2-3636B5F93E0C}"/>
              </a:ext>
            </a:extLst>
          </p:cNvPr>
          <p:cNvSpPr txBox="1"/>
          <p:nvPr/>
        </p:nvSpPr>
        <p:spPr>
          <a:xfrm>
            <a:off x="7446787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87CBC-BF53-673A-7AED-818F0D6E6C49}"/>
              </a:ext>
            </a:extLst>
          </p:cNvPr>
          <p:cNvSpPr txBox="1"/>
          <p:nvPr/>
        </p:nvSpPr>
        <p:spPr>
          <a:xfrm>
            <a:off x="3959694" y="2923082"/>
            <a:ext cx="19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NAS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3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id="{E6DBCE0F-EBD2-1613-B5E7-32D90E7D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0" y="2649883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ED3A30-0F12-A028-9898-95541D864D51}"/>
              </a:ext>
            </a:extLst>
          </p:cNvPr>
          <p:cNvCxnSpPr>
            <a:stCxn id="5" idx="3"/>
          </p:cNvCxnSpPr>
          <p:nvPr/>
        </p:nvCxnSpPr>
        <p:spPr>
          <a:xfrm>
            <a:off x="2288128" y="3069237"/>
            <a:ext cx="112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E35CFB-F610-539A-0FB9-98807BE9AC3A}"/>
              </a:ext>
            </a:extLst>
          </p:cNvPr>
          <p:cNvSpPr txBox="1"/>
          <p:nvPr/>
        </p:nvSpPr>
        <p:spPr>
          <a:xfrm>
            <a:off x="1286841" y="2290573"/>
            <a:ext cx="116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GB disk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B7344-FF6D-87DE-005E-ECA9D1B8D17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49382" y="3069237"/>
            <a:ext cx="164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423324BF-9E93-CBDD-EDFB-970E9767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79" y="2709474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727974-6915-053A-CABA-50B277138764}"/>
              </a:ext>
            </a:extLst>
          </p:cNvPr>
          <p:cNvSpPr txBox="1"/>
          <p:nvPr/>
        </p:nvSpPr>
        <p:spPr>
          <a:xfrm>
            <a:off x="7808213" y="1865419"/>
            <a:ext cx="140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Iscsi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0B4AF-8624-273E-2569-1A8911781738}"/>
              </a:ext>
            </a:extLst>
          </p:cNvPr>
          <p:cNvSpPr txBox="1"/>
          <p:nvPr/>
        </p:nvSpPr>
        <p:spPr>
          <a:xfrm>
            <a:off x="9578715" y="2923082"/>
            <a:ext cx="18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 </a:t>
            </a:r>
            <a:r>
              <a:rPr lang="en-US" dirty="0" err="1"/>
              <a:t>iscsi</a:t>
            </a:r>
            <a:r>
              <a:rPr lang="en-US" dirty="0"/>
              <a:t> drive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0CF87-743E-E4B7-40F2-20147E83F8E4}"/>
              </a:ext>
            </a:extLst>
          </p:cNvPr>
          <p:cNvSpPr txBox="1"/>
          <p:nvPr/>
        </p:nvSpPr>
        <p:spPr>
          <a:xfrm>
            <a:off x="3930758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DC9FF-7C6C-FB80-F8E2-3636B5F93E0C}"/>
              </a:ext>
            </a:extLst>
          </p:cNvPr>
          <p:cNvSpPr txBox="1"/>
          <p:nvPr/>
        </p:nvSpPr>
        <p:spPr>
          <a:xfrm>
            <a:off x="7446787" y="3426928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87CBC-BF53-673A-7AED-818F0D6E6C49}"/>
              </a:ext>
            </a:extLst>
          </p:cNvPr>
          <p:cNvSpPr txBox="1"/>
          <p:nvPr/>
        </p:nvSpPr>
        <p:spPr>
          <a:xfrm>
            <a:off x="3959694" y="2923082"/>
            <a:ext cx="198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NAS</a:t>
            </a:r>
            <a:endParaRPr lang="en-IN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622D27B-0052-7C7E-2EDA-98DA8789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279" y="1294569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A69C9D-A31E-6403-A742-6E74BFDC989B}"/>
              </a:ext>
            </a:extLst>
          </p:cNvPr>
          <p:cNvSpPr txBox="1"/>
          <p:nvPr/>
        </p:nvSpPr>
        <p:spPr>
          <a:xfrm>
            <a:off x="7569207" y="400064"/>
            <a:ext cx="213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gb</a:t>
            </a:r>
            <a:r>
              <a:rPr lang="en-US" dirty="0"/>
              <a:t> RAM</a:t>
            </a:r>
          </a:p>
          <a:p>
            <a:r>
              <a:rPr lang="en-US" dirty="0"/>
              <a:t>15 Gb disk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56B9D-18C0-86E3-1A3E-3AA54DDC972E}"/>
              </a:ext>
            </a:extLst>
          </p:cNvPr>
          <p:cNvSpPr txBox="1"/>
          <p:nvPr/>
        </p:nvSpPr>
        <p:spPr>
          <a:xfrm>
            <a:off x="9578715" y="1299412"/>
            <a:ext cx="18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 </a:t>
            </a:r>
            <a:r>
              <a:rPr lang="en-US" dirty="0" err="1"/>
              <a:t>iscsi</a:t>
            </a:r>
            <a:r>
              <a:rPr lang="en-US" dirty="0"/>
              <a:t> drive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E0CA5-F693-21DB-2847-D0D61869BCE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549382" y="1654332"/>
            <a:ext cx="1645897" cy="14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4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4ABEB7-FCF3-233A-5994-31A59303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90" y="2872606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D1764C2-405D-01A0-4EBA-0E4C3E99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34" y="3007516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ECE2CA0-8A35-4B05-90F0-579D3AD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57" y="3007517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2D01BA0-A8B6-9FDA-F04E-C4C649EC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100" y="3000018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Clipart Network Attached Storage - Nas Icon Png, Transparent Png -  kindpng">
            <a:extLst>
              <a:ext uri="{FF2B5EF4-FFF2-40B4-BE49-F238E27FC236}">
                <a16:creationId xmlns:a16="http://schemas.microsoft.com/office/drawing/2014/main" id="{E6BF5E21-109B-7889-83BC-43ACB342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65" y="824457"/>
            <a:ext cx="1091811" cy="114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C542CA-6385-85FA-F893-8A7078401528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 flipH="1">
            <a:off x="3065272" y="1965896"/>
            <a:ext cx="2151399" cy="90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58906A-78FD-DBD1-8455-4816238D318E}"/>
              </a:ext>
            </a:extLst>
          </p:cNvPr>
          <p:cNvCxnSpPr>
            <a:cxnSpLocks/>
            <a:stCxn id="1028" idx="2"/>
            <a:endCxn id="5" idx="0"/>
          </p:cNvCxnSpPr>
          <p:nvPr/>
        </p:nvCxnSpPr>
        <p:spPr>
          <a:xfrm flipH="1">
            <a:off x="4592316" y="1965896"/>
            <a:ext cx="624355" cy="104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BAD0AD-0F12-C2DE-5E95-33A0028721E3}"/>
              </a:ext>
            </a:extLst>
          </p:cNvPr>
          <p:cNvCxnSpPr>
            <a:cxnSpLocks/>
            <a:stCxn id="1028" idx="2"/>
            <a:endCxn id="6" idx="0"/>
          </p:cNvCxnSpPr>
          <p:nvPr/>
        </p:nvCxnSpPr>
        <p:spPr>
          <a:xfrm>
            <a:off x="5216671" y="1965896"/>
            <a:ext cx="788468" cy="10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4DBEC1-B13A-34F0-2A26-A0C61F4E203A}"/>
              </a:ext>
            </a:extLst>
          </p:cNvPr>
          <p:cNvCxnSpPr>
            <a:cxnSpLocks/>
            <a:stCxn id="1028" idx="2"/>
            <a:endCxn id="7" idx="0"/>
          </p:cNvCxnSpPr>
          <p:nvPr/>
        </p:nvCxnSpPr>
        <p:spPr>
          <a:xfrm>
            <a:off x="5216671" y="1965896"/>
            <a:ext cx="2565911" cy="103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id="{9418EB5F-DF0D-17B4-1880-C32FE414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60" y="4406051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id="{1E847D32-922B-457F-0114-9901F4DD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37" y="4393654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id="{21CA1807-2F37-9627-5EDB-D3CFDF76E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09" y="4406051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id="{9F087C35-C176-5540-7792-F1B3B53E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25" y="4318703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6CDF-09A0-5757-692C-CB49D73CCD68}"/>
              </a:ext>
            </a:extLst>
          </p:cNvPr>
          <p:cNvCxnSpPr>
            <a:stCxn id="1026" idx="2"/>
            <a:endCxn id="1030" idx="0"/>
          </p:cNvCxnSpPr>
          <p:nvPr/>
        </p:nvCxnSpPr>
        <p:spPr>
          <a:xfrm flipH="1">
            <a:off x="2962016" y="3715569"/>
            <a:ext cx="103256" cy="69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93790-EEA5-813D-7A55-1A359677B27F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538693" y="3850479"/>
            <a:ext cx="53623" cy="54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57CBBE-127A-B4C5-39E4-0D93012E66AA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5973265" y="3850480"/>
            <a:ext cx="31874" cy="55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6F1355-FD28-9D80-8DF4-36658CA85D03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7782581" y="3842981"/>
            <a:ext cx="1" cy="47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03A344-E3D0-336F-5964-81505ADE9E72}"/>
              </a:ext>
            </a:extLst>
          </p:cNvPr>
          <p:cNvSpPr txBox="1"/>
          <p:nvPr/>
        </p:nvSpPr>
        <p:spPr>
          <a:xfrm>
            <a:off x="5812116" y="1305508"/>
            <a:ext cx="154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 SERVER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D296DB-F94E-06AD-800D-3D306D30F4A0}"/>
              </a:ext>
            </a:extLst>
          </p:cNvPr>
          <p:cNvSpPr txBox="1"/>
          <p:nvPr/>
        </p:nvSpPr>
        <p:spPr>
          <a:xfrm>
            <a:off x="1405926" y="3059665"/>
            <a:ext cx="137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SERVER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1C459-D224-77A4-2226-6B615C29A3B9}"/>
              </a:ext>
            </a:extLst>
          </p:cNvPr>
          <p:cNvSpPr txBox="1"/>
          <p:nvPr/>
        </p:nvSpPr>
        <p:spPr>
          <a:xfrm>
            <a:off x="8178044" y="3236833"/>
            <a:ext cx="137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rver Clipart Network Attached Storage - Nas Icon Png, Transparent Png -  kindpng">
            <a:extLst>
              <a:ext uri="{FF2B5EF4-FFF2-40B4-BE49-F238E27FC236}">
                <a16:creationId xmlns:a16="http://schemas.microsoft.com/office/drawing/2014/main" id="{0774524C-C8AB-F589-15A7-49B383F1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86" y="1319135"/>
            <a:ext cx="1091811" cy="10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rver Clipart Network Attached Storage - Nas Icon Png, Transparent Png -  kindpng">
            <a:extLst>
              <a:ext uri="{FF2B5EF4-FFF2-40B4-BE49-F238E27FC236}">
                <a16:creationId xmlns:a16="http://schemas.microsoft.com/office/drawing/2014/main" id="{C5CC9FD1-8C68-7C90-7079-BAF9F394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74" y="1319135"/>
            <a:ext cx="1091811" cy="10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EB7B37E-CAF5-0166-5DFB-159A119C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35" y="3217380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B5030-FB00-A43E-C929-BF3356D4C3F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507792" y="2385621"/>
            <a:ext cx="1776025" cy="83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0DFB8F-EC89-2406-E59A-2200087409E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283817" y="2385621"/>
            <a:ext cx="1899063" cy="83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Client, computer, customer, laptop, user icon - Download on Iconfinder">
            <a:extLst>
              <a:ext uri="{FF2B5EF4-FFF2-40B4-BE49-F238E27FC236}">
                <a16:creationId xmlns:a16="http://schemas.microsoft.com/office/drawing/2014/main" id="{23A815EC-3C72-21DC-9A7E-D69A1C8E0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87" y="4892102"/>
            <a:ext cx="906711" cy="9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erver Clipart Network Attached Storage - Nas Icon Png, Transparent Png -  kindpng">
            <a:extLst>
              <a:ext uri="{FF2B5EF4-FFF2-40B4-BE49-F238E27FC236}">
                <a16:creationId xmlns:a16="http://schemas.microsoft.com/office/drawing/2014/main" id="{4AA19616-D5B0-584E-8138-EB4DA69BC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905" y="1319135"/>
            <a:ext cx="1091811" cy="10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1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422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Abhishek</dc:creator>
  <cp:lastModifiedBy>Manish Abhishek</cp:lastModifiedBy>
  <cp:revision>9</cp:revision>
  <dcterms:created xsi:type="dcterms:W3CDTF">2022-07-23T04:43:42Z</dcterms:created>
  <dcterms:modified xsi:type="dcterms:W3CDTF">2022-08-04T01:58:10Z</dcterms:modified>
</cp:coreProperties>
</file>