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73" r:id="rId9"/>
    <p:sldId id="274" r:id="rId10"/>
    <p:sldId id="265" r:id="rId11"/>
    <p:sldId id="275" r:id="rId12"/>
    <p:sldId id="266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2F6FD-D0BB-9636-01B2-1D0AC168D02C}" v="6" dt="2023-07-07T13:05:04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939E2-7DCA-40FF-8529-8AF609E57EC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B627CF-96AB-48CF-A892-02C395539B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Disks or partitions that are made available to the LVM</a:t>
          </a:r>
        </a:p>
      </dgm:t>
    </dgm:pt>
    <dgm:pt modelId="{6E8AB6C8-8180-4A79-9DD6-804C7BD404A6}" type="parTrans" cxnId="{ADF45E9C-9A58-49F6-884E-C1F125E3968B}">
      <dgm:prSet/>
      <dgm:spPr/>
      <dgm:t>
        <a:bodyPr/>
        <a:lstStyle/>
        <a:p>
          <a:endParaRPr lang="en-US"/>
        </a:p>
      </dgm:t>
    </dgm:pt>
    <dgm:pt modelId="{6ECE8EFE-FAAB-4BB9-9E0B-BC24ACCDCB35}" type="sibTrans" cxnId="{ADF45E9C-9A58-49F6-884E-C1F125E3968B}">
      <dgm:prSet/>
      <dgm:spPr/>
      <dgm:t>
        <a:bodyPr/>
        <a:lstStyle/>
        <a:p>
          <a:endParaRPr lang="en-US"/>
        </a:p>
      </dgm:t>
    </dgm:pt>
    <dgm:pt modelId="{0B572342-12A5-44F3-BAB6-0CE519D10C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PV is where the actual data is stored in an LVM infrastructure</a:t>
          </a:r>
        </a:p>
      </dgm:t>
    </dgm:pt>
    <dgm:pt modelId="{00260D87-5053-410F-B211-D956349ED78D}" type="parTrans" cxnId="{964BED05-9A72-4381-AA67-C646AD8D2BE1}">
      <dgm:prSet/>
      <dgm:spPr/>
      <dgm:t>
        <a:bodyPr/>
        <a:lstStyle/>
        <a:p>
          <a:endParaRPr lang="en-US"/>
        </a:p>
      </dgm:t>
    </dgm:pt>
    <dgm:pt modelId="{F3BB7EBC-7B0B-4E60-8076-C73FB2142FF8}" type="sibTrans" cxnId="{964BED05-9A72-4381-AA67-C646AD8D2BE1}">
      <dgm:prSet/>
      <dgm:spPr/>
      <dgm:t>
        <a:bodyPr/>
        <a:lstStyle/>
        <a:p>
          <a:endParaRPr lang="en-US"/>
        </a:p>
      </dgm:t>
    </dgm:pt>
    <dgm:pt modelId="{3CAF3C89-0E61-4829-99D7-31E897EC7E74}" type="pres">
      <dgm:prSet presAssocID="{A9F939E2-7DCA-40FF-8529-8AF609E57EC4}" presName="root" presStyleCnt="0">
        <dgm:presLayoutVars>
          <dgm:dir/>
          <dgm:resizeHandles val="exact"/>
        </dgm:presLayoutVars>
      </dgm:prSet>
      <dgm:spPr/>
    </dgm:pt>
    <dgm:pt modelId="{542F0CE9-5229-487E-9ABA-7FB2AB804795}" type="pres">
      <dgm:prSet presAssocID="{AEB627CF-96AB-48CF-A892-02C395539B8E}" presName="compNode" presStyleCnt="0"/>
      <dgm:spPr/>
    </dgm:pt>
    <dgm:pt modelId="{F747FE36-5A3C-4447-8890-E5F68A432EFA}" type="pres">
      <dgm:prSet presAssocID="{AEB627CF-96AB-48CF-A892-02C395539B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38AC36-54D8-4B1A-A19A-49A5CCC138C6}" type="pres">
      <dgm:prSet presAssocID="{AEB627CF-96AB-48CF-A892-02C395539B8E}" presName="spaceRect" presStyleCnt="0"/>
      <dgm:spPr/>
    </dgm:pt>
    <dgm:pt modelId="{FFD65187-A503-428B-B58C-CDEB78E856E5}" type="pres">
      <dgm:prSet presAssocID="{AEB627CF-96AB-48CF-A892-02C395539B8E}" presName="textRect" presStyleLbl="revTx" presStyleIdx="0" presStyleCnt="2">
        <dgm:presLayoutVars>
          <dgm:chMax val="1"/>
          <dgm:chPref val="1"/>
        </dgm:presLayoutVars>
      </dgm:prSet>
      <dgm:spPr/>
    </dgm:pt>
    <dgm:pt modelId="{33782B9D-6AFA-4689-8C08-1FD8F6372493}" type="pres">
      <dgm:prSet presAssocID="{6ECE8EFE-FAAB-4BB9-9E0B-BC24ACCDCB35}" presName="sibTrans" presStyleCnt="0"/>
      <dgm:spPr/>
    </dgm:pt>
    <dgm:pt modelId="{30940054-6DA6-4E76-BEE3-B87BFEAE0125}" type="pres">
      <dgm:prSet presAssocID="{0B572342-12A5-44F3-BAB6-0CE519D10C64}" presName="compNode" presStyleCnt="0"/>
      <dgm:spPr/>
    </dgm:pt>
    <dgm:pt modelId="{F2FC854F-B30E-40AE-B842-7850EAC8B771}" type="pres">
      <dgm:prSet presAssocID="{0B572342-12A5-44F3-BAB6-0CE519D10C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96C2866-CD02-47AE-B645-0815528C94F0}" type="pres">
      <dgm:prSet presAssocID="{0B572342-12A5-44F3-BAB6-0CE519D10C64}" presName="spaceRect" presStyleCnt="0"/>
      <dgm:spPr/>
    </dgm:pt>
    <dgm:pt modelId="{3C14B435-1B80-4E00-AE3E-A775DCBE191C}" type="pres">
      <dgm:prSet presAssocID="{0B572342-12A5-44F3-BAB6-0CE519D10C6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4BED05-9A72-4381-AA67-C646AD8D2BE1}" srcId="{A9F939E2-7DCA-40FF-8529-8AF609E57EC4}" destId="{0B572342-12A5-44F3-BAB6-0CE519D10C64}" srcOrd="1" destOrd="0" parTransId="{00260D87-5053-410F-B211-D956349ED78D}" sibTransId="{F3BB7EBC-7B0B-4E60-8076-C73FB2142FF8}"/>
    <dgm:cxn modelId="{EBBA7F6A-0BD0-4E72-97CF-1B5952D154C0}" type="presOf" srcId="{AEB627CF-96AB-48CF-A892-02C395539B8E}" destId="{FFD65187-A503-428B-B58C-CDEB78E856E5}" srcOrd="0" destOrd="0" presId="urn:microsoft.com/office/officeart/2018/2/layout/IconLabelList"/>
    <dgm:cxn modelId="{ADF45E9C-9A58-49F6-884E-C1F125E3968B}" srcId="{A9F939E2-7DCA-40FF-8529-8AF609E57EC4}" destId="{AEB627CF-96AB-48CF-A892-02C395539B8E}" srcOrd="0" destOrd="0" parTransId="{6E8AB6C8-8180-4A79-9DD6-804C7BD404A6}" sibTransId="{6ECE8EFE-FAAB-4BB9-9E0B-BC24ACCDCB35}"/>
    <dgm:cxn modelId="{8D3DA3B4-052D-4CE1-A88A-66F144B3C9E4}" type="presOf" srcId="{0B572342-12A5-44F3-BAB6-0CE519D10C64}" destId="{3C14B435-1B80-4E00-AE3E-A775DCBE191C}" srcOrd="0" destOrd="0" presId="urn:microsoft.com/office/officeart/2018/2/layout/IconLabelList"/>
    <dgm:cxn modelId="{F564DFD9-D6C1-4AEC-961E-402A83AB1AA4}" type="presOf" srcId="{A9F939E2-7DCA-40FF-8529-8AF609E57EC4}" destId="{3CAF3C89-0E61-4829-99D7-31E897EC7E74}" srcOrd="0" destOrd="0" presId="urn:microsoft.com/office/officeart/2018/2/layout/IconLabelList"/>
    <dgm:cxn modelId="{A733A446-6595-4AF9-A44D-B6A134AF0049}" type="presParOf" srcId="{3CAF3C89-0E61-4829-99D7-31E897EC7E74}" destId="{542F0CE9-5229-487E-9ABA-7FB2AB804795}" srcOrd="0" destOrd="0" presId="urn:microsoft.com/office/officeart/2018/2/layout/IconLabelList"/>
    <dgm:cxn modelId="{807522C8-E49D-44EA-9DED-C5D9E9F16954}" type="presParOf" srcId="{542F0CE9-5229-487E-9ABA-7FB2AB804795}" destId="{F747FE36-5A3C-4447-8890-E5F68A432EFA}" srcOrd="0" destOrd="0" presId="urn:microsoft.com/office/officeart/2018/2/layout/IconLabelList"/>
    <dgm:cxn modelId="{0516BD7E-59FC-4772-AD40-921CD6EAF1B8}" type="presParOf" srcId="{542F0CE9-5229-487E-9ABA-7FB2AB804795}" destId="{6B38AC36-54D8-4B1A-A19A-49A5CCC138C6}" srcOrd="1" destOrd="0" presId="urn:microsoft.com/office/officeart/2018/2/layout/IconLabelList"/>
    <dgm:cxn modelId="{5522C041-B490-48BC-82B8-8A0A4C864BD7}" type="presParOf" srcId="{542F0CE9-5229-487E-9ABA-7FB2AB804795}" destId="{FFD65187-A503-428B-B58C-CDEB78E856E5}" srcOrd="2" destOrd="0" presId="urn:microsoft.com/office/officeart/2018/2/layout/IconLabelList"/>
    <dgm:cxn modelId="{322BD46E-F6F4-4A17-817D-1B4A66E1A71B}" type="presParOf" srcId="{3CAF3C89-0E61-4829-99D7-31E897EC7E74}" destId="{33782B9D-6AFA-4689-8C08-1FD8F6372493}" srcOrd="1" destOrd="0" presId="urn:microsoft.com/office/officeart/2018/2/layout/IconLabelList"/>
    <dgm:cxn modelId="{AD1D78E8-4B44-41F6-973D-32570FD5C26A}" type="presParOf" srcId="{3CAF3C89-0E61-4829-99D7-31E897EC7E74}" destId="{30940054-6DA6-4E76-BEE3-B87BFEAE0125}" srcOrd="2" destOrd="0" presId="urn:microsoft.com/office/officeart/2018/2/layout/IconLabelList"/>
    <dgm:cxn modelId="{A0720366-C85B-4B08-94BC-1EAE5754F11D}" type="presParOf" srcId="{30940054-6DA6-4E76-BEE3-B87BFEAE0125}" destId="{F2FC854F-B30E-40AE-B842-7850EAC8B771}" srcOrd="0" destOrd="0" presId="urn:microsoft.com/office/officeart/2018/2/layout/IconLabelList"/>
    <dgm:cxn modelId="{4D8E5F7F-1857-4EA5-BE05-3FEC82AA9697}" type="presParOf" srcId="{30940054-6DA6-4E76-BEE3-B87BFEAE0125}" destId="{996C2866-CD02-47AE-B645-0815528C94F0}" srcOrd="1" destOrd="0" presId="urn:microsoft.com/office/officeart/2018/2/layout/IconLabelList"/>
    <dgm:cxn modelId="{0CAEED75-A7F2-4635-B9B7-60A8549FFCDD}" type="presParOf" srcId="{30940054-6DA6-4E76-BEE3-B87BFEAE0125}" destId="{3C14B435-1B80-4E00-AE3E-A775DCBE19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45C004-3AEF-48C4-A2F0-7A5048E935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6064B5-375D-4423-BA0C-2BEDB444D424}">
      <dgm:prSet/>
      <dgm:spPr/>
      <dgm:t>
        <a:bodyPr/>
        <a:lstStyle/>
        <a:p>
          <a:r>
            <a:rPr lang="en-US"/>
            <a:t>Pool of disk space formed by one or more PVs</a:t>
          </a:r>
        </a:p>
      </dgm:t>
    </dgm:pt>
    <dgm:pt modelId="{03E75E5F-5D17-4A8E-B5BC-792F3D084638}" type="parTrans" cxnId="{CFE95AED-FDB4-423C-BA3B-DB583A7C2981}">
      <dgm:prSet/>
      <dgm:spPr/>
      <dgm:t>
        <a:bodyPr/>
        <a:lstStyle/>
        <a:p>
          <a:endParaRPr lang="en-US"/>
        </a:p>
      </dgm:t>
    </dgm:pt>
    <dgm:pt modelId="{21FCF503-CC2C-4E60-938F-EE30DCAC2BA3}" type="sibTrans" cxnId="{CFE95AED-FDB4-423C-BA3B-DB583A7C2981}">
      <dgm:prSet/>
      <dgm:spPr/>
      <dgm:t>
        <a:bodyPr/>
        <a:lstStyle/>
        <a:p>
          <a:endParaRPr lang="en-US"/>
        </a:p>
      </dgm:t>
    </dgm:pt>
    <dgm:pt modelId="{5538D66D-D1F4-43A5-A548-E63B690B8CD4}">
      <dgm:prSet/>
      <dgm:spPr/>
      <dgm:t>
        <a:bodyPr/>
        <a:lstStyle/>
        <a:p>
          <a:r>
            <a:rPr lang="en-US"/>
            <a:t>Logical Volumes are allocated to a file system or application from a VG</a:t>
          </a:r>
        </a:p>
      </dgm:t>
    </dgm:pt>
    <dgm:pt modelId="{0045FC27-59B7-4C67-A93E-4995D89FC935}" type="parTrans" cxnId="{BE69242C-E1EA-4A54-83B8-5ACF22044AF6}">
      <dgm:prSet/>
      <dgm:spPr/>
      <dgm:t>
        <a:bodyPr/>
        <a:lstStyle/>
        <a:p>
          <a:endParaRPr lang="en-US"/>
        </a:p>
      </dgm:t>
    </dgm:pt>
    <dgm:pt modelId="{767FD844-7C92-4121-AF60-7B708A626B4A}" type="sibTrans" cxnId="{BE69242C-E1EA-4A54-83B8-5ACF22044AF6}">
      <dgm:prSet/>
      <dgm:spPr/>
      <dgm:t>
        <a:bodyPr/>
        <a:lstStyle/>
        <a:p>
          <a:endParaRPr lang="en-US"/>
        </a:p>
      </dgm:t>
    </dgm:pt>
    <dgm:pt modelId="{89741424-EF70-41D6-9E07-CE7E8CB678BA}" type="pres">
      <dgm:prSet presAssocID="{9545C004-3AEF-48C4-A2F0-7A5048E935AA}" presName="linear" presStyleCnt="0">
        <dgm:presLayoutVars>
          <dgm:animLvl val="lvl"/>
          <dgm:resizeHandles val="exact"/>
        </dgm:presLayoutVars>
      </dgm:prSet>
      <dgm:spPr/>
    </dgm:pt>
    <dgm:pt modelId="{73924C5A-4BD7-46E2-8DE6-A6DBFF41825E}" type="pres">
      <dgm:prSet presAssocID="{536064B5-375D-4423-BA0C-2BEDB444D42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E0D40D-8C23-4804-8A42-C9928AE7D224}" type="pres">
      <dgm:prSet presAssocID="{21FCF503-CC2C-4E60-938F-EE30DCAC2BA3}" presName="spacer" presStyleCnt="0"/>
      <dgm:spPr/>
    </dgm:pt>
    <dgm:pt modelId="{89BDB9DF-9662-4383-AF8D-FBE450AA9B2A}" type="pres">
      <dgm:prSet presAssocID="{5538D66D-D1F4-43A5-A548-E63B690B8CD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E69242C-E1EA-4A54-83B8-5ACF22044AF6}" srcId="{9545C004-3AEF-48C4-A2F0-7A5048E935AA}" destId="{5538D66D-D1F4-43A5-A548-E63B690B8CD4}" srcOrd="1" destOrd="0" parTransId="{0045FC27-59B7-4C67-A93E-4995D89FC935}" sibTransId="{767FD844-7C92-4121-AF60-7B708A626B4A}"/>
    <dgm:cxn modelId="{73187F83-6A69-40E9-9749-89D89DA4BD2A}" type="presOf" srcId="{9545C004-3AEF-48C4-A2F0-7A5048E935AA}" destId="{89741424-EF70-41D6-9E07-CE7E8CB678BA}" srcOrd="0" destOrd="0" presId="urn:microsoft.com/office/officeart/2005/8/layout/vList2"/>
    <dgm:cxn modelId="{D09BAC86-5398-434E-A43B-447FE2D97E48}" type="presOf" srcId="{536064B5-375D-4423-BA0C-2BEDB444D424}" destId="{73924C5A-4BD7-46E2-8DE6-A6DBFF41825E}" srcOrd="0" destOrd="0" presId="urn:microsoft.com/office/officeart/2005/8/layout/vList2"/>
    <dgm:cxn modelId="{8823B7D2-FD36-48D6-A596-5BC1455A8A18}" type="presOf" srcId="{5538D66D-D1F4-43A5-A548-E63B690B8CD4}" destId="{89BDB9DF-9662-4383-AF8D-FBE450AA9B2A}" srcOrd="0" destOrd="0" presId="urn:microsoft.com/office/officeart/2005/8/layout/vList2"/>
    <dgm:cxn modelId="{CFE95AED-FDB4-423C-BA3B-DB583A7C2981}" srcId="{9545C004-3AEF-48C4-A2F0-7A5048E935AA}" destId="{536064B5-375D-4423-BA0C-2BEDB444D424}" srcOrd="0" destOrd="0" parTransId="{03E75E5F-5D17-4A8E-B5BC-792F3D084638}" sibTransId="{21FCF503-CC2C-4E60-938F-EE30DCAC2BA3}"/>
    <dgm:cxn modelId="{FB2ED0E9-FE69-44A7-B887-909EA982CD86}" type="presParOf" srcId="{89741424-EF70-41D6-9E07-CE7E8CB678BA}" destId="{73924C5A-4BD7-46E2-8DE6-A6DBFF41825E}" srcOrd="0" destOrd="0" presId="urn:microsoft.com/office/officeart/2005/8/layout/vList2"/>
    <dgm:cxn modelId="{C7565308-1D0C-4541-BC59-A6FDEC360ED6}" type="presParOf" srcId="{89741424-EF70-41D6-9E07-CE7E8CB678BA}" destId="{85E0D40D-8C23-4804-8A42-C9928AE7D224}" srcOrd="1" destOrd="0" presId="urn:microsoft.com/office/officeart/2005/8/layout/vList2"/>
    <dgm:cxn modelId="{10719779-B172-4493-A281-7069F0485BB3}" type="presParOf" srcId="{89741424-EF70-41D6-9E07-CE7E8CB678BA}" destId="{89BDB9DF-9662-4383-AF8D-FBE450AA9B2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7FE36-5A3C-4447-8890-E5F68A432EFA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65187-A503-428B-B58C-CDEB78E856E5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Disks or partitions that are made available to the LVM</a:t>
          </a:r>
        </a:p>
      </dsp:txBody>
      <dsp:txXfrm>
        <a:off x="559800" y="3022743"/>
        <a:ext cx="4320000" cy="720000"/>
      </dsp:txXfrm>
    </dsp:sp>
    <dsp:sp modelId="{F2FC854F-B30E-40AE-B842-7850EAC8B771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4B435-1B80-4E00-AE3E-A775DCBE191C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PV is where the actual data is stored in an LVM infrastructure</a:t>
          </a: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24C5A-4BD7-46E2-8DE6-A6DBFF41825E}">
      <dsp:nvSpPr>
        <dsp:cNvPr id="0" name=""/>
        <dsp:cNvSpPr/>
      </dsp:nvSpPr>
      <dsp:spPr>
        <a:xfrm>
          <a:off x="0" y="32228"/>
          <a:ext cx="10515600" cy="206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Pool of disk space formed by one or more PVs</a:t>
          </a:r>
        </a:p>
      </dsp:txBody>
      <dsp:txXfrm>
        <a:off x="100979" y="133207"/>
        <a:ext cx="10313642" cy="1866602"/>
      </dsp:txXfrm>
    </dsp:sp>
    <dsp:sp modelId="{89BDB9DF-9662-4383-AF8D-FBE450AA9B2A}">
      <dsp:nvSpPr>
        <dsp:cNvPr id="0" name=""/>
        <dsp:cNvSpPr/>
      </dsp:nvSpPr>
      <dsp:spPr>
        <a:xfrm>
          <a:off x="0" y="2250549"/>
          <a:ext cx="10515600" cy="206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Logical Volumes are allocated to a file system or application from a VG</a:t>
          </a:r>
        </a:p>
      </dsp:txBody>
      <dsp:txXfrm>
        <a:off x="100979" y="2351528"/>
        <a:ext cx="10313642" cy="1866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9EEE-16ED-4176-B32B-5AB272AB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0F01-B648-46AB-9E5B-18067C2E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118A-983C-4BAB-A2F5-F241AF81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3612-C528-4317-81AF-FF4A8727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5F64-03B8-4684-BD50-660EC9D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275A-987F-4EB6-A02A-0F0B8350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BF2B-AEBA-4F1F-BD9C-1FAC356C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9D9E-F4D3-4F95-A71F-9FA31CBA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BFFA-6385-42DE-BC39-BADAE395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FC63-CD2A-43FC-849B-2384A09A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982B9-263E-4D5E-B6F5-C8C6D7DB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15C8-B3EF-48AE-92A3-4F945016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A600-AEDA-4D25-AA64-549A1B2D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1FE4-F416-4606-A61E-0E45A90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FB76-0582-4C73-8D0D-370BEE6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1F78-E800-43B6-A288-9CBD21F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8258-7259-466A-B848-0A7BDF69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AE53-1AE6-4515-9E7C-4DF3703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5D63-C6EE-4D5C-B7A9-95A1E6D1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3A6C-0F5A-4140-86D7-CEA5DA9D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452A-1AAC-41B7-9698-E4A5367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F0C6-2ABB-45B6-AE72-F4B46AEA5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BF74-B5B0-48C9-8830-CBA5FA0A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EC25-05AD-42BA-9E6F-CB332307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12A1E-D315-4BA7-ABB2-E712C20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85FA-A2AC-49CA-9A83-C92CE36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8BFD-420B-47B1-A399-28337F7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09AA-FB5C-43B5-B943-D56018E7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0E27-DA14-405A-9146-FD721CFD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33A21-3231-4570-9504-DEB8F019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927E2-FB38-41BF-B8D6-2EF618DE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0403D-0D2B-4F1F-9759-5D2C6F2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D7F8-7B2A-42B7-9364-8B44FD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3F565-160A-49C2-AAC3-B286AF28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7B34-953F-46E2-9212-9C7904F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FD579-8E3D-4694-B59F-C72342E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1574-27F1-4B7A-BAE3-2B6FCEC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E433-95CB-4471-BE93-57D289E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81F0-4DBF-48CB-B4EB-04051F4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5B585-6DE1-4A09-91B3-11A8D11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F36D-2A84-4C8A-A101-3B1447C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10F9-CB47-4046-B486-183E7B0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C747-7154-4E65-B288-C0F5444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969-9787-45FF-B02B-BD60FEF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4412-3327-4562-A9B1-E3CD3596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3315-3633-4ECA-B2A4-A1F648A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B3A6-1D67-450F-91D0-7BE4DC5E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7C49-0AF4-4BCA-BD58-5CF270B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34198-316F-4B5C-A8F3-7DA172AC0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9583-D413-498F-8CDE-5451E602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6A98-151E-46AB-88EA-1F90439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D373-EEFF-4D93-BEDB-FAB39809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84BC-6EA4-40C1-BAC2-53CBBBB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06709-0A5C-4421-BC1B-068DA5C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4133-F497-49A1-A726-5A366B7E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13B9-C0F7-45D3-BD6C-98FC6F2D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9C1C-9F3E-47F1-B393-DFDEC0F4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7061-2E1E-4D31-A140-9F1497C0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Introduction to Logical Volume Manager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LVM is a device mapper framework provided by Linux to manage disk drives</a:t>
            </a:r>
          </a:p>
          <a:p>
            <a:pPr lvl="0"/>
            <a:r>
              <a:rPr lang="en-US" sz="2000"/>
              <a:t>It provides a more flexible way of managing disk space compared to traditional methods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7E39507D-B61E-CD8F-A87B-571C1D446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62" r="25066" b="-3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Extending Logical Volumes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Use the lvextend command to extend the size of a logical volume</a:t>
            </a:r>
          </a:p>
        </p:txBody>
      </p:sp>
      <p:pic>
        <p:nvPicPr>
          <p:cNvPr id="5" name="Picture 4" descr="Close up of ruler">
            <a:extLst>
              <a:ext uri="{FF2B5EF4-FFF2-40B4-BE49-F238E27FC236}">
                <a16:creationId xmlns:a16="http://schemas.microsoft.com/office/drawing/2014/main" id="{3EDCCD8C-468C-679E-475B-5909D4F9A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2" r="21837" b="-3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782D19-44EF-854E-36C4-35BBF851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3797"/>
            <a:ext cx="12192000" cy="9441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7255" y="2404128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Extending Logical Volumes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lose up of ruler">
            <a:extLst>
              <a:ext uri="{FF2B5EF4-FFF2-40B4-BE49-F238E27FC236}">
                <a16:creationId xmlns:a16="http://schemas.microsoft.com/office/drawing/2014/main" id="{3EDCCD8C-468C-679E-475B-5909D4F9A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2" r="21837" b="-3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C7B252-AF7F-E35C-68CE-041456370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25" y="4919752"/>
            <a:ext cx="987880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0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EDEE8E82-F62F-F388-5AC6-C2B4ECA3E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9" r="23633" b="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Reducing Logical Volumes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 the lvreduce command to reduce the size of a logical volume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06055" y="780057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an LVM Snapshot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6055" y="3700594"/>
            <a:ext cx="4947745" cy="1746803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lvcreate command to create a snapshot of a logical volume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Restoring from a Snapshot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buNone/>
            </a:pPr>
            <a:r>
              <a:rPr lang="en-US" sz="4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lvconvert command to merge a snapshot back into a logical volume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Creating an LVM Mirror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54955" y="4067032"/>
            <a:ext cx="5998840" cy="206706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2400"/>
              <a:t>Use the lvconvert command to convert a logical volume into a mirror volume</a:t>
            </a:r>
          </a:p>
        </p:txBody>
      </p:sp>
      <p:pic>
        <p:nvPicPr>
          <p:cNvPr id="5" name="Picture 4" descr="Stock numbers on a digital display">
            <a:extLst>
              <a:ext uri="{FF2B5EF4-FFF2-40B4-BE49-F238E27FC236}">
                <a16:creationId xmlns:a16="http://schemas.microsoft.com/office/drawing/2014/main" id="{05E35466-7881-16A5-EFE4-121398517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87" r="15732" b="2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Creating an LVM Stripe</a:t>
            </a: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C45ABEC1-8EF6-72D8-07E6-4DC3F8DBC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08" r="22267" b="-6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/>
            <a:r>
              <a:rPr lang="en-US" sz="2200"/>
              <a:t>Use the lvcreate command to create a striped logical volume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0AD4E390-D919-9710-EB67-8A542478C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5" b="-3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n-US" sz="3600"/>
              <a:t>Benefits of using LVM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Greater flexibility in managing storage</a:t>
            </a:r>
          </a:p>
          <a:p>
            <a:pPr lvl="0"/>
            <a:r>
              <a:rPr lang="en-US" sz="2000"/>
              <a:t>Easier disk space expansion and reduction</a:t>
            </a:r>
          </a:p>
          <a:p>
            <a:pPr lvl="0"/>
            <a:r>
              <a:rPr lang="en-US" sz="2000"/>
              <a:t>Snapshot capability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LVM Architecture</a:t>
            </a:r>
          </a:p>
        </p:txBody>
      </p:sp>
      <p:graphicFrame>
        <p:nvGraphicFramePr>
          <p:cNvPr id="7" name="Content Placeholder">
            <a:extLst>
              <a:ext uri="{FF2B5EF4-FFF2-40B4-BE49-F238E27FC236}">
                <a16:creationId xmlns:a16="http://schemas.microsoft.com/office/drawing/2014/main" id="{61CBBFA0-9027-A645-0054-26ED2BCB20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Volume Groups</a:t>
            </a:r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384492A7-D238-C273-36EA-865FCF0DE6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7DFF9-2420-BE1B-3420-82EAE02EA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5" r="44228" b="6250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Physical Volumes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 the pvcreate command to create a PV from a physical hard disk or a disk partition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0C8EB-49B7-BC26-4927-FF02401F5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94" y="3462115"/>
            <a:ext cx="6792273" cy="1305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4CC31-3913-4EF8-00AD-6C60B6241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394" y="4792711"/>
            <a:ext cx="6792273" cy="15242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167051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Making a Volume Group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54955" y="2395466"/>
            <a:ext cx="5998840" cy="114959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Use the </a:t>
            </a:r>
            <a:r>
              <a:rPr lang="en-US" sz="2400" dirty="0" err="1"/>
              <a:t>vgcreate</a:t>
            </a:r>
            <a:r>
              <a:rPr lang="en-US" sz="2400" dirty="0"/>
              <a:t> command to create a volume group from one or more PVs</a:t>
            </a:r>
          </a:p>
        </p:txBody>
      </p:sp>
      <p:pic>
        <p:nvPicPr>
          <p:cNvPr id="5" name="Picture 4" descr="Colourful strings being woven togehter">
            <a:extLst>
              <a:ext uri="{FF2B5EF4-FFF2-40B4-BE49-F238E27FC236}">
                <a16:creationId xmlns:a16="http://schemas.microsoft.com/office/drawing/2014/main" id="{B4DA14E3-DC7E-14D3-8463-708909087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31" r="10842" b="-3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793CA3-316E-D0FE-AF36-971AB697A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343" y="3545058"/>
            <a:ext cx="7087589" cy="971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AB7CCF-BF2F-A4E4-5D9A-BA592FE32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062" y="4564902"/>
            <a:ext cx="5515745" cy="12765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C4118A-B523-45D9-B427-8E05B2DE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6676" y="557189"/>
            <a:ext cx="4899039" cy="182025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Making a Logical Volume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6675" y="2539780"/>
            <a:ext cx="4899039" cy="95263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Use the </a:t>
            </a:r>
            <a:r>
              <a:rPr lang="en-US" sz="2400" dirty="0" err="1"/>
              <a:t>lvcreate</a:t>
            </a:r>
            <a:r>
              <a:rPr lang="en-US" sz="2400" dirty="0"/>
              <a:t> command to create a logical volume from a volume group</a:t>
            </a:r>
          </a:p>
        </p:txBody>
      </p:sp>
      <p:pic>
        <p:nvPicPr>
          <p:cNvPr id="5" name="Picture 4" descr="3D wooden cubes with one yellow cube suspended in mid-air">
            <a:extLst>
              <a:ext uri="{FF2B5EF4-FFF2-40B4-BE49-F238E27FC236}">
                <a16:creationId xmlns:a16="http://schemas.microsoft.com/office/drawing/2014/main" id="{D3B9D697-C095-5588-608A-9AD73CBA4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84" r="20675" b="-3"/>
          <a:stretch/>
        </p:blipFill>
        <p:spPr>
          <a:xfrm>
            <a:off x="7276421" y="10"/>
            <a:ext cx="4925233" cy="685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76D22E-0978-8495-DE32-496609A2E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3917"/>
            <a:ext cx="7289125" cy="952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DB095F-1FE1-9DEF-61D5-D296D05A6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55" y="4671396"/>
            <a:ext cx="4725059" cy="13432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C13CB5-6AA0-B6D5-5D38-EE62EA6B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39" y="1160948"/>
            <a:ext cx="844032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8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25D250-51DD-91FF-25B4-D44DF79C4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74" y="859044"/>
            <a:ext cx="8002117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7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250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Meiryo</vt:lpstr>
      <vt:lpstr>Arial</vt:lpstr>
      <vt:lpstr>Calibri</vt:lpstr>
      <vt:lpstr>Calibri Light</vt:lpstr>
      <vt:lpstr>Office Theme</vt:lpstr>
      <vt:lpstr>Introduction to Logical Volume Manager</vt:lpstr>
      <vt:lpstr>Benefits of using LVM</vt:lpstr>
      <vt:lpstr>LVM Architecture</vt:lpstr>
      <vt:lpstr>Volume Groups</vt:lpstr>
      <vt:lpstr>Physical Volumes</vt:lpstr>
      <vt:lpstr>Making a Volume Group</vt:lpstr>
      <vt:lpstr>Making a Logical Volume</vt:lpstr>
      <vt:lpstr>PowerPoint Presentation</vt:lpstr>
      <vt:lpstr>PowerPoint Presentation</vt:lpstr>
      <vt:lpstr>Extending Logical Volumes</vt:lpstr>
      <vt:lpstr>Extending Logical Volumes</vt:lpstr>
      <vt:lpstr>Reducing Logical Volumes</vt:lpstr>
      <vt:lpstr>Creating an LVM Snapshot</vt:lpstr>
      <vt:lpstr>Restoring from a Snapshot</vt:lpstr>
      <vt:lpstr>Creating an LVM Mirror</vt:lpstr>
      <vt:lpstr>Creating an LVM Stripe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Manish Abhishek</cp:lastModifiedBy>
  <cp:revision>20</cp:revision>
  <dcterms:created xsi:type="dcterms:W3CDTF">2023-07-07T13:02:07Z</dcterms:created>
  <dcterms:modified xsi:type="dcterms:W3CDTF">2023-07-08T12:54:50Z</dcterms:modified>
</cp:coreProperties>
</file>