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0" r:id="rId3"/>
    <p:sldId id="277" r:id="rId4"/>
    <p:sldId id="260" r:id="rId5"/>
    <p:sldId id="265" r:id="rId6"/>
    <p:sldId id="259" r:id="rId7"/>
    <p:sldId id="281" r:id="rId8"/>
    <p:sldId id="282" r:id="rId9"/>
    <p:sldId id="257" r:id="rId10"/>
    <p:sldId id="272" r:id="rId11"/>
    <p:sldId id="283" r:id="rId12"/>
    <p:sldId id="300" r:id="rId13"/>
    <p:sldId id="285" r:id="rId14"/>
    <p:sldId id="295" r:id="rId15"/>
    <p:sldId id="276" r:id="rId16"/>
    <p:sldId id="261" r:id="rId17"/>
    <p:sldId id="284" r:id="rId18"/>
    <p:sldId id="293" r:id="rId19"/>
    <p:sldId id="262" r:id="rId20"/>
    <p:sldId id="275" r:id="rId21"/>
    <p:sldId id="288" r:id="rId22"/>
    <p:sldId id="292" r:id="rId23"/>
    <p:sldId id="273" r:id="rId24"/>
    <p:sldId id="296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81" autoAdjust="0"/>
  </p:normalViewPr>
  <p:slideViewPr>
    <p:cSldViewPr snapToGrid="0">
      <p:cViewPr varScale="1">
        <p:scale>
          <a:sx n="79" d="100"/>
          <a:sy n="79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2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18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6.png"/><Relationship Id="rId1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boot/wiki/Spring-Boot-3.0-Migration-Guide" TargetMode="External"/><Relationship Id="rId2" Type="http://schemas.openxmlformats.org/officeDocument/2006/relationships/hyperlink" Target="https://docs.oracle.com/en/java/javase/17/migrate/migrating-jdk-8-later-jdk-releases.html" TargetMode="External"/><Relationship Id="rId1" Type="http://schemas.openxmlformats.org/officeDocument/2006/relationships/hyperlink" Target="https://www.linkedin.com/pulse/migrating-from-java-8-11-17-rachit-mehrotra/" TargetMode="External"/><Relationship Id="rId4" Type="http://schemas.openxmlformats.org/officeDocument/2006/relationships/hyperlink" Target="https://www.arhohuttunen.com/junit-5-migration/" TargetMode="Externa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errorprone.info/docs/refaster" TargetMode="External"/><Relationship Id="rId2" Type="http://schemas.openxmlformats.org/officeDocument/2006/relationships/hyperlink" Target="https://docs.openrewrite.org/" TargetMode="External"/><Relationship Id="rId1" Type="http://schemas.openxmlformats.org/officeDocument/2006/relationships/hyperlink" Target="https://www.moderne.io/" TargetMode="External"/><Relationship Id="rId4" Type="http://schemas.openxmlformats.org/officeDocument/2006/relationships/hyperlink" Target="https://projects.eclipse.org/projects/eclipse.jdt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41.svg"/><Relationship Id="rId1" Type="http://schemas.openxmlformats.org/officeDocument/2006/relationships/image" Target="../media/image31.png"/><Relationship Id="rId6" Type="http://schemas.openxmlformats.org/officeDocument/2006/relationships/image" Target="../media/image45.svg"/><Relationship Id="rId5" Type="http://schemas.openxmlformats.org/officeDocument/2006/relationships/image" Target="../media/image33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6" Type="http://schemas.openxmlformats.org/officeDocument/2006/relationships/image" Target="../media/image28.svg"/><Relationship Id="rId1" Type="http://schemas.openxmlformats.org/officeDocument/2006/relationships/image" Target="../media/image12.png"/><Relationship Id="rId6" Type="http://schemas.openxmlformats.org/officeDocument/2006/relationships/image" Target="../media/image18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16.png"/><Relationship Id="rId1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migrate/migrating-jdk-8-later-jdk-releases.html" TargetMode="External"/><Relationship Id="rId2" Type="http://schemas.openxmlformats.org/officeDocument/2006/relationships/hyperlink" Target="https://www.linkedin.com/pulse/migrating-from-java-8-11-17-rachit-mehrotra/" TargetMode="External"/><Relationship Id="rId1" Type="http://schemas.openxmlformats.org/officeDocument/2006/relationships/hyperlink" Target="https://www.arhohuttunen.com/junit-5-migration/" TargetMode="External"/><Relationship Id="rId4" Type="http://schemas.openxmlformats.org/officeDocument/2006/relationships/hyperlink" Target="https://github.com/spring-projects/spring-boot/wiki/Spring-Boot-3.0-Migration-Guide" TargetMode="External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errorprone.info/docs/refaster" TargetMode="External"/><Relationship Id="rId2" Type="http://schemas.openxmlformats.org/officeDocument/2006/relationships/hyperlink" Target="https://docs.openrewrite.org/" TargetMode="External"/><Relationship Id="rId1" Type="http://schemas.openxmlformats.org/officeDocument/2006/relationships/hyperlink" Target="https://www.moderne.io/" TargetMode="External"/><Relationship Id="rId4" Type="http://schemas.openxmlformats.org/officeDocument/2006/relationships/hyperlink" Target="https://projects.eclipse.org/projects/eclipse.jdt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41.svg"/><Relationship Id="rId1" Type="http://schemas.openxmlformats.org/officeDocument/2006/relationships/image" Target="../media/image31.png"/><Relationship Id="rId6" Type="http://schemas.openxmlformats.org/officeDocument/2006/relationships/image" Target="../media/image45.svg"/><Relationship Id="rId5" Type="http://schemas.openxmlformats.org/officeDocument/2006/relationships/image" Target="../media/image33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6E9AF-6CB4-4745-9B00-A44997FC41A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EBC3C7-4339-4276-A526-8E21C681FFBF}">
      <dgm:prSet/>
      <dgm:spPr/>
      <dgm:t>
        <a:bodyPr/>
        <a:lstStyle/>
        <a:p>
          <a:pPr rtl="0"/>
          <a:r>
            <a:rPr lang="en-US"/>
            <a:t>VikasRajput.in</a:t>
          </a:r>
        </a:p>
      </dgm:t>
    </dgm:pt>
    <dgm:pt modelId="{C0042882-38C8-4A56-ABE3-7AF5FAAF4A90}" type="sibTrans" cxnId="{B19FA880-D6D3-4BEC-82B5-AD57CFDA9636}">
      <dgm:prSet/>
      <dgm:spPr/>
      <dgm:t>
        <a:bodyPr/>
        <a:lstStyle/>
        <a:p>
          <a:endParaRPr lang="en-US"/>
        </a:p>
      </dgm:t>
    </dgm:pt>
    <dgm:pt modelId="{2F2A52D7-BE68-463B-8DF8-BB5331AE4DF6}" type="parTrans" cxnId="{B19FA880-D6D3-4BEC-82B5-AD57CFDA9636}">
      <dgm:prSet/>
      <dgm:spPr/>
      <dgm:t>
        <a:bodyPr/>
        <a:lstStyle/>
        <a:p>
          <a:endParaRPr lang="en-US"/>
        </a:p>
      </dgm:t>
    </dgm:pt>
    <dgm:pt modelId="{729CF6D4-8108-41DB-BFC7-2D14F4F839FA}">
      <dgm:prSet/>
      <dgm:spPr/>
      <dgm:t>
        <a:bodyPr/>
        <a:lstStyle/>
        <a:p>
          <a:pPr rtl="0"/>
          <a:r>
            <a:rPr lang="en-US"/>
            <a:t>@vikasrajputin</a:t>
          </a:r>
        </a:p>
      </dgm:t>
    </dgm:pt>
    <dgm:pt modelId="{E3DC8167-34B7-410B-93B4-FC1E58C73FC1}" type="sibTrans" cxnId="{38438718-0845-4EDD-A21C-096EDDAC0631}">
      <dgm:prSet/>
      <dgm:spPr/>
      <dgm:t>
        <a:bodyPr/>
        <a:lstStyle/>
        <a:p>
          <a:endParaRPr lang="en-US"/>
        </a:p>
      </dgm:t>
    </dgm:pt>
    <dgm:pt modelId="{253EEDC4-CFA3-4230-9AD3-630B3C864B3E}" type="parTrans" cxnId="{38438718-0845-4EDD-A21C-096EDDAC0631}">
      <dgm:prSet/>
      <dgm:spPr/>
      <dgm:t>
        <a:bodyPr/>
        <a:lstStyle/>
        <a:p>
          <a:endParaRPr lang="en-US"/>
        </a:p>
      </dgm:t>
    </dgm:pt>
    <dgm:pt modelId="{5CC53B68-6FF2-4C9C-9999-2D6BEAF812C4}">
      <dgm:prSet/>
      <dgm:spPr/>
      <dgm:t>
        <a:bodyPr/>
        <a:lstStyle/>
        <a:p>
          <a:pPr rtl="0"/>
          <a:r>
            <a:rPr lang="en-US"/>
            <a:t>@vikasrajputin</a:t>
          </a:r>
        </a:p>
      </dgm:t>
    </dgm:pt>
    <dgm:pt modelId="{2C1EC43D-F019-4B0A-BCB9-52050B29F329}" type="sibTrans" cxnId="{416DAA43-4974-4EAE-A1CD-150C42369B48}">
      <dgm:prSet/>
      <dgm:spPr/>
      <dgm:t>
        <a:bodyPr/>
        <a:lstStyle/>
        <a:p>
          <a:endParaRPr lang="en-US"/>
        </a:p>
      </dgm:t>
    </dgm:pt>
    <dgm:pt modelId="{3CFBDBF7-FF3C-47A9-A2A1-FE2FE5DFFFC7}" type="parTrans" cxnId="{416DAA43-4974-4EAE-A1CD-150C42369B48}">
      <dgm:prSet/>
      <dgm:spPr/>
      <dgm:t>
        <a:bodyPr/>
        <a:lstStyle/>
        <a:p>
          <a:endParaRPr lang="en-US"/>
        </a:p>
      </dgm:t>
    </dgm:pt>
    <dgm:pt modelId="{94290655-CE75-49CB-955B-32DA002A8C18}">
      <dgm:prSet/>
      <dgm:spPr/>
      <dgm:t>
        <a:bodyPr/>
        <a:lstStyle/>
        <a:p>
          <a:pPr rtl="0"/>
          <a:r>
            <a:rPr lang="en-US" dirty="0"/>
            <a:t>@</a:t>
          </a:r>
          <a:r>
            <a:rPr lang="en-US" dirty="0" err="1"/>
            <a:t>vikasrajputin</a:t>
          </a:r>
          <a:endParaRPr lang="en-US" dirty="0"/>
        </a:p>
      </dgm:t>
    </dgm:pt>
    <dgm:pt modelId="{0F573C84-3FEF-46E6-8866-A9A82758829A}" type="sibTrans" cxnId="{43D8B315-6411-48FF-8ACF-2D4CEA4849B6}">
      <dgm:prSet/>
      <dgm:spPr/>
      <dgm:t>
        <a:bodyPr/>
        <a:lstStyle/>
        <a:p>
          <a:endParaRPr lang="en-US"/>
        </a:p>
      </dgm:t>
    </dgm:pt>
    <dgm:pt modelId="{99B77B85-DBF6-4D64-BB4A-E637821392B9}" type="parTrans" cxnId="{43D8B315-6411-48FF-8ACF-2D4CEA4849B6}">
      <dgm:prSet/>
      <dgm:spPr/>
      <dgm:t>
        <a:bodyPr/>
        <a:lstStyle/>
        <a:p>
          <a:endParaRPr lang="en-US"/>
        </a:p>
      </dgm:t>
    </dgm:pt>
    <dgm:pt modelId="{6109D6A5-E52D-43C5-AA1A-1686228221E3}" type="pres">
      <dgm:prSet presAssocID="{1326E9AF-6CB4-4745-9B00-A44997FC41A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79EADB-52C7-4AE2-B916-93E63145E7B6}" type="pres">
      <dgm:prSet presAssocID="{94290655-CE75-49CB-955B-32DA002A8C18}" presName="composite" presStyleCnt="0"/>
      <dgm:spPr/>
    </dgm:pt>
    <dgm:pt modelId="{FCF5C96A-7D2A-4CF6-A77D-7B70694718FF}" type="pres">
      <dgm:prSet presAssocID="{94290655-CE75-49CB-955B-32DA002A8C18}" presName="imgShp" presStyleLbl="fgImgPlac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F381371-9240-4FA8-8925-303FADF0705D}" type="pres">
      <dgm:prSet presAssocID="{94290655-CE75-49CB-955B-32DA002A8C1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3AD09A-3C84-4A70-9218-701A13ADB8F2}" type="pres">
      <dgm:prSet presAssocID="{0F573C84-3FEF-46E6-8866-A9A82758829A}" presName="spacing" presStyleCnt="0"/>
      <dgm:spPr/>
    </dgm:pt>
    <dgm:pt modelId="{728F465F-2799-42F3-91CC-928B9F043790}" type="pres">
      <dgm:prSet presAssocID="{5CC53B68-6FF2-4C9C-9999-2D6BEAF812C4}" presName="composite" presStyleCnt="0"/>
      <dgm:spPr/>
    </dgm:pt>
    <dgm:pt modelId="{20A81B4B-2537-426E-A3FC-9661202136A8}" type="pres">
      <dgm:prSet presAssocID="{5CC53B68-6FF2-4C9C-9999-2D6BEAF812C4}" presName="imgShp" presStyleLbl="fgImgPlace1" presStyleIdx="1" presStyleCnt="4"/>
      <dgm:spPr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3D082A99-2411-4DC1-AB19-5668A50D0B62}" type="pres">
      <dgm:prSet presAssocID="{5CC53B68-6FF2-4C9C-9999-2D6BEAF812C4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246CF1-27B9-44E1-942D-B2B0C615E6B4}" type="pres">
      <dgm:prSet presAssocID="{2C1EC43D-F019-4B0A-BCB9-52050B29F329}" presName="spacing" presStyleCnt="0"/>
      <dgm:spPr/>
    </dgm:pt>
    <dgm:pt modelId="{84047316-010A-4B3C-8767-07E9719FD875}" type="pres">
      <dgm:prSet presAssocID="{729CF6D4-8108-41DB-BFC7-2D14F4F839FA}" presName="composite" presStyleCnt="0"/>
      <dgm:spPr/>
    </dgm:pt>
    <dgm:pt modelId="{8B70D6D5-72A0-4F59-B6BD-D532A7DF0BF6}" type="pres">
      <dgm:prSet presAssocID="{729CF6D4-8108-41DB-BFC7-2D14F4F839FA}" presName="imgShp" presStyleLbl="fgImgPlace1" presStyleIdx="2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B173538F-760F-45C5-8AA8-19FBDC12A71C}" type="pres">
      <dgm:prSet presAssocID="{729CF6D4-8108-41DB-BFC7-2D14F4F839FA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B3AF90-774C-4E00-BEA5-0D8E79953B61}" type="pres">
      <dgm:prSet presAssocID="{E3DC8167-34B7-410B-93B4-FC1E58C73FC1}" presName="spacing" presStyleCnt="0"/>
      <dgm:spPr/>
    </dgm:pt>
    <dgm:pt modelId="{41071E8C-66FB-4EA6-9C74-359892285FC9}" type="pres">
      <dgm:prSet presAssocID="{95EBC3C7-4339-4276-A526-8E21C681FFBF}" presName="composite" presStyleCnt="0"/>
      <dgm:spPr/>
    </dgm:pt>
    <dgm:pt modelId="{85A0C5C8-73C8-4153-939E-962ADD597AA2}" type="pres">
      <dgm:prSet presAssocID="{95EBC3C7-4339-4276-A526-8E21C681FFBF}" presName="imgShp" presStyleLbl="fgImgPlace1" presStyleIdx="3" presStyleCnt="4"/>
      <dgm:spPr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en-US"/>
        </a:p>
      </dgm:t>
    </dgm:pt>
    <dgm:pt modelId="{051A2F75-9107-4BEB-971C-FC2D8FC49180}" type="pres">
      <dgm:prSet presAssocID="{95EBC3C7-4339-4276-A526-8E21C681FFB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9FA880-D6D3-4BEC-82B5-AD57CFDA9636}" srcId="{1326E9AF-6CB4-4745-9B00-A44997FC41AF}" destId="{95EBC3C7-4339-4276-A526-8E21C681FFBF}" srcOrd="3" destOrd="0" parTransId="{2F2A52D7-BE68-463B-8DF8-BB5331AE4DF6}" sibTransId="{C0042882-38C8-4A56-ABE3-7AF5FAAF4A90}"/>
    <dgm:cxn modelId="{EACAD347-8691-4705-89A0-A5AB40C5408B}" type="presOf" srcId="{95EBC3C7-4339-4276-A526-8E21C681FFBF}" destId="{051A2F75-9107-4BEB-971C-FC2D8FC49180}" srcOrd="0" destOrd="0" presId="urn:microsoft.com/office/officeart/2005/8/layout/vList3"/>
    <dgm:cxn modelId="{38438718-0845-4EDD-A21C-096EDDAC0631}" srcId="{1326E9AF-6CB4-4745-9B00-A44997FC41AF}" destId="{729CF6D4-8108-41DB-BFC7-2D14F4F839FA}" srcOrd="2" destOrd="0" parTransId="{253EEDC4-CFA3-4230-9AD3-630B3C864B3E}" sibTransId="{E3DC8167-34B7-410B-93B4-FC1E58C73FC1}"/>
    <dgm:cxn modelId="{F05616AC-E0AD-4218-836C-870084F38ECE}" type="presOf" srcId="{5CC53B68-6FF2-4C9C-9999-2D6BEAF812C4}" destId="{3D082A99-2411-4DC1-AB19-5668A50D0B62}" srcOrd="0" destOrd="0" presId="urn:microsoft.com/office/officeart/2005/8/layout/vList3"/>
    <dgm:cxn modelId="{7E36A6CB-2268-4D7D-A672-CC2A58C192DD}" type="presOf" srcId="{1326E9AF-6CB4-4745-9B00-A44997FC41AF}" destId="{6109D6A5-E52D-43C5-AA1A-1686228221E3}" srcOrd="0" destOrd="0" presId="urn:microsoft.com/office/officeart/2005/8/layout/vList3"/>
    <dgm:cxn modelId="{416DAA43-4974-4EAE-A1CD-150C42369B48}" srcId="{1326E9AF-6CB4-4745-9B00-A44997FC41AF}" destId="{5CC53B68-6FF2-4C9C-9999-2D6BEAF812C4}" srcOrd="1" destOrd="0" parTransId="{3CFBDBF7-FF3C-47A9-A2A1-FE2FE5DFFFC7}" sibTransId="{2C1EC43D-F019-4B0A-BCB9-52050B29F329}"/>
    <dgm:cxn modelId="{43D8B315-6411-48FF-8ACF-2D4CEA4849B6}" srcId="{1326E9AF-6CB4-4745-9B00-A44997FC41AF}" destId="{94290655-CE75-49CB-955B-32DA002A8C18}" srcOrd="0" destOrd="0" parTransId="{99B77B85-DBF6-4D64-BB4A-E637821392B9}" sibTransId="{0F573C84-3FEF-46E6-8866-A9A82758829A}"/>
    <dgm:cxn modelId="{245E3D9C-AEB5-4695-A624-E49A1BD82EE9}" type="presOf" srcId="{94290655-CE75-49CB-955B-32DA002A8C18}" destId="{3F381371-9240-4FA8-8925-303FADF0705D}" srcOrd="0" destOrd="0" presId="urn:microsoft.com/office/officeart/2005/8/layout/vList3"/>
    <dgm:cxn modelId="{1FF21256-A2BE-4407-AE31-057236EF1C0B}" type="presOf" srcId="{729CF6D4-8108-41DB-BFC7-2D14F4F839FA}" destId="{B173538F-760F-45C5-8AA8-19FBDC12A71C}" srcOrd="0" destOrd="0" presId="urn:microsoft.com/office/officeart/2005/8/layout/vList3"/>
    <dgm:cxn modelId="{8C9115CD-FFEE-4936-8847-D093A558C2E2}" type="presParOf" srcId="{6109D6A5-E52D-43C5-AA1A-1686228221E3}" destId="{1679EADB-52C7-4AE2-B916-93E63145E7B6}" srcOrd="0" destOrd="0" presId="urn:microsoft.com/office/officeart/2005/8/layout/vList3"/>
    <dgm:cxn modelId="{499B01FB-5A4E-4800-8A3E-CE1480FA0C1D}" type="presParOf" srcId="{1679EADB-52C7-4AE2-B916-93E63145E7B6}" destId="{FCF5C96A-7D2A-4CF6-A77D-7B70694718FF}" srcOrd="0" destOrd="0" presId="urn:microsoft.com/office/officeart/2005/8/layout/vList3"/>
    <dgm:cxn modelId="{95B638BF-0084-4CE3-8875-4D4CB7B34184}" type="presParOf" srcId="{1679EADB-52C7-4AE2-B916-93E63145E7B6}" destId="{3F381371-9240-4FA8-8925-303FADF0705D}" srcOrd="1" destOrd="0" presId="urn:microsoft.com/office/officeart/2005/8/layout/vList3"/>
    <dgm:cxn modelId="{A716DF0E-56CD-493F-8A6C-FF504ACCBA1F}" type="presParOf" srcId="{6109D6A5-E52D-43C5-AA1A-1686228221E3}" destId="{0F3AD09A-3C84-4A70-9218-701A13ADB8F2}" srcOrd="1" destOrd="0" presId="urn:microsoft.com/office/officeart/2005/8/layout/vList3"/>
    <dgm:cxn modelId="{A8E8D331-BB9F-41ED-A279-1401EDA987B8}" type="presParOf" srcId="{6109D6A5-E52D-43C5-AA1A-1686228221E3}" destId="{728F465F-2799-42F3-91CC-928B9F043790}" srcOrd="2" destOrd="0" presId="urn:microsoft.com/office/officeart/2005/8/layout/vList3"/>
    <dgm:cxn modelId="{6FCE1AB4-CB15-4856-AAA6-D524E5AD823D}" type="presParOf" srcId="{728F465F-2799-42F3-91CC-928B9F043790}" destId="{20A81B4B-2537-426E-A3FC-9661202136A8}" srcOrd="0" destOrd="0" presId="urn:microsoft.com/office/officeart/2005/8/layout/vList3"/>
    <dgm:cxn modelId="{F4166564-DA2B-4D53-8642-35FF16C59958}" type="presParOf" srcId="{728F465F-2799-42F3-91CC-928B9F043790}" destId="{3D082A99-2411-4DC1-AB19-5668A50D0B62}" srcOrd="1" destOrd="0" presId="urn:microsoft.com/office/officeart/2005/8/layout/vList3"/>
    <dgm:cxn modelId="{0FD9C8B4-77CB-4889-84DC-64A83CFDBAE9}" type="presParOf" srcId="{6109D6A5-E52D-43C5-AA1A-1686228221E3}" destId="{D0246CF1-27B9-44E1-942D-B2B0C615E6B4}" srcOrd="3" destOrd="0" presId="urn:microsoft.com/office/officeart/2005/8/layout/vList3"/>
    <dgm:cxn modelId="{E21CD404-560A-4BF0-A246-7266FC0A4612}" type="presParOf" srcId="{6109D6A5-E52D-43C5-AA1A-1686228221E3}" destId="{84047316-010A-4B3C-8767-07E9719FD875}" srcOrd="4" destOrd="0" presId="urn:microsoft.com/office/officeart/2005/8/layout/vList3"/>
    <dgm:cxn modelId="{6ACF03E1-5BD7-4B0B-B9EC-832EBFE45672}" type="presParOf" srcId="{84047316-010A-4B3C-8767-07E9719FD875}" destId="{8B70D6D5-72A0-4F59-B6BD-D532A7DF0BF6}" srcOrd="0" destOrd="0" presId="urn:microsoft.com/office/officeart/2005/8/layout/vList3"/>
    <dgm:cxn modelId="{02EC94DF-7CDF-4E80-9329-1A09A01994CE}" type="presParOf" srcId="{84047316-010A-4B3C-8767-07E9719FD875}" destId="{B173538F-760F-45C5-8AA8-19FBDC12A71C}" srcOrd="1" destOrd="0" presId="urn:microsoft.com/office/officeart/2005/8/layout/vList3"/>
    <dgm:cxn modelId="{0A0719ED-B2A4-4647-92A6-C35F1FFB9E08}" type="presParOf" srcId="{6109D6A5-E52D-43C5-AA1A-1686228221E3}" destId="{E0B3AF90-774C-4E00-BEA5-0D8E79953B61}" srcOrd="5" destOrd="0" presId="urn:microsoft.com/office/officeart/2005/8/layout/vList3"/>
    <dgm:cxn modelId="{8A732CDE-5657-4715-9669-A77A6CA9EB60}" type="presParOf" srcId="{6109D6A5-E52D-43C5-AA1A-1686228221E3}" destId="{41071E8C-66FB-4EA6-9C74-359892285FC9}" srcOrd="6" destOrd="0" presId="urn:microsoft.com/office/officeart/2005/8/layout/vList3"/>
    <dgm:cxn modelId="{E7E773C6-4501-4291-B16A-2A1AB2C4F222}" type="presParOf" srcId="{41071E8C-66FB-4EA6-9C74-359892285FC9}" destId="{85A0C5C8-73C8-4153-939E-962ADD597AA2}" srcOrd="0" destOrd="0" presId="urn:microsoft.com/office/officeart/2005/8/layout/vList3"/>
    <dgm:cxn modelId="{45832937-408A-43FE-9EC2-519BF8311EC4}" type="presParOf" srcId="{41071E8C-66FB-4EA6-9C74-359892285FC9}" destId="{051A2F75-9107-4BEB-971C-FC2D8FC4918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2F022A-BA14-4464-BEC3-74A3DBA35C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1748732-CEAB-40BA-98D7-EDD4513D19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Update – vulnerability/security patching</a:t>
          </a:r>
          <a:endParaRPr lang="en-US"/>
        </a:p>
      </dgm:t>
    </dgm:pt>
    <dgm:pt modelId="{7A21C7BA-A004-4DA1-85BA-93B6A387AB55}" type="parTrans" cxnId="{42DE00E5-AEFE-466F-9ED4-EF827FF3D94B}">
      <dgm:prSet/>
      <dgm:spPr/>
      <dgm:t>
        <a:bodyPr/>
        <a:lstStyle/>
        <a:p>
          <a:endParaRPr lang="en-US"/>
        </a:p>
      </dgm:t>
    </dgm:pt>
    <dgm:pt modelId="{EA4CAFD6-8356-4F99-8B8D-52C0A3BAC208}" type="sibTrans" cxnId="{42DE00E5-AEFE-466F-9ED4-EF827FF3D94B}">
      <dgm:prSet/>
      <dgm:spPr/>
      <dgm:t>
        <a:bodyPr/>
        <a:lstStyle/>
        <a:p>
          <a:endParaRPr lang="en-US"/>
        </a:p>
      </dgm:t>
    </dgm:pt>
    <dgm:pt modelId="{F321C358-D1B1-4783-82F1-7785A00FB9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Upgrade – New Version, No Data Change</a:t>
          </a:r>
          <a:endParaRPr lang="en-US"/>
        </a:p>
      </dgm:t>
    </dgm:pt>
    <dgm:pt modelId="{36FE5445-5ECC-439A-B2B9-6ED11B524AB1}" type="parTrans" cxnId="{39F7C29F-A9A9-416E-B7D6-F9B20962DB94}">
      <dgm:prSet/>
      <dgm:spPr/>
      <dgm:t>
        <a:bodyPr/>
        <a:lstStyle/>
        <a:p>
          <a:endParaRPr lang="en-US"/>
        </a:p>
      </dgm:t>
    </dgm:pt>
    <dgm:pt modelId="{C28CCEC1-DF38-44FF-B2DD-BB88F7272678}" type="sibTrans" cxnId="{39F7C29F-A9A9-416E-B7D6-F9B20962DB94}">
      <dgm:prSet/>
      <dgm:spPr/>
      <dgm:t>
        <a:bodyPr/>
        <a:lstStyle/>
        <a:p>
          <a:endParaRPr lang="en-US"/>
        </a:p>
      </dgm:t>
    </dgm:pt>
    <dgm:pt modelId="{2FF28209-135E-434A-82D7-2CC8CBFE9CA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Rewrite – Discard Existing, Startover afresh</a:t>
          </a:r>
          <a:endParaRPr lang="en-US"/>
        </a:p>
      </dgm:t>
    </dgm:pt>
    <dgm:pt modelId="{CCEB1A1B-8BE6-4742-BE54-9FFAD2378ADF}" type="parTrans" cxnId="{F57EEF05-CCBA-4725-867E-E706B78B5010}">
      <dgm:prSet/>
      <dgm:spPr/>
      <dgm:t>
        <a:bodyPr/>
        <a:lstStyle/>
        <a:p>
          <a:endParaRPr lang="en-US"/>
        </a:p>
      </dgm:t>
    </dgm:pt>
    <dgm:pt modelId="{63167FD0-0C70-452B-8DC4-D8434F5FF136}" type="sibTrans" cxnId="{F57EEF05-CCBA-4725-867E-E706B78B5010}">
      <dgm:prSet/>
      <dgm:spPr/>
      <dgm:t>
        <a:bodyPr/>
        <a:lstStyle/>
        <a:p>
          <a:endParaRPr lang="en-US"/>
        </a:p>
      </dgm:t>
    </dgm:pt>
    <dgm:pt modelId="{61DD1AD0-9356-417B-A697-3F947715B0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Transpile – Switch Language</a:t>
          </a:r>
          <a:endParaRPr lang="en-US"/>
        </a:p>
      </dgm:t>
    </dgm:pt>
    <dgm:pt modelId="{9F5F71F2-0EFC-4E23-BB0E-C8916D1686CD}" type="parTrans" cxnId="{08913954-2874-4128-858C-102E439393D0}">
      <dgm:prSet/>
      <dgm:spPr/>
      <dgm:t>
        <a:bodyPr/>
        <a:lstStyle/>
        <a:p>
          <a:endParaRPr lang="en-US"/>
        </a:p>
      </dgm:t>
    </dgm:pt>
    <dgm:pt modelId="{668B6D19-50B3-4F2D-8DF7-D75CA62C8246}" type="sibTrans" cxnId="{08913954-2874-4128-858C-102E439393D0}">
      <dgm:prSet/>
      <dgm:spPr/>
      <dgm:t>
        <a:bodyPr/>
        <a:lstStyle/>
        <a:p>
          <a:endParaRPr lang="en-US"/>
        </a:p>
      </dgm:t>
    </dgm:pt>
    <dgm:pt modelId="{6AA6D0AD-4D91-4196-9B69-74A2AB9F35A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Linters – IDE Checks</a:t>
          </a:r>
          <a:endParaRPr lang="en-US"/>
        </a:p>
      </dgm:t>
    </dgm:pt>
    <dgm:pt modelId="{85815522-F331-4400-B0D0-6F7FC7A71674}" type="parTrans" cxnId="{86CBDB5B-3935-46FA-8DD8-72EE6154FADF}">
      <dgm:prSet/>
      <dgm:spPr/>
      <dgm:t>
        <a:bodyPr/>
        <a:lstStyle/>
        <a:p>
          <a:endParaRPr lang="en-IN"/>
        </a:p>
      </dgm:t>
    </dgm:pt>
    <dgm:pt modelId="{2DD589DD-0150-41CD-8CB2-4924D1084A4C}" type="sibTrans" cxnId="{86CBDB5B-3935-46FA-8DD8-72EE6154FADF}">
      <dgm:prSet/>
      <dgm:spPr/>
      <dgm:t>
        <a:bodyPr/>
        <a:lstStyle/>
        <a:p>
          <a:endParaRPr lang="en-IN"/>
        </a:p>
      </dgm:t>
    </dgm:pt>
    <dgm:pt modelId="{56515D0C-B306-435E-AA79-8A59F842E2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SCA Fixes – Static Code Analysis</a:t>
          </a:r>
          <a:endParaRPr lang="en-US"/>
        </a:p>
      </dgm:t>
    </dgm:pt>
    <dgm:pt modelId="{8DE18AA2-268D-4567-A6A4-ED160C240A51}" type="parTrans" cxnId="{1DFE880D-A3EB-48C2-B9CE-35E3C4BE55F2}">
      <dgm:prSet/>
      <dgm:spPr/>
      <dgm:t>
        <a:bodyPr/>
        <a:lstStyle/>
        <a:p>
          <a:endParaRPr lang="en-IN"/>
        </a:p>
      </dgm:t>
    </dgm:pt>
    <dgm:pt modelId="{EC4D229D-E044-4112-9758-B2E6CE07999D}" type="sibTrans" cxnId="{1DFE880D-A3EB-48C2-B9CE-35E3C4BE55F2}">
      <dgm:prSet/>
      <dgm:spPr/>
      <dgm:t>
        <a:bodyPr/>
        <a:lstStyle/>
        <a:p>
          <a:endParaRPr lang="en-IN"/>
        </a:p>
      </dgm:t>
    </dgm:pt>
    <dgm:pt modelId="{FA8B0915-C2ED-41E9-AD2F-8AFF51973F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Migration</a:t>
          </a:r>
          <a:r>
            <a:rPr lang="en-IN"/>
            <a:t> – API/Schema/Data Changes</a:t>
          </a:r>
          <a:endParaRPr lang="en-US"/>
        </a:p>
      </dgm:t>
    </dgm:pt>
    <dgm:pt modelId="{F5DDA0EC-0370-4BD2-B2D5-F10D18D3ADEC}" type="parTrans" cxnId="{CBE53DB8-0532-4C67-AF1C-4815656F6999}">
      <dgm:prSet/>
      <dgm:spPr/>
      <dgm:t>
        <a:bodyPr/>
        <a:lstStyle/>
        <a:p>
          <a:endParaRPr lang="en-IN"/>
        </a:p>
      </dgm:t>
    </dgm:pt>
    <dgm:pt modelId="{0E091172-9C9C-47B5-A5E0-3FAEAAAC89E8}" type="sibTrans" cxnId="{CBE53DB8-0532-4C67-AF1C-4815656F6999}">
      <dgm:prSet/>
      <dgm:spPr/>
      <dgm:t>
        <a:bodyPr/>
        <a:lstStyle/>
        <a:p>
          <a:endParaRPr lang="en-IN"/>
        </a:p>
      </dgm:t>
    </dgm:pt>
    <dgm:pt modelId="{48E3A52D-E24B-4C54-A39B-063C9E2339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Refactoring – Create Space for New Feature</a:t>
          </a:r>
          <a:endParaRPr lang="en-US"/>
        </a:p>
      </dgm:t>
    </dgm:pt>
    <dgm:pt modelId="{B848E2F4-E127-40EB-913E-55A3A0877133}" type="parTrans" cxnId="{8EEFB7B7-0B01-46AC-B506-75EAB2AE8302}">
      <dgm:prSet/>
      <dgm:spPr/>
      <dgm:t>
        <a:bodyPr/>
        <a:lstStyle/>
        <a:p>
          <a:endParaRPr lang="en-IN"/>
        </a:p>
      </dgm:t>
    </dgm:pt>
    <dgm:pt modelId="{9EA7C498-DBDB-4603-BA5D-911856519993}" type="sibTrans" cxnId="{8EEFB7B7-0B01-46AC-B506-75EAB2AE8302}">
      <dgm:prSet/>
      <dgm:spPr/>
      <dgm:t>
        <a:bodyPr/>
        <a:lstStyle/>
        <a:p>
          <a:endParaRPr lang="en-IN"/>
        </a:p>
      </dgm:t>
    </dgm:pt>
    <dgm:pt modelId="{4C3F8190-8AF3-4548-AA9C-BDC58B2616BF}" type="pres">
      <dgm:prSet presAssocID="{D62F022A-BA14-4464-BEC3-74A3DBA35CCE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601FC8-9307-4B4F-8FB3-F356A8908616}" type="pres">
      <dgm:prSet presAssocID="{01748732-CEAB-40BA-98D7-EDD4513D19AC}" presName="compNode" presStyleCnt="0"/>
      <dgm:spPr/>
    </dgm:pt>
    <dgm:pt modelId="{C369C924-41D4-494F-85B5-9CE43622D7B7}" type="pres">
      <dgm:prSet presAssocID="{01748732-CEAB-40BA-98D7-EDD4513D19AC}" presName="iconBgRect" presStyleLbl="bgShp" presStyleIdx="0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49CF6EE5-6914-42DC-AEC4-2F1076066F33}" type="pres">
      <dgm:prSet presAssocID="{01748732-CEAB-40BA-98D7-EDD4513D19AC}" presName="iconRect" presStyleLbl="node1" presStyleIdx="0" presStyleCnt="8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g"/>
        </a:ext>
      </dgm:extLst>
    </dgm:pt>
    <dgm:pt modelId="{ACDA93C0-B34B-4854-A90C-A9431D816D10}" type="pres">
      <dgm:prSet presAssocID="{01748732-CEAB-40BA-98D7-EDD4513D19AC}" presName="spaceRect" presStyleCnt="0"/>
      <dgm:spPr/>
    </dgm:pt>
    <dgm:pt modelId="{2F28B1D9-3CA8-48EA-B3C9-1EEE5495C3DD}" type="pres">
      <dgm:prSet presAssocID="{01748732-CEAB-40BA-98D7-EDD4513D19AC}" presName="textRect" presStyleLbl="revTx" presStyleIdx="0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0586B58-B113-4966-9C76-61D610DC8FEE}" type="pres">
      <dgm:prSet presAssocID="{EA4CAFD6-8356-4F99-8B8D-52C0A3BAC208}" presName="sibTrans" presStyleCnt="0"/>
      <dgm:spPr/>
    </dgm:pt>
    <dgm:pt modelId="{DA5870A6-3C48-4934-9D99-02BB66989EC7}" type="pres">
      <dgm:prSet presAssocID="{F321C358-D1B1-4783-82F1-7785A00FB96A}" presName="compNode" presStyleCnt="0"/>
      <dgm:spPr/>
    </dgm:pt>
    <dgm:pt modelId="{DE8223BC-DACE-4514-AC41-04D4E58608FA}" type="pres">
      <dgm:prSet presAssocID="{F321C358-D1B1-4783-82F1-7785A00FB96A}" presName="iconBgRect" presStyleLbl="bgShp" presStyleIdx="1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254A413F-8098-4CBA-A242-679022F8322C}" type="pres">
      <dgm:prSet presAssocID="{F321C358-D1B1-4783-82F1-7785A00FB96A}" presName="iconRect" presStyleLbl="node1" presStyleIdx="1" presStyleCnt="8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67563357-2938-40A0-AF9B-9CE6E794B9B6}" type="pres">
      <dgm:prSet presAssocID="{F321C358-D1B1-4783-82F1-7785A00FB96A}" presName="spaceRect" presStyleCnt="0"/>
      <dgm:spPr/>
    </dgm:pt>
    <dgm:pt modelId="{99BF47C2-CC88-449F-9D18-0DAC0673B1C9}" type="pres">
      <dgm:prSet presAssocID="{F321C358-D1B1-4783-82F1-7785A00FB96A}" presName="textRect" presStyleLbl="revTx" presStyleIdx="1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4707D24-DFF1-4430-ABDC-108D7E4FAB41}" type="pres">
      <dgm:prSet presAssocID="{C28CCEC1-DF38-44FF-B2DD-BB88F7272678}" presName="sibTrans" presStyleCnt="0"/>
      <dgm:spPr/>
    </dgm:pt>
    <dgm:pt modelId="{05F4F68C-C229-4BF0-B674-402CAD03CE64}" type="pres">
      <dgm:prSet presAssocID="{FA8B0915-C2ED-41E9-AD2F-8AFF51973F35}" presName="compNode" presStyleCnt="0"/>
      <dgm:spPr/>
    </dgm:pt>
    <dgm:pt modelId="{6495D060-351B-46E2-9987-8772E94557B7}" type="pres">
      <dgm:prSet presAssocID="{FA8B0915-C2ED-41E9-AD2F-8AFF51973F35}" presName="iconBgRect" presStyleLbl="bgShp" presStyleIdx="2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6408E5A3-CEB9-42AC-A7AD-7887B5EA282D}" type="pres">
      <dgm:prSet presAssocID="{FA8B0915-C2ED-41E9-AD2F-8AFF51973F35}" presName="iconRect" presStyleLbl="node1" presStyleIdx="2" presStyleCnt="8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D68FE3EB-737A-4F83-A298-EBBD0CF471BC}" type="pres">
      <dgm:prSet presAssocID="{FA8B0915-C2ED-41E9-AD2F-8AFF51973F35}" presName="spaceRect" presStyleCnt="0"/>
      <dgm:spPr/>
    </dgm:pt>
    <dgm:pt modelId="{A029D257-A0D1-4257-84F2-479ED11BE658}" type="pres">
      <dgm:prSet presAssocID="{FA8B0915-C2ED-41E9-AD2F-8AFF51973F35}" presName="textRect" presStyleLbl="revTx" presStyleIdx="2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A9B9F3E-71F1-41CB-9B4A-7BA2388A2CD0}" type="pres">
      <dgm:prSet presAssocID="{0E091172-9C9C-47B5-A5E0-3FAEAAAC89E8}" presName="sibTrans" presStyleCnt="0"/>
      <dgm:spPr/>
    </dgm:pt>
    <dgm:pt modelId="{7D6E2735-8B31-4755-9642-4BFD11C218C5}" type="pres">
      <dgm:prSet presAssocID="{48E3A52D-E24B-4C54-A39B-063C9E2339D9}" presName="compNode" presStyleCnt="0"/>
      <dgm:spPr/>
    </dgm:pt>
    <dgm:pt modelId="{3543752D-AF0D-4EA1-8CD1-E6E3E97A246E}" type="pres">
      <dgm:prSet presAssocID="{48E3A52D-E24B-4C54-A39B-063C9E2339D9}" presName="iconBgRect" presStyleLbl="bgShp" presStyleIdx="3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9F97B4F1-83CA-4336-9571-7A88ACECF94F}" type="pres">
      <dgm:prSet presAssocID="{48E3A52D-E24B-4C54-A39B-063C9E2339D9}" presName="iconRect" presStyleLbl="node1" presStyleIdx="3" presStyleCnt="8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89B7EFCF-83A1-421E-B82C-88698FCCA6EC}" type="pres">
      <dgm:prSet presAssocID="{48E3A52D-E24B-4C54-A39B-063C9E2339D9}" presName="spaceRect" presStyleCnt="0"/>
      <dgm:spPr/>
    </dgm:pt>
    <dgm:pt modelId="{4547EA2A-FAB2-48B4-8DE4-A7B2A98583DF}" type="pres">
      <dgm:prSet presAssocID="{48E3A52D-E24B-4C54-A39B-063C9E2339D9}" presName="textRect" presStyleLbl="revTx" presStyleIdx="3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0D27E6D0-67F3-416C-BE6C-F91BA291263F}" type="pres">
      <dgm:prSet presAssocID="{9EA7C498-DBDB-4603-BA5D-911856519993}" presName="sibTrans" presStyleCnt="0"/>
      <dgm:spPr/>
    </dgm:pt>
    <dgm:pt modelId="{4F69F61F-E6EA-46ED-ACE2-FB6EC24B4A6A}" type="pres">
      <dgm:prSet presAssocID="{2FF28209-135E-434A-82D7-2CC8CBFE9CA3}" presName="compNode" presStyleCnt="0"/>
      <dgm:spPr/>
    </dgm:pt>
    <dgm:pt modelId="{54DAA7D7-C9CF-403A-A954-7862D51459AB}" type="pres">
      <dgm:prSet presAssocID="{2FF28209-135E-434A-82D7-2CC8CBFE9CA3}" presName="iconBgRect" presStyleLbl="bgShp" presStyleIdx="4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B837282F-2188-4818-BA22-876F6B64857A}" type="pres">
      <dgm:prSet presAssocID="{2FF28209-135E-434A-82D7-2CC8CBFE9CA3}" presName="iconRect" presStyleLbl="node1" presStyleIdx="4" presStyleCnt="8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3927199-7229-4579-8911-E982D3D78C35}" type="pres">
      <dgm:prSet presAssocID="{2FF28209-135E-434A-82D7-2CC8CBFE9CA3}" presName="spaceRect" presStyleCnt="0"/>
      <dgm:spPr/>
    </dgm:pt>
    <dgm:pt modelId="{4F83E17F-3A9D-4984-B7C6-D5E95037DA19}" type="pres">
      <dgm:prSet presAssocID="{2FF28209-135E-434A-82D7-2CC8CBFE9CA3}" presName="textRect" presStyleLbl="revTx" presStyleIdx="4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97C9952-38B9-4BFF-8266-13044DD6F31C}" type="pres">
      <dgm:prSet presAssocID="{63167FD0-0C70-452B-8DC4-D8434F5FF136}" presName="sibTrans" presStyleCnt="0"/>
      <dgm:spPr/>
    </dgm:pt>
    <dgm:pt modelId="{449DCF63-1359-4BF5-98BF-3E00EF40643E}" type="pres">
      <dgm:prSet presAssocID="{61DD1AD0-9356-417B-A697-3F947715B033}" presName="compNode" presStyleCnt="0"/>
      <dgm:spPr/>
    </dgm:pt>
    <dgm:pt modelId="{9FAAA1EB-BADF-491C-B395-4DFB5E37F759}" type="pres">
      <dgm:prSet presAssocID="{61DD1AD0-9356-417B-A697-3F947715B033}" presName="iconBgRect" presStyleLbl="bgShp" presStyleIdx="5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D602EB23-A4CA-4C04-8BD1-D6B3A21CDFC1}" type="pres">
      <dgm:prSet presAssocID="{61DD1AD0-9356-417B-A697-3F947715B033}" presName="iconRect" presStyleLbl="node1" presStyleIdx="5" presStyleCnt="8"/>
      <dgm:spPr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9808571-BFC0-42CD-B404-C549F991D04A}" type="pres">
      <dgm:prSet presAssocID="{61DD1AD0-9356-417B-A697-3F947715B033}" presName="spaceRect" presStyleCnt="0"/>
      <dgm:spPr/>
    </dgm:pt>
    <dgm:pt modelId="{2C95D6DD-D97A-4C1C-9353-31B23339CA19}" type="pres">
      <dgm:prSet presAssocID="{61DD1AD0-9356-417B-A697-3F947715B033}" presName="textRect" presStyleLbl="revTx" presStyleIdx="5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902861ED-42D1-4DD6-9CFF-870A9AB76DE0}" type="pres">
      <dgm:prSet presAssocID="{668B6D19-50B3-4F2D-8DF7-D75CA62C8246}" presName="sibTrans" presStyleCnt="0"/>
      <dgm:spPr/>
    </dgm:pt>
    <dgm:pt modelId="{502EAC02-DF00-438D-AD35-BA50997F91AF}" type="pres">
      <dgm:prSet presAssocID="{6AA6D0AD-4D91-4196-9B69-74A2AB9F35AF}" presName="compNode" presStyleCnt="0"/>
      <dgm:spPr/>
    </dgm:pt>
    <dgm:pt modelId="{7A4BF7F1-D176-457B-8E0D-4B43E125E6CB}" type="pres">
      <dgm:prSet presAssocID="{6AA6D0AD-4D91-4196-9B69-74A2AB9F35AF}" presName="iconBgRect" presStyleLbl="bgShp" presStyleIdx="6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1585A124-97CD-48E1-B427-A8E7DA96D72D}" type="pres">
      <dgm:prSet presAssocID="{6AA6D0AD-4D91-4196-9B69-74A2AB9F35AF}" presName="iconRect" presStyleLbl="node1" presStyleIdx="6" presStyleCnt="8"/>
      <dgm:spPr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D7311E-0754-4273-A358-ACD5211CC8C3}" type="pres">
      <dgm:prSet presAssocID="{6AA6D0AD-4D91-4196-9B69-74A2AB9F35AF}" presName="spaceRect" presStyleCnt="0"/>
      <dgm:spPr/>
    </dgm:pt>
    <dgm:pt modelId="{E9AD7482-A4A0-4ED7-BFC3-4D1B7DF581FF}" type="pres">
      <dgm:prSet presAssocID="{6AA6D0AD-4D91-4196-9B69-74A2AB9F35AF}" presName="textRect" presStyleLbl="revTx" presStyleIdx="6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EA48FD-0F7E-40D1-AC11-63757C1C3496}" type="pres">
      <dgm:prSet presAssocID="{2DD589DD-0150-41CD-8CB2-4924D1084A4C}" presName="sibTrans" presStyleCnt="0"/>
      <dgm:spPr/>
    </dgm:pt>
    <dgm:pt modelId="{69AB9D15-AF6E-43EE-9DA9-EA51D8740208}" type="pres">
      <dgm:prSet presAssocID="{56515D0C-B306-435E-AA79-8A59F842E21B}" presName="compNode" presStyleCnt="0"/>
      <dgm:spPr/>
    </dgm:pt>
    <dgm:pt modelId="{5375E1CC-6BD1-4BF1-9493-E7FC1A46AB68}" type="pres">
      <dgm:prSet presAssocID="{56515D0C-B306-435E-AA79-8A59F842E21B}" presName="iconBgRect" presStyleLbl="bgShp" presStyleIdx="7" presStyleCnt="8"/>
      <dgm:spPr>
        <a:prstGeom prst="round2DiagRect">
          <a:avLst>
            <a:gd name="adj1" fmla="val 29727"/>
            <a:gd name="adj2" fmla="val 0"/>
          </a:avLst>
        </a:prstGeom>
      </dgm:spPr>
    </dgm:pt>
    <dgm:pt modelId="{7E31FAE7-7CE0-4AE1-A05C-8AA9EE1CE042}" type="pres">
      <dgm:prSet presAssocID="{56515D0C-B306-435E-AA79-8A59F842E21B}" presName="iconRect" presStyleLbl="node1" presStyleIdx="7" presStyleCnt="8"/>
      <dgm:spPr>
        <a:blipFill>
          <a:blip xmlns:r="http://schemas.openxmlformats.org/officeDocument/2006/relationships"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1F37B20F-55BE-4C3A-B9CA-86634785DDCC}" type="pres">
      <dgm:prSet presAssocID="{56515D0C-B306-435E-AA79-8A59F842E21B}" presName="spaceRect" presStyleCnt="0"/>
      <dgm:spPr/>
    </dgm:pt>
    <dgm:pt modelId="{4988F707-A9B6-4966-B9B9-699C3DAE0C9D}" type="pres">
      <dgm:prSet presAssocID="{56515D0C-B306-435E-AA79-8A59F842E21B}" presName="textRect" presStyleLbl="revTx" presStyleIdx="7" presStyleCnt="8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227912-F1C5-4C0F-BF96-8ED022105FAC}" type="presOf" srcId="{F321C358-D1B1-4783-82F1-7785A00FB96A}" destId="{99BF47C2-CC88-449F-9D18-0DAC0673B1C9}" srcOrd="0" destOrd="0" presId="urn:microsoft.com/office/officeart/2018/5/layout/IconLeafLabelList"/>
    <dgm:cxn modelId="{CBE53DB8-0532-4C67-AF1C-4815656F6999}" srcId="{D62F022A-BA14-4464-BEC3-74A3DBA35CCE}" destId="{FA8B0915-C2ED-41E9-AD2F-8AFF51973F35}" srcOrd="2" destOrd="0" parTransId="{F5DDA0EC-0370-4BD2-B2D5-F10D18D3ADEC}" sibTransId="{0E091172-9C9C-47B5-A5E0-3FAEAAAC89E8}"/>
    <dgm:cxn modelId="{7046C1C3-7B7A-47F9-8863-E9C39D7849E4}" type="presOf" srcId="{2FF28209-135E-434A-82D7-2CC8CBFE9CA3}" destId="{4F83E17F-3A9D-4984-B7C6-D5E95037DA19}" srcOrd="0" destOrd="0" presId="urn:microsoft.com/office/officeart/2018/5/layout/IconLeafLabelList"/>
    <dgm:cxn modelId="{BD874178-8AA8-4099-A713-4A231F4C3B87}" type="presOf" srcId="{D62F022A-BA14-4464-BEC3-74A3DBA35CCE}" destId="{4C3F8190-8AF3-4548-AA9C-BDC58B2616BF}" srcOrd="0" destOrd="0" presId="urn:microsoft.com/office/officeart/2018/5/layout/IconLeafLabelList"/>
    <dgm:cxn modelId="{568B80B4-311F-4268-A2AC-5F97522B3239}" type="presOf" srcId="{6AA6D0AD-4D91-4196-9B69-74A2AB9F35AF}" destId="{E9AD7482-A4A0-4ED7-BFC3-4D1B7DF581FF}" srcOrd="0" destOrd="0" presId="urn:microsoft.com/office/officeart/2018/5/layout/IconLeafLabelList"/>
    <dgm:cxn modelId="{8BB4C0C4-1278-4161-8D67-D24FE748A842}" type="presOf" srcId="{48E3A52D-E24B-4C54-A39B-063C9E2339D9}" destId="{4547EA2A-FAB2-48B4-8DE4-A7B2A98583DF}" srcOrd="0" destOrd="0" presId="urn:microsoft.com/office/officeart/2018/5/layout/IconLeafLabelList"/>
    <dgm:cxn modelId="{4247AA17-1901-4CC5-BDE4-CBA510A6DC23}" type="presOf" srcId="{FA8B0915-C2ED-41E9-AD2F-8AFF51973F35}" destId="{A029D257-A0D1-4257-84F2-479ED11BE658}" srcOrd="0" destOrd="0" presId="urn:microsoft.com/office/officeart/2018/5/layout/IconLeafLabelList"/>
    <dgm:cxn modelId="{F57EEF05-CCBA-4725-867E-E706B78B5010}" srcId="{D62F022A-BA14-4464-BEC3-74A3DBA35CCE}" destId="{2FF28209-135E-434A-82D7-2CC8CBFE9CA3}" srcOrd="4" destOrd="0" parTransId="{CCEB1A1B-8BE6-4742-BE54-9FFAD2378ADF}" sibTransId="{63167FD0-0C70-452B-8DC4-D8434F5FF136}"/>
    <dgm:cxn modelId="{08913954-2874-4128-858C-102E439393D0}" srcId="{D62F022A-BA14-4464-BEC3-74A3DBA35CCE}" destId="{61DD1AD0-9356-417B-A697-3F947715B033}" srcOrd="5" destOrd="0" parTransId="{9F5F71F2-0EFC-4E23-BB0E-C8916D1686CD}" sibTransId="{668B6D19-50B3-4F2D-8DF7-D75CA62C8246}"/>
    <dgm:cxn modelId="{AE91B451-7CE1-4D21-B2C8-D007C16D7CE2}" type="presOf" srcId="{61DD1AD0-9356-417B-A697-3F947715B033}" destId="{2C95D6DD-D97A-4C1C-9353-31B23339CA19}" srcOrd="0" destOrd="0" presId="urn:microsoft.com/office/officeart/2018/5/layout/IconLeafLabelList"/>
    <dgm:cxn modelId="{8EEFB7B7-0B01-46AC-B506-75EAB2AE8302}" srcId="{D62F022A-BA14-4464-BEC3-74A3DBA35CCE}" destId="{48E3A52D-E24B-4C54-A39B-063C9E2339D9}" srcOrd="3" destOrd="0" parTransId="{B848E2F4-E127-40EB-913E-55A3A0877133}" sibTransId="{9EA7C498-DBDB-4603-BA5D-911856519993}"/>
    <dgm:cxn modelId="{42DE00E5-AEFE-466F-9ED4-EF827FF3D94B}" srcId="{D62F022A-BA14-4464-BEC3-74A3DBA35CCE}" destId="{01748732-CEAB-40BA-98D7-EDD4513D19AC}" srcOrd="0" destOrd="0" parTransId="{7A21C7BA-A004-4DA1-85BA-93B6A387AB55}" sibTransId="{EA4CAFD6-8356-4F99-8B8D-52C0A3BAC208}"/>
    <dgm:cxn modelId="{39F7C29F-A9A9-416E-B7D6-F9B20962DB94}" srcId="{D62F022A-BA14-4464-BEC3-74A3DBA35CCE}" destId="{F321C358-D1B1-4783-82F1-7785A00FB96A}" srcOrd="1" destOrd="0" parTransId="{36FE5445-5ECC-439A-B2B9-6ED11B524AB1}" sibTransId="{C28CCEC1-DF38-44FF-B2DD-BB88F7272678}"/>
    <dgm:cxn modelId="{40517E3D-B4C8-4AD4-B7A6-95CC2B367835}" type="presOf" srcId="{01748732-CEAB-40BA-98D7-EDD4513D19AC}" destId="{2F28B1D9-3CA8-48EA-B3C9-1EEE5495C3DD}" srcOrd="0" destOrd="0" presId="urn:microsoft.com/office/officeart/2018/5/layout/IconLeafLabelList"/>
    <dgm:cxn modelId="{CF5360E4-22C3-4442-BED3-466928410639}" type="presOf" srcId="{56515D0C-B306-435E-AA79-8A59F842E21B}" destId="{4988F707-A9B6-4966-B9B9-699C3DAE0C9D}" srcOrd="0" destOrd="0" presId="urn:microsoft.com/office/officeart/2018/5/layout/IconLeafLabelList"/>
    <dgm:cxn modelId="{86CBDB5B-3935-46FA-8DD8-72EE6154FADF}" srcId="{D62F022A-BA14-4464-BEC3-74A3DBA35CCE}" destId="{6AA6D0AD-4D91-4196-9B69-74A2AB9F35AF}" srcOrd="6" destOrd="0" parTransId="{85815522-F331-4400-B0D0-6F7FC7A71674}" sibTransId="{2DD589DD-0150-41CD-8CB2-4924D1084A4C}"/>
    <dgm:cxn modelId="{1DFE880D-A3EB-48C2-B9CE-35E3C4BE55F2}" srcId="{D62F022A-BA14-4464-BEC3-74A3DBA35CCE}" destId="{56515D0C-B306-435E-AA79-8A59F842E21B}" srcOrd="7" destOrd="0" parTransId="{8DE18AA2-268D-4567-A6A4-ED160C240A51}" sibTransId="{EC4D229D-E044-4112-9758-B2E6CE07999D}"/>
    <dgm:cxn modelId="{011A3FA2-B2E5-4046-A789-DDE89609BDBF}" type="presParOf" srcId="{4C3F8190-8AF3-4548-AA9C-BDC58B2616BF}" destId="{DB601FC8-9307-4B4F-8FB3-F356A8908616}" srcOrd="0" destOrd="0" presId="urn:microsoft.com/office/officeart/2018/5/layout/IconLeafLabelList"/>
    <dgm:cxn modelId="{CAD2A19B-3B85-44D4-BE6D-4606C10A80DA}" type="presParOf" srcId="{DB601FC8-9307-4B4F-8FB3-F356A8908616}" destId="{C369C924-41D4-494F-85B5-9CE43622D7B7}" srcOrd="0" destOrd="0" presId="urn:microsoft.com/office/officeart/2018/5/layout/IconLeafLabelList"/>
    <dgm:cxn modelId="{B90FD7BA-4791-4613-B08D-826F7A89A18D}" type="presParOf" srcId="{DB601FC8-9307-4B4F-8FB3-F356A8908616}" destId="{49CF6EE5-6914-42DC-AEC4-2F1076066F33}" srcOrd="1" destOrd="0" presId="urn:microsoft.com/office/officeart/2018/5/layout/IconLeafLabelList"/>
    <dgm:cxn modelId="{BBDE3312-C087-4805-9CB4-2A6ED62B7923}" type="presParOf" srcId="{DB601FC8-9307-4B4F-8FB3-F356A8908616}" destId="{ACDA93C0-B34B-4854-A90C-A9431D816D10}" srcOrd="2" destOrd="0" presId="urn:microsoft.com/office/officeart/2018/5/layout/IconLeafLabelList"/>
    <dgm:cxn modelId="{43D49042-065E-4436-A07F-7C0C9FE8A747}" type="presParOf" srcId="{DB601FC8-9307-4B4F-8FB3-F356A8908616}" destId="{2F28B1D9-3CA8-48EA-B3C9-1EEE5495C3DD}" srcOrd="3" destOrd="0" presId="urn:microsoft.com/office/officeart/2018/5/layout/IconLeafLabelList"/>
    <dgm:cxn modelId="{796612A3-641B-401B-B1F5-BCB07085C742}" type="presParOf" srcId="{4C3F8190-8AF3-4548-AA9C-BDC58B2616BF}" destId="{C0586B58-B113-4966-9C76-61D610DC8FEE}" srcOrd="1" destOrd="0" presId="urn:microsoft.com/office/officeart/2018/5/layout/IconLeafLabelList"/>
    <dgm:cxn modelId="{03419D35-11FA-49BC-B8A7-15FDFD4698DB}" type="presParOf" srcId="{4C3F8190-8AF3-4548-AA9C-BDC58B2616BF}" destId="{DA5870A6-3C48-4934-9D99-02BB66989EC7}" srcOrd="2" destOrd="0" presId="urn:microsoft.com/office/officeart/2018/5/layout/IconLeafLabelList"/>
    <dgm:cxn modelId="{E73F8933-56B6-4898-A680-B5E739C865FD}" type="presParOf" srcId="{DA5870A6-3C48-4934-9D99-02BB66989EC7}" destId="{DE8223BC-DACE-4514-AC41-04D4E58608FA}" srcOrd="0" destOrd="0" presId="urn:microsoft.com/office/officeart/2018/5/layout/IconLeafLabelList"/>
    <dgm:cxn modelId="{E8AF6924-1D8C-482A-AEDF-C3232BC117C6}" type="presParOf" srcId="{DA5870A6-3C48-4934-9D99-02BB66989EC7}" destId="{254A413F-8098-4CBA-A242-679022F8322C}" srcOrd="1" destOrd="0" presId="urn:microsoft.com/office/officeart/2018/5/layout/IconLeafLabelList"/>
    <dgm:cxn modelId="{A32BB51C-6AFC-46E2-B62B-64EDA83592CB}" type="presParOf" srcId="{DA5870A6-3C48-4934-9D99-02BB66989EC7}" destId="{67563357-2938-40A0-AF9B-9CE6E794B9B6}" srcOrd="2" destOrd="0" presId="urn:microsoft.com/office/officeart/2018/5/layout/IconLeafLabelList"/>
    <dgm:cxn modelId="{9BA1D977-B7FC-4C78-9555-6822362DB95A}" type="presParOf" srcId="{DA5870A6-3C48-4934-9D99-02BB66989EC7}" destId="{99BF47C2-CC88-449F-9D18-0DAC0673B1C9}" srcOrd="3" destOrd="0" presId="urn:microsoft.com/office/officeart/2018/5/layout/IconLeafLabelList"/>
    <dgm:cxn modelId="{6EDE9561-C29F-4DC8-AEDA-28812950F85F}" type="presParOf" srcId="{4C3F8190-8AF3-4548-AA9C-BDC58B2616BF}" destId="{C4707D24-DFF1-4430-ABDC-108D7E4FAB41}" srcOrd="3" destOrd="0" presId="urn:microsoft.com/office/officeart/2018/5/layout/IconLeafLabelList"/>
    <dgm:cxn modelId="{6F09EEBC-CEC0-40F2-A564-F2AF164285E0}" type="presParOf" srcId="{4C3F8190-8AF3-4548-AA9C-BDC58B2616BF}" destId="{05F4F68C-C229-4BF0-B674-402CAD03CE64}" srcOrd="4" destOrd="0" presId="urn:microsoft.com/office/officeart/2018/5/layout/IconLeafLabelList"/>
    <dgm:cxn modelId="{19F5839E-41BB-4721-B5F0-046D57FB3687}" type="presParOf" srcId="{05F4F68C-C229-4BF0-B674-402CAD03CE64}" destId="{6495D060-351B-46E2-9987-8772E94557B7}" srcOrd="0" destOrd="0" presId="urn:microsoft.com/office/officeart/2018/5/layout/IconLeafLabelList"/>
    <dgm:cxn modelId="{B10D6216-C23E-4251-8975-39CB8190815A}" type="presParOf" srcId="{05F4F68C-C229-4BF0-B674-402CAD03CE64}" destId="{6408E5A3-CEB9-42AC-A7AD-7887B5EA282D}" srcOrd="1" destOrd="0" presId="urn:microsoft.com/office/officeart/2018/5/layout/IconLeafLabelList"/>
    <dgm:cxn modelId="{27DF5F40-CCAB-4598-9D5A-691E37EA58A0}" type="presParOf" srcId="{05F4F68C-C229-4BF0-B674-402CAD03CE64}" destId="{D68FE3EB-737A-4F83-A298-EBBD0CF471BC}" srcOrd="2" destOrd="0" presId="urn:microsoft.com/office/officeart/2018/5/layout/IconLeafLabelList"/>
    <dgm:cxn modelId="{99664981-90A1-4FD6-9D0E-D9D09C8FE6D3}" type="presParOf" srcId="{05F4F68C-C229-4BF0-B674-402CAD03CE64}" destId="{A029D257-A0D1-4257-84F2-479ED11BE658}" srcOrd="3" destOrd="0" presId="urn:microsoft.com/office/officeart/2018/5/layout/IconLeafLabelList"/>
    <dgm:cxn modelId="{155E1F45-538B-4E73-B9C7-4244328BE034}" type="presParOf" srcId="{4C3F8190-8AF3-4548-AA9C-BDC58B2616BF}" destId="{FA9B9F3E-71F1-41CB-9B4A-7BA2388A2CD0}" srcOrd="5" destOrd="0" presId="urn:microsoft.com/office/officeart/2018/5/layout/IconLeafLabelList"/>
    <dgm:cxn modelId="{FCC6FC18-17DC-40F3-BB6E-0AE1B0757D25}" type="presParOf" srcId="{4C3F8190-8AF3-4548-AA9C-BDC58B2616BF}" destId="{7D6E2735-8B31-4755-9642-4BFD11C218C5}" srcOrd="6" destOrd="0" presId="urn:microsoft.com/office/officeart/2018/5/layout/IconLeafLabelList"/>
    <dgm:cxn modelId="{95A6D5C9-ACE1-4E95-B445-9EA94FC04AE8}" type="presParOf" srcId="{7D6E2735-8B31-4755-9642-4BFD11C218C5}" destId="{3543752D-AF0D-4EA1-8CD1-E6E3E97A246E}" srcOrd="0" destOrd="0" presId="urn:microsoft.com/office/officeart/2018/5/layout/IconLeafLabelList"/>
    <dgm:cxn modelId="{777E2A8B-2471-467A-BD20-B556C4DABF48}" type="presParOf" srcId="{7D6E2735-8B31-4755-9642-4BFD11C218C5}" destId="{9F97B4F1-83CA-4336-9571-7A88ACECF94F}" srcOrd="1" destOrd="0" presId="urn:microsoft.com/office/officeart/2018/5/layout/IconLeafLabelList"/>
    <dgm:cxn modelId="{FE979662-F831-4F72-9A00-3B6448B99FA5}" type="presParOf" srcId="{7D6E2735-8B31-4755-9642-4BFD11C218C5}" destId="{89B7EFCF-83A1-421E-B82C-88698FCCA6EC}" srcOrd="2" destOrd="0" presId="urn:microsoft.com/office/officeart/2018/5/layout/IconLeafLabelList"/>
    <dgm:cxn modelId="{B1D3FDBD-0F5E-47E3-AB00-36F8BDC1E304}" type="presParOf" srcId="{7D6E2735-8B31-4755-9642-4BFD11C218C5}" destId="{4547EA2A-FAB2-48B4-8DE4-A7B2A98583DF}" srcOrd="3" destOrd="0" presId="urn:microsoft.com/office/officeart/2018/5/layout/IconLeafLabelList"/>
    <dgm:cxn modelId="{C88FC970-437D-4E8C-9F8B-A50D48D98C6C}" type="presParOf" srcId="{4C3F8190-8AF3-4548-AA9C-BDC58B2616BF}" destId="{0D27E6D0-67F3-416C-BE6C-F91BA291263F}" srcOrd="7" destOrd="0" presId="urn:microsoft.com/office/officeart/2018/5/layout/IconLeafLabelList"/>
    <dgm:cxn modelId="{B613840A-6015-4655-AE16-8563F1601F23}" type="presParOf" srcId="{4C3F8190-8AF3-4548-AA9C-BDC58B2616BF}" destId="{4F69F61F-E6EA-46ED-ACE2-FB6EC24B4A6A}" srcOrd="8" destOrd="0" presId="urn:microsoft.com/office/officeart/2018/5/layout/IconLeafLabelList"/>
    <dgm:cxn modelId="{54A810FF-F752-4E23-984C-FC802EFA728C}" type="presParOf" srcId="{4F69F61F-E6EA-46ED-ACE2-FB6EC24B4A6A}" destId="{54DAA7D7-C9CF-403A-A954-7862D51459AB}" srcOrd="0" destOrd="0" presId="urn:microsoft.com/office/officeart/2018/5/layout/IconLeafLabelList"/>
    <dgm:cxn modelId="{B0D5E702-F6C7-4B8B-9BB7-AAB1FB34649A}" type="presParOf" srcId="{4F69F61F-E6EA-46ED-ACE2-FB6EC24B4A6A}" destId="{B837282F-2188-4818-BA22-876F6B64857A}" srcOrd="1" destOrd="0" presId="urn:microsoft.com/office/officeart/2018/5/layout/IconLeafLabelList"/>
    <dgm:cxn modelId="{C819AE50-4AB2-4BB7-83A9-C2E7594A5A2D}" type="presParOf" srcId="{4F69F61F-E6EA-46ED-ACE2-FB6EC24B4A6A}" destId="{F3927199-7229-4579-8911-E982D3D78C35}" srcOrd="2" destOrd="0" presId="urn:microsoft.com/office/officeart/2018/5/layout/IconLeafLabelList"/>
    <dgm:cxn modelId="{7C242B98-4986-467F-87E2-909362B96853}" type="presParOf" srcId="{4F69F61F-E6EA-46ED-ACE2-FB6EC24B4A6A}" destId="{4F83E17F-3A9D-4984-B7C6-D5E95037DA19}" srcOrd="3" destOrd="0" presId="urn:microsoft.com/office/officeart/2018/5/layout/IconLeafLabelList"/>
    <dgm:cxn modelId="{0F32D9C1-4238-464D-A972-57E78B419CD6}" type="presParOf" srcId="{4C3F8190-8AF3-4548-AA9C-BDC58B2616BF}" destId="{197C9952-38B9-4BFF-8266-13044DD6F31C}" srcOrd="9" destOrd="0" presId="urn:microsoft.com/office/officeart/2018/5/layout/IconLeafLabelList"/>
    <dgm:cxn modelId="{9782125E-237D-4FC8-A7C9-4A500EAB706B}" type="presParOf" srcId="{4C3F8190-8AF3-4548-AA9C-BDC58B2616BF}" destId="{449DCF63-1359-4BF5-98BF-3E00EF40643E}" srcOrd="10" destOrd="0" presId="urn:microsoft.com/office/officeart/2018/5/layout/IconLeafLabelList"/>
    <dgm:cxn modelId="{63134333-1C52-4E7B-B228-5F0435208F35}" type="presParOf" srcId="{449DCF63-1359-4BF5-98BF-3E00EF40643E}" destId="{9FAAA1EB-BADF-491C-B395-4DFB5E37F759}" srcOrd="0" destOrd="0" presId="urn:microsoft.com/office/officeart/2018/5/layout/IconLeafLabelList"/>
    <dgm:cxn modelId="{E1E60D1F-0EE5-46C6-860C-2311F081FC20}" type="presParOf" srcId="{449DCF63-1359-4BF5-98BF-3E00EF40643E}" destId="{D602EB23-A4CA-4C04-8BD1-D6B3A21CDFC1}" srcOrd="1" destOrd="0" presId="urn:microsoft.com/office/officeart/2018/5/layout/IconLeafLabelList"/>
    <dgm:cxn modelId="{58454389-FDB4-4D34-9623-B14D0C7C854A}" type="presParOf" srcId="{449DCF63-1359-4BF5-98BF-3E00EF40643E}" destId="{F9808571-BFC0-42CD-B404-C549F991D04A}" srcOrd="2" destOrd="0" presId="urn:microsoft.com/office/officeart/2018/5/layout/IconLeafLabelList"/>
    <dgm:cxn modelId="{80BF066C-CD6E-488D-A208-EBF2F88AFCC4}" type="presParOf" srcId="{449DCF63-1359-4BF5-98BF-3E00EF40643E}" destId="{2C95D6DD-D97A-4C1C-9353-31B23339CA19}" srcOrd="3" destOrd="0" presId="urn:microsoft.com/office/officeart/2018/5/layout/IconLeafLabelList"/>
    <dgm:cxn modelId="{D41343C1-116A-4EA1-B331-9EF6CF864B86}" type="presParOf" srcId="{4C3F8190-8AF3-4548-AA9C-BDC58B2616BF}" destId="{902861ED-42D1-4DD6-9CFF-870A9AB76DE0}" srcOrd="11" destOrd="0" presId="urn:microsoft.com/office/officeart/2018/5/layout/IconLeafLabelList"/>
    <dgm:cxn modelId="{AEC6C1C2-F759-488F-B91B-D6718AEEC48F}" type="presParOf" srcId="{4C3F8190-8AF3-4548-AA9C-BDC58B2616BF}" destId="{502EAC02-DF00-438D-AD35-BA50997F91AF}" srcOrd="12" destOrd="0" presId="urn:microsoft.com/office/officeart/2018/5/layout/IconLeafLabelList"/>
    <dgm:cxn modelId="{9F703AD8-FAAA-460D-9B87-550B17F98092}" type="presParOf" srcId="{502EAC02-DF00-438D-AD35-BA50997F91AF}" destId="{7A4BF7F1-D176-457B-8E0D-4B43E125E6CB}" srcOrd="0" destOrd="0" presId="urn:microsoft.com/office/officeart/2018/5/layout/IconLeafLabelList"/>
    <dgm:cxn modelId="{29C9F96B-0789-41B5-A39A-8D419495B358}" type="presParOf" srcId="{502EAC02-DF00-438D-AD35-BA50997F91AF}" destId="{1585A124-97CD-48E1-B427-A8E7DA96D72D}" srcOrd="1" destOrd="0" presId="urn:microsoft.com/office/officeart/2018/5/layout/IconLeafLabelList"/>
    <dgm:cxn modelId="{0BDB07E2-A258-40D8-AC11-1B479A6E444D}" type="presParOf" srcId="{502EAC02-DF00-438D-AD35-BA50997F91AF}" destId="{E7D7311E-0754-4273-A358-ACD5211CC8C3}" srcOrd="2" destOrd="0" presId="urn:microsoft.com/office/officeart/2018/5/layout/IconLeafLabelList"/>
    <dgm:cxn modelId="{CC5F3532-374D-40FC-A4B7-0DE6D35A7629}" type="presParOf" srcId="{502EAC02-DF00-438D-AD35-BA50997F91AF}" destId="{E9AD7482-A4A0-4ED7-BFC3-4D1B7DF581FF}" srcOrd="3" destOrd="0" presId="urn:microsoft.com/office/officeart/2018/5/layout/IconLeafLabelList"/>
    <dgm:cxn modelId="{22B7B869-577D-4DD1-BC8B-790FB2DD6121}" type="presParOf" srcId="{4C3F8190-8AF3-4548-AA9C-BDC58B2616BF}" destId="{41EA48FD-0F7E-40D1-AC11-63757C1C3496}" srcOrd="13" destOrd="0" presId="urn:microsoft.com/office/officeart/2018/5/layout/IconLeafLabelList"/>
    <dgm:cxn modelId="{C5640DC4-ACD7-43F8-9258-0A3E783D790B}" type="presParOf" srcId="{4C3F8190-8AF3-4548-AA9C-BDC58B2616BF}" destId="{69AB9D15-AF6E-43EE-9DA9-EA51D8740208}" srcOrd="14" destOrd="0" presId="urn:microsoft.com/office/officeart/2018/5/layout/IconLeafLabelList"/>
    <dgm:cxn modelId="{59B8513C-9CD8-4B8E-A682-CECC55D5473F}" type="presParOf" srcId="{69AB9D15-AF6E-43EE-9DA9-EA51D8740208}" destId="{5375E1CC-6BD1-4BF1-9493-E7FC1A46AB68}" srcOrd="0" destOrd="0" presId="urn:microsoft.com/office/officeart/2018/5/layout/IconLeafLabelList"/>
    <dgm:cxn modelId="{108C4FD5-1DC3-4143-A051-EE621C4C05AF}" type="presParOf" srcId="{69AB9D15-AF6E-43EE-9DA9-EA51D8740208}" destId="{7E31FAE7-7CE0-4AE1-A05C-8AA9EE1CE042}" srcOrd="1" destOrd="0" presId="urn:microsoft.com/office/officeart/2018/5/layout/IconLeafLabelList"/>
    <dgm:cxn modelId="{17C661BA-DCA5-49B7-8375-2EDF0F674D67}" type="presParOf" srcId="{69AB9D15-AF6E-43EE-9DA9-EA51D8740208}" destId="{1F37B20F-55BE-4C3A-B9CA-86634785DDCC}" srcOrd="2" destOrd="0" presId="urn:microsoft.com/office/officeart/2018/5/layout/IconLeafLabelList"/>
    <dgm:cxn modelId="{72CFD3AE-5806-40B1-BE33-71FE326ED8CC}" type="presParOf" srcId="{69AB9D15-AF6E-43EE-9DA9-EA51D8740208}" destId="{4988F707-A9B6-4966-B9B9-699C3DAE0C9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7519E9-5BFD-4741-AAC5-F8408E5F14A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BCA2C6-C168-4AAD-902B-7DB56EB03ABC}">
      <dgm:prSet/>
      <dgm:spPr/>
      <dgm:t>
        <a:bodyPr/>
        <a:lstStyle/>
        <a:p>
          <a:r>
            <a:rPr lang="en-US" b="0" i="0" baseline="0" dirty="0">
              <a:hlinkClick xmlns:r="http://schemas.openxmlformats.org/officeDocument/2006/relationships" r:id="rId1"/>
            </a:rPr>
            <a:t>https://www.linkedin.com/pulse/migrating-from-java-8-11-17-rachit-mehrotra/</a:t>
          </a:r>
          <a:endParaRPr lang="en-US" dirty="0"/>
        </a:p>
      </dgm:t>
    </dgm:pt>
    <dgm:pt modelId="{A9064A3F-D41E-4C86-831F-74214AE685E3}" type="parTrans" cxnId="{1DEFDB1A-49AF-4D11-BC77-645CB0D004F0}">
      <dgm:prSet/>
      <dgm:spPr/>
      <dgm:t>
        <a:bodyPr/>
        <a:lstStyle/>
        <a:p>
          <a:endParaRPr lang="en-US"/>
        </a:p>
      </dgm:t>
    </dgm:pt>
    <dgm:pt modelId="{4141AABA-D965-4B98-87FB-26E7012D5D29}" type="sibTrans" cxnId="{1DEFDB1A-49AF-4D11-BC77-645CB0D004F0}">
      <dgm:prSet/>
      <dgm:spPr/>
      <dgm:t>
        <a:bodyPr/>
        <a:lstStyle/>
        <a:p>
          <a:endParaRPr lang="en-US"/>
        </a:p>
      </dgm:t>
    </dgm:pt>
    <dgm:pt modelId="{036B3F2D-B661-48C2-B41B-69E86A6A1F11}">
      <dgm:prSet/>
      <dgm:spPr/>
      <dgm:t>
        <a:bodyPr/>
        <a:lstStyle/>
        <a:p>
          <a:r>
            <a:rPr lang="en-US" b="0" i="0" baseline="0">
              <a:hlinkClick xmlns:r="http://schemas.openxmlformats.org/officeDocument/2006/relationships" r:id="rId2"/>
            </a:rPr>
            <a:t>https://docs.oracle.com/en/java/javase/17/migrate/migrating-jdk-8-later-jdk-releases.html</a:t>
          </a:r>
          <a:endParaRPr lang="en-US"/>
        </a:p>
      </dgm:t>
    </dgm:pt>
    <dgm:pt modelId="{416892BD-62EA-4515-8EAD-AF0395536353}" type="parTrans" cxnId="{95DCC883-7224-4128-9E48-FD3B8152C75F}">
      <dgm:prSet/>
      <dgm:spPr/>
      <dgm:t>
        <a:bodyPr/>
        <a:lstStyle/>
        <a:p>
          <a:endParaRPr lang="en-US"/>
        </a:p>
      </dgm:t>
    </dgm:pt>
    <dgm:pt modelId="{1BCE4261-89FE-432F-9261-76E24D92C369}" type="sibTrans" cxnId="{95DCC883-7224-4128-9E48-FD3B8152C75F}">
      <dgm:prSet/>
      <dgm:spPr/>
      <dgm:t>
        <a:bodyPr/>
        <a:lstStyle/>
        <a:p>
          <a:endParaRPr lang="en-US"/>
        </a:p>
      </dgm:t>
    </dgm:pt>
    <dgm:pt modelId="{FDB62DEA-2D6E-4A8B-B943-9FD8E578CD24}">
      <dgm:prSet/>
      <dgm:spPr/>
      <dgm:t>
        <a:bodyPr/>
        <a:lstStyle/>
        <a:p>
          <a:r>
            <a:rPr lang="en-US" b="0" i="0" baseline="0" dirty="0">
              <a:hlinkClick xmlns:r="http://schemas.openxmlformats.org/officeDocument/2006/relationships" r:id="rId3"/>
            </a:rPr>
            <a:t>https://github.com/spring-projects/spring-boot/wiki/Spring-Boot-3.0-Migration-Guide</a:t>
          </a:r>
          <a:endParaRPr lang="en-US" dirty="0"/>
        </a:p>
      </dgm:t>
    </dgm:pt>
    <dgm:pt modelId="{6F31CFFC-B738-4E75-81F9-6B1564A61E86}" type="parTrans" cxnId="{D28017E8-B5F8-4470-9842-1FF840E9229D}">
      <dgm:prSet/>
      <dgm:spPr/>
      <dgm:t>
        <a:bodyPr/>
        <a:lstStyle/>
        <a:p>
          <a:endParaRPr lang="en-US"/>
        </a:p>
      </dgm:t>
    </dgm:pt>
    <dgm:pt modelId="{EED0300B-9A45-484C-B998-481DEBDA8AE1}" type="sibTrans" cxnId="{D28017E8-B5F8-4470-9842-1FF840E9229D}">
      <dgm:prSet/>
      <dgm:spPr/>
      <dgm:t>
        <a:bodyPr/>
        <a:lstStyle/>
        <a:p>
          <a:endParaRPr lang="en-US"/>
        </a:p>
      </dgm:t>
    </dgm:pt>
    <dgm:pt modelId="{C3AD4C47-9451-4E7C-9425-41D47C0AB638}">
      <dgm:prSet/>
      <dgm:spPr/>
      <dgm:t>
        <a:bodyPr/>
        <a:lstStyle/>
        <a:p>
          <a:r>
            <a:rPr lang="en-US" b="0" i="0" baseline="0" dirty="0">
              <a:hlinkClick xmlns:r="http://schemas.openxmlformats.org/officeDocument/2006/relationships" r:id="rId4"/>
            </a:rPr>
            <a:t>https://www.arhohuttunen.com/junit-5-migration/</a:t>
          </a:r>
          <a:endParaRPr lang="en-US" dirty="0"/>
        </a:p>
      </dgm:t>
    </dgm:pt>
    <dgm:pt modelId="{A0371FB9-89E1-4AA2-ACFC-7394E012038E}" type="parTrans" cxnId="{6282EF12-FCFE-4238-93F2-EE4EBD44EEFE}">
      <dgm:prSet/>
      <dgm:spPr/>
      <dgm:t>
        <a:bodyPr/>
        <a:lstStyle/>
        <a:p>
          <a:endParaRPr lang="en-IN"/>
        </a:p>
      </dgm:t>
    </dgm:pt>
    <dgm:pt modelId="{B87105F3-894A-41C0-BF8B-810290E3AAE1}" type="sibTrans" cxnId="{6282EF12-FCFE-4238-93F2-EE4EBD44EEFE}">
      <dgm:prSet/>
      <dgm:spPr/>
      <dgm:t>
        <a:bodyPr/>
        <a:lstStyle/>
        <a:p>
          <a:endParaRPr lang="en-IN"/>
        </a:p>
      </dgm:t>
    </dgm:pt>
    <dgm:pt modelId="{892EEC75-714E-45BF-9A88-50C3F76E6F5B}" type="pres">
      <dgm:prSet presAssocID="{EF7519E9-5BFD-4741-AAC5-F8408E5F14A3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4EA23AC-FAE0-41D3-B73F-336FE81F65FC}" type="pres">
      <dgm:prSet presAssocID="{C3AD4C47-9451-4E7C-9425-41D47C0AB638}" presName="thickLine" presStyleLbl="alignNode1" presStyleIdx="0" presStyleCnt="4"/>
      <dgm:spPr/>
    </dgm:pt>
    <dgm:pt modelId="{A119228B-D1E9-48FD-8F23-F4373BD0B41B}" type="pres">
      <dgm:prSet presAssocID="{C3AD4C47-9451-4E7C-9425-41D47C0AB638}" presName="horz1" presStyleCnt="0"/>
      <dgm:spPr/>
    </dgm:pt>
    <dgm:pt modelId="{A69BCAF4-2FD1-43E1-A1B1-0D7E45015CF4}" type="pres">
      <dgm:prSet presAssocID="{C3AD4C47-9451-4E7C-9425-41D47C0AB638}" presName="tx1" presStyleLbl="revTx" presStyleIdx="0" presStyleCnt="4"/>
      <dgm:spPr/>
      <dgm:t>
        <a:bodyPr/>
        <a:lstStyle/>
        <a:p>
          <a:endParaRPr lang="en-US"/>
        </a:p>
      </dgm:t>
    </dgm:pt>
    <dgm:pt modelId="{0FB580D1-A22E-4724-A79C-CE385BD6F6F6}" type="pres">
      <dgm:prSet presAssocID="{C3AD4C47-9451-4E7C-9425-41D47C0AB638}" presName="vert1" presStyleCnt="0"/>
      <dgm:spPr/>
    </dgm:pt>
    <dgm:pt modelId="{A69D989C-6516-48FB-86D1-A81A1D4E375D}" type="pres">
      <dgm:prSet presAssocID="{EBBCA2C6-C168-4AAD-902B-7DB56EB03ABC}" presName="thickLine" presStyleLbl="alignNode1" presStyleIdx="1" presStyleCnt="4"/>
      <dgm:spPr/>
    </dgm:pt>
    <dgm:pt modelId="{78C2B46C-292B-4E59-84DC-6B4BF033B376}" type="pres">
      <dgm:prSet presAssocID="{EBBCA2C6-C168-4AAD-902B-7DB56EB03ABC}" presName="horz1" presStyleCnt="0"/>
      <dgm:spPr/>
    </dgm:pt>
    <dgm:pt modelId="{96815ACA-2858-475B-9BA1-A9EDAA130B27}" type="pres">
      <dgm:prSet presAssocID="{EBBCA2C6-C168-4AAD-902B-7DB56EB03ABC}" presName="tx1" presStyleLbl="revTx" presStyleIdx="1" presStyleCnt="4"/>
      <dgm:spPr/>
      <dgm:t>
        <a:bodyPr/>
        <a:lstStyle/>
        <a:p>
          <a:endParaRPr lang="en-US"/>
        </a:p>
      </dgm:t>
    </dgm:pt>
    <dgm:pt modelId="{A08FCF85-C442-4228-89DE-DAC5E819835A}" type="pres">
      <dgm:prSet presAssocID="{EBBCA2C6-C168-4AAD-902B-7DB56EB03ABC}" presName="vert1" presStyleCnt="0"/>
      <dgm:spPr/>
    </dgm:pt>
    <dgm:pt modelId="{98B178F3-A854-4A60-880A-CC901E581E99}" type="pres">
      <dgm:prSet presAssocID="{036B3F2D-B661-48C2-B41B-69E86A6A1F11}" presName="thickLine" presStyleLbl="alignNode1" presStyleIdx="2" presStyleCnt="4"/>
      <dgm:spPr/>
    </dgm:pt>
    <dgm:pt modelId="{FD837EDF-DE50-462D-A5A7-24C683C948FB}" type="pres">
      <dgm:prSet presAssocID="{036B3F2D-B661-48C2-B41B-69E86A6A1F11}" presName="horz1" presStyleCnt="0"/>
      <dgm:spPr/>
    </dgm:pt>
    <dgm:pt modelId="{5F077A7A-7CB0-42E0-9B13-6A18CD7FDFAA}" type="pres">
      <dgm:prSet presAssocID="{036B3F2D-B661-48C2-B41B-69E86A6A1F11}" presName="tx1" presStyleLbl="revTx" presStyleIdx="2" presStyleCnt="4"/>
      <dgm:spPr/>
      <dgm:t>
        <a:bodyPr/>
        <a:lstStyle/>
        <a:p>
          <a:endParaRPr lang="en-US"/>
        </a:p>
      </dgm:t>
    </dgm:pt>
    <dgm:pt modelId="{AF537A03-BBE6-42AE-821B-01335CA37DC2}" type="pres">
      <dgm:prSet presAssocID="{036B3F2D-B661-48C2-B41B-69E86A6A1F11}" presName="vert1" presStyleCnt="0"/>
      <dgm:spPr/>
    </dgm:pt>
    <dgm:pt modelId="{CF1967DE-CDD0-43C4-8DA9-DDE8587B3CDD}" type="pres">
      <dgm:prSet presAssocID="{FDB62DEA-2D6E-4A8B-B943-9FD8E578CD24}" presName="thickLine" presStyleLbl="alignNode1" presStyleIdx="3" presStyleCnt="4"/>
      <dgm:spPr/>
    </dgm:pt>
    <dgm:pt modelId="{4D5DD30C-9DFB-4952-8D4E-E55AD455FF8C}" type="pres">
      <dgm:prSet presAssocID="{FDB62DEA-2D6E-4A8B-B943-9FD8E578CD24}" presName="horz1" presStyleCnt="0"/>
      <dgm:spPr/>
    </dgm:pt>
    <dgm:pt modelId="{FDAC57D7-3680-4329-9C1F-485A3F37753B}" type="pres">
      <dgm:prSet presAssocID="{FDB62DEA-2D6E-4A8B-B943-9FD8E578CD24}" presName="tx1" presStyleLbl="revTx" presStyleIdx="3" presStyleCnt="4"/>
      <dgm:spPr/>
      <dgm:t>
        <a:bodyPr/>
        <a:lstStyle/>
        <a:p>
          <a:endParaRPr lang="en-US"/>
        </a:p>
      </dgm:t>
    </dgm:pt>
    <dgm:pt modelId="{E9DBED57-A508-4422-B0CC-7ED3C934EFC8}" type="pres">
      <dgm:prSet presAssocID="{FDB62DEA-2D6E-4A8B-B943-9FD8E578CD24}" presName="vert1" presStyleCnt="0"/>
      <dgm:spPr/>
    </dgm:pt>
  </dgm:ptLst>
  <dgm:cxnLst>
    <dgm:cxn modelId="{77E5CFEF-9C12-4860-9660-0351D139C676}" type="presOf" srcId="{FDB62DEA-2D6E-4A8B-B943-9FD8E578CD24}" destId="{FDAC57D7-3680-4329-9C1F-485A3F37753B}" srcOrd="0" destOrd="0" presId="urn:microsoft.com/office/officeart/2008/layout/LinedList"/>
    <dgm:cxn modelId="{F397B26E-27F3-424A-883E-7DA88B2FD399}" type="presOf" srcId="{EBBCA2C6-C168-4AAD-902B-7DB56EB03ABC}" destId="{96815ACA-2858-475B-9BA1-A9EDAA130B27}" srcOrd="0" destOrd="0" presId="urn:microsoft.com/office/officeart/2008/layout/LinedList"/>
    <dgm:cxn modelId="{6282EF12-FCFE-4238-93F2-EE4EBD44EEFE}" srcId="{EF7519E9-5BFD-4741-AAC5-F8408E5F14A3}" destId="{C3AD4C47-9451-4E7C-9425-41D47C0AB638}" srcOrd="0" destOrd="0" parTransId="{A0371FB9-89E1-4AA2-ACFC-7394E012038E}" sibTransId="{B87105F3-894A-41C0-BF8B-810290E3AAE1}"/>
    <dgm:cxn modelId="{D28017E8-B5F8-4470-9842-1FF840E9229D}" srcId="{EF7519E9-5BFD-4741-AAC5-F8408E5F14A3}" destId="{FDB62DEA-2D6E-4A8B-B943-9FD8E578CD24}" srcOrd="3" destOrd="0" parTransId="{6F31CFFC-B738-4E75-81F9-6B1564A61E86}" sibTransId="{EED0300B-9A45-484C-B998-481DEBDA8AE1}"/>
    <dgm:cxn modelId="{211D88D6-14C3-4FF0-A2C5-9386605258EC}" type="presOf" srcId="{EF7519E9-5BFD-4741-AAC5-F8408E5F14A3}" destId="{892EEC75-714E-45BF-9A88-50C3F76E6F5B}" srcOrd="0" destOrd="0" presId="urn:microsoft.com/office/officeart/2008/layout/LinedList"/>
    <dgm:cxn modelId="{1DEFDB1A-49AF-4D11-BC77-645CB0D004F0}" srcId="{EF7519E9-5BFD-4741-AAC5-F8408E5F14A3}" destId="{EBBCA2C6-C168-4AAD-902B-7DB56EB03ABC}" srcOrd="1" destOrd="0" parTransId="{A9064A3F-D41E-4C86-831F-74214AE685E3}" sibTransId="{4141AABA-D965-4B98-87FB-26E7012D5D29}"/>
    <dgm:cxn modelId="{7D6F5ABE-AF0A-481A-909F-D512B941EDAA}" type="presOf" srcId="{C3AD4C47-9451-4E7C-9425-41D47C0AB638}" destId="{A69BCAF4-2FD1-43E1-A1B1-0D7E45015CF4}" srcOrd="0" destOrd="0" presId="urn:microsoft.com/office/officeart/2008/layout/LinedList"/>
    <dgm:cxn modelId="{95DCC883-7224-4128-9E48-FD3B8152C75F}" srcId="{EF7519E9-5BFD-4741-AAC5-F8408E5F14A3}" destId="{036B3F2D-B661-48C2-B41B-69E86A6A1F11}" srcOrd="2" destOrd="0" parTransId="{416892BD-62EA-4515-8EAD-AF0395536353}" sibTransId="{1BCE4261-89FE-432F-9261-76E24D92C369}"/>
    <dgm:cxn modelId="{14A5F417-2FAB-418C-B2A8-085887D9EC86}" type="presOf" srcId="{036B3F2D-B661-48C2-B41B-69E86A6A1F11}" destId="{5F077A7A-7CB0-42E0-9B13-6A18CD7FDFAA}" srcOrd="0" destOrd="0" presId="urn:microsoft.com/office/officeart/2008/layout/LinedList"/>
    <dgm:cxn modelId="{CDEE138F-E585-4E23-A6AB-0BAB4244FE3C}" type="presParOf" srcId="{892EEC75-714E-45BF-9A88-50C3F76E6F5B}" destId="{14EA23AC-FAE0-41D3-B73F-336FE81F65FC}" srcOrd="0" destOrd="0" presId="urn:microsoft.com/office/officeart/2008/layout/LinedList"/>
    <dgm:cxn modelId="{876EA699-93D3-410E-A493-BE11C9B37602}" type="presParOf" srcId="{892EEC75-714E-45BF-9A88-50C3F76E6F5B}" destId="{A119228B-D1E9-48FD-8F23-F4373BD0B41B}" srcOrd="1" destOrd="0" presId="urn:microsoft.com/office/officeart/2008/layout/LinedList"/>
    <dgm:cxn modelId="{49AAB029-D59D-46EA-B8EE-521BC344E36C}" type="presParOf" srcId="{A119228B-D1E9-48FD-8F23-F4373BD0B41B}" destId="{A69BCAF4-2FD1-43E1-A1B1-0D7E45015CF4}" srcOrd="0" destOrd="0" presId="urn:microsoft.com/office/officeart/2008/layout/LinedList"/>
    <dgm:cxn modelId="{72B5CF9A-68F4-4317-A0D1-A6F71BC055E0}" type="presParOf" srcId="{A119228B-D1E9-48FD-8F23-F4373BD0B41B}" destId="{0FB580D1-A22E-4724-A79C-CE385BD6F6F6}" srcOrd="1" destOrd="0" presId="urn:microsoft.com/office/officeart/2008/layout/LinedList"/>
    <dgm:cxn modelId="{AF4C1283-5F7E-414E-8962-18E64037D3A1}" type="presParOf" srcId="{892EEC75-714E-45BF-9A88-50C3F76E6F5B}" destId="{A69D989C-6516-48FB-86D1-A81A1D4E375D}" srcOrd="2" destOrd="0" presId="urn:microsoft.com/office/officeart/2008/layout/LinedList"/>
    <dgm:cxn modelId="{EA6D5F78-5160-4BA0-A445-ECB7200A7078}" type="presParOf" srcId="{892EEC75-714E-45BF-9A88-50C3F76E6F5B}" destId="{78C2B46C-292B-4E59-84DC-6B4BF033B376}" srcOrd="3" destOrd="0" presId="urn:microsoft.com/office/officeart/2008/layout/LinedList"/>
    <dgm:cxn modelId="{E53943B2-466D-438C-B557-B4ACB1582E6E}" type="presParOf" srcId="{78C2B46C-292B-4E59-84DC-6B4BF033B376}" destId="{96815ACA-2858-475B-9BA1-A9EDAA130B27}" srcOrd="0" destOrd="0" presId="urn:microsoft.com/office/officeart/2008/layout/LinedList"/>
    <dgm:cxn modelId="{E36C1BAE-3F8D-42C9-8AEA-A586518B0EB8}" type="presParOf" srcId="{78C2B46C-292B-4E59-84DC-6B4BF033B376}" destId="{A08FCF85-C442-4228-89DE-DAC5E819835A}" srcOrd="1" destOrd="0" presId="urn:microsoft.com/office/officeart/2008/layout/LinedList"/>
    <dgm:cxn modelId="{8832E53D-F0FE-4F53-8CD3-147AE23E3A16}" type="presParOf" srcId="{892EEC75-714E-45BF-9A88-50C3F76E6F5B}" destId="{98B178F3-A854-4A60-880A-CC901E581E99}" srcOrd="4" destOrd="0" presId="urn:microsoft.com/office/officeart/2008/layout/LinedList"/>
    <dgm:cxn modelId="{B3BE1D62-B213-48AE-BC4F-D78A30858D0F}" type="presParOf" srcId="{892EEC75-714E-45BF-9A88-50C3F76E6F5B}" destId="{FD837EDF-DE50-462D-A5A7-24C683C948FB}" srcOrd="5" destOrd="0" presId="urn:microsoft.com/office/officeart/2008/layout/LinedList"/>
    <dgm:cxn modelId="{1EC8A38D-EA04-482B-8560-CA27FF18C0D4}" type="presParOf" srcId="{FD837EDF-DE50-462D-A5A7-24C683C948FB}" destId="{5F077A7A-7CB0-42E0-9B13-6A18CD7FDFAA}" srcOrd="0" destOrd="0" presId="urn:microsoft.com/office/officeart/2008/layout/LinedList"/>
    <dgm:cxn modelId="{4F9DB1F1-124F-4C93-8BED-8A9FCC8855A3}" type="presParOf" srcId="{FD837EDF-DE50-462D-A5A7-24C683C948FB}" destId="{AF537A03-BBE6-42AE-821B-01335CA37DC2}" srcOrd="1" destOrd="0" presId="urn:microsoft.com/office/officeart/2008/layout/LinedList"/>
    <dgm:cxn modelId="{A3078813-D257-4C77-BA19-D361AB1F9A8D}" type="presParOf" srcId="{892EEC75-714E-45BF-9A88-50C3F76E6F5B}" destId="{CF1967DE-CDD0-43C4-8DA9-DDE8587B3CDD}" srcOrd="6" destOrd="0" presId="urn:microsoft.com/office/officeart/2008/layout/LinedList"/>
    <dgm:cxn modelId="{85D68ECB-BA66-44E0-B258-A3B277811E36}" type="presParOf" srcId="{892EEC75-714E-45BF-9A88-50C3F76E6F5B}" destId="{4D5DD30C-9DFB-4952-8D4E-E55AD455FF8C}" srcOrd="7" destOrd="0" presId="urn:microsoft.com/office/officeart/2008/layout/LinedList"/>
    <dgm:cxn modelId="{7C7D565A-6E0E-491A-AC04-F196CA420607}" type="presParOf" srcId="{4D5DD30C-9DFB-4952-8D4E-E55AD455FF8C}" destId="{FDAC57D7-3680-4329-9C1F-485A3F37753B}" srcOrd="0" destOrd="0" presId="urn:microsoft.com/office/officeart/2008/layout/LinedList"/>
    <dgm:cxn modelId="{82295CE8-D4BD-4AB6-A3E0-7DC9C56B4B09}" type="presParOf" srcId="{4D5DD30C-9DFB-4952-8D4E-E55AD455FF8C}" destId="{E9DBED57-A508-4422-B0CC-7ED3C934EF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1311A5-6AB8-4885-B654-83C1E4774C2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E2C8DE7-A93B-4AD2-B015-7F3E97BD2A44}">
      <dgm:prSet custT="1"/>
      <dgm:spPr/>
      <dgm:t>
        <a:bodyPr/>
        <a:lstStyle/>
        <a:p>
          <a:r>
            <a:rPr lang="en-IN" sz="2200" dirty="0"/>
            <a:t>Unit Tests</a:t>
          </a:r>
          <a:br>
            <a:rPr lang="en-IN" sz="2200" dirty="0"/>
          </a:br>
          <a:r>
            <a:rPr lang="en-IN" sz="1200" dirty="0">
              <a:solidFill>
                <a:srgbClr val="FFFF00"/>
              </a:solidFill>
            </a:rPr>
            <a:t>JUnit 5, TestNG</a:t>
          </a:r>
          <a:endParaRPr lang="en-US" sz="2200" dirty="0">
            <a:solidFill>
              <a:srgbClr val="FFFF00"/>
            </a:solidFill>
          </a:endParaRPr>
        </a:p>
      </dgm:t>
    </dgm:pt>
    <dgm:pt modelId="{73AEE219-57DF-46B2-8B94-CF45344652D5}" type="parTrans" cxnId="{C972A318-A344-49C8-AC90-EE56CAC1D3DE}">
      <dgm:prSet/>
      <dgm:spPr/>
      <dgm:t>
        <a:bodyPr/>
        <a:lstStyle/>
        <a:p>
          <a:endParaRPr lang="en-US"/>
        </a:p>
      </dgm:t>
    </dgm:pt>
    <dgm:pt modelId="{1D0BB912-2C25-41EB-93F8-A427F0B23CE3}" type="sibTrans" cxnId="{C972A318-A344-49C8-AC90-EE56CAC1D3DE}">
      <dgm:prSet/>
      <dgm:spPr/>
      <dgm:t>
        <a:bodyPr/>
        <a:lstStyle/>
        <a:p>
          <a:endParaRPr lang="en-US"/>
        </a:p>
      </dgm:t>
    </dgm:pt>
    <dgm:pt modelId="{82FCC9FF-14B2-4E2C-82A0-421ACD8F772F}">
      <dgm:prSet custT="1"/>
      <dgm:spPr/>
      <dgm:t>
        <a:bodyPr/>
        <a:lstStyle/>
        <a:p>
          <a:r>
            <a:rPr lang="en-IN" sz="1800" dirty="0"/>
            <a:t>Integration Tests</a:t>
          </a:r>
          <a:br>
            <a:rPr lang="en-IN" sz="1800" dirty="0"/>
          </a:br>
          <a:r>
            <a:rPr lang="en-IN" sz="1400" dirty="0" err="1">
              <a:solidFill>
                <a:srgbClr val="FFFF00"/>
              </a:solidFill>
            </a:rPr>
            <a:t>testcontainers</a:t>
          </a:r>
          <a:r>
            <a:rPr lang="en-IN" sz="1400" dirty="0">
              <a:solidFill>
                <a:srgbClr val="FFFF00"/>
              </a:solidFill>
            </a:rPr>
            <a:t>, pact</a:t>
          </a:r>
          <a:endParaRPr lang="en-US" sz="1800" dirty="0">
            <a:solidFill>
              <a:srgbClr val="FFFF00"/>
            </a:solidFill>
          </a:endParaRPr>
        </a:p>
      </dgm:t>
    </dgm:pt>
    <dgm:pt modelId="{46B423AE-5044-4210-B865-EC5FF42E6247}" type="parTrans" cxnId="{BADB704F-6B41-4B40-B14C-82DDD55DF2C8}">
      <dgm:prSet/>
      <dgm:spPr/>
      <dgm:t>
        <a:bodyPr/>
        <a:lstStyle/>
        <a:p>
          <a:endParaRPr lang="en-US"/>
        </a:p>
      </dgm:t>
    </dgm:pt>
    <dgm:pt modelId="{DE2F3612-2350-4C78-88FF-7F45D89D33AE}" type="sibTrans" cxnId="{BADB704F-6B41-4B40-B14C-82DDD55DF2C8}">
      <dgm:prSet/>
      <dgm:spPr/>
      <dgm:t>
        <a:bodyPr/>
        <a:lstStyle/>
        <a:p>
          <a:endParaRPr lang="en-US"/>
        </a:p>
      </dgm:t>
    </dgm:pt>
    <dgm:pt modelId="{97671A73-DD29-41C4-9914-041B6217CED2}">
      <dgm:prSet custT="1"/>
      <dgm:spPr/>
      <dgm:t>
        <a:bodyPr/>
        <a:lstStyle/>
        <a:p>
          <a:r>
            <a:rPr lang="en-IN" sz="1800" dirty="0"/>
            <a:t>E2E Tests</a:t>
          </a:r>
          <a:br>
            <a:rPr lang="en-IN" sz="1800" dirty="0"/>
          </a:br>
          <a:r>
            <a:rPr lang="en-IN" sz="1400" dirty="0">
              <a:solidFill>
                <a:srgbClr val="FFFF00"/>
              </a:solidFill>
            </a:rPr>
            <a:t>Cucumber</a:t>
          </a:r>
          <a:endParaRPr lang="en-US" sz="1800" dirty="0">
            <a:solidFill>
              <a:srgbClr val="FFFF00"/>
            </a:solidFill>
          </a:endParaRPr>
        </a:p>
      </dgm:t>
    </dgm:pt>
    <dgm:pt modelId="{15034473-2DC1-4055-B0B6-6909C0AA194A}" type="parTrans" cxnId="{2F9C60E8-3448-4420-B7FF-2CA8F0E810D3}">
      <dgm:prSet/>
      <dgm:spPr/>
      <dgm:t>
        <a:bodyPr/>
        <a:lstStyle/>
        <a:p>
          <a:endParaRPr lang="en-US"/>
        </a:p>
      </dgm:t>
    </dgm:pt>
    <dgm:pt modelId="{FCB8B9B4-E3D3-459D-80F8-60A9361FDC78}" type="sibTrans" cxnId="{2F9C60E8-3448-4420-B7FF-2CA8F0E810D3}">
      <dgm:prSet/>
      <dgm:spPr/>
      <dgm:t>
        <a:bodyPr/>
        <a:lstStyle/>
        <a:p>
          <a:endParaRPr lang="en-US"/>
        </a:p>
      </dgm:t>
    </dgm:pt>
    <dgm:pt modelId="{105A9652-E356-44AE-86B2-4C8860C00F45}">
      <dgm:prSet custT="1"/>
      <dgm:spPr/>
      <dgm:t>
        <a:bodyPr/>
        <a:lstStyle/>
        <a:p>
          <a:r>
            <a:rPr lang="en-US" sz="1800" dirty="0"/>
            <a:t>API Tests</a:t>
          </a:r>
          <a:br>
            <a:rPr lang="en-US" sz="1800" dirty="0"/>
          </a:br>
          <a:r>
            <a:rPr lang="en-IN" sz="1400" dirty="0" err="1">
              <a:solidFill>
                <a:srgbClr val="FFFF00"/>
              </a:solidFill>
            </a:rPr>
            <a:t>RestAssured</a:t>
          </a:r>
          <a:endParaRPr lang="en-US" sz="1800" dirty="0">
            <a:solidFill>
              <a:srgbClr val="FFFF00"/>
            </a:solidFill>
          </a:endParaRPr>
        </a:p>
      </dgm:t>
    </dgm:pt>
    <dgm:pt modelId="{6ABF5912-761A-41E6-B089-4FD5ACCBCD66}" type="parTrans" cxnId="{7B4B9EEC-FF09-47B4-8E8D-3C753AD7DB77}">
      <dgm:prSet/>
      <dgm:spPr/>
      <dgm:t>
        <a:bodyPr/>
        <a:lstStyle/>
        <a:p>
          <a:endParaRPr lang="en-IN"/>
        </a:p>
      </dgm:t>
    </dgm:pt>
    <dgm:pt modelId="{BE076631-B4AA-4B20-9236-4A17DF8BE04F}" type="sibTrans" cxnId="{7B4B9EEC-FF09-47B4-8E8D-3C753AD7DB77}">
      <dgm:prSet/>
      <dgm:spPr/>
      <dgm:t>
        <a:bodyPr/>
        <a:lstStyle/>
        <a:p>
          <a:endParaRPr lang="en-IN"/>
        </a:p>
      </dgm:t>
    </dgm:pt>
    <dgm:pt modelId="{D2388D27-1BC9-4B92-A45A-ACD9D5908011}">
      <dgm:prSet custT="1"/>
      <dgm:spPr/>
      <dgm:t>
        <a:bodyPr/>
        <a:lstStyle/>
        <a:p>
          <a:r>
            <a:rPr lang="en-US" sz="1800" dirty="0"/>
            <a:t>Functional Tests</a:t>
          </a:r>
          <a:br>
            <a:rPr lang="en-US" sz="1800" dirty="0"/>
          </a:br>
          <a:r>
            <a:rPr lang="en-US" sz="1400" dirty="0">
              <a:solidFill>
                <a:srgbClr val="FFFF00"/>
              </a:solidFill>
            </a:rPr>
            <a:t>Selenium</a:t>
          </a:r>
        </a:p>
      </dgm:t>
    </dgm:pt>
    <dgm:pt modelId="{4077329B-F2C2-4A76-8CF1-5F156D8C23CE}" type="parTrans" cxnId="{901B42DE-5768-4F7E-9BDD-F4A0C4EC86EE}">
      <dgm:prSet/>
      <dgm:spPr/>
      <dgm:t>
        <a:bodyPr/>
        <a:lstStyle/>
        <a:p>
          <a:endParaRPr lang="en-IN"/>
        </a:p>
      </dgm:t>
    </dgm:pt>
    <dgm:pt modelId="{7DEF868D-121D-473C-88F8-F21B66793A87}" type="sibTrans" cxnId="{901B42DE-5768-4F7E-9BDD-F4A0C4EC86EE}">
      <dgm:prSet/>
      <dgm:spPr/>
      <dgm:t>
        <a:bodyPr/>
        <a:lstStyle/>
        <a:p>
          <a:endParaRPr lang="en-IN"/>
        </a:p>
      </dgm:t>
    </dgm:pt>
    <dgm:pt modelId="{AB76D942-4D68-46CD-8FE5-937D14FF0525}">
      <dgm:prSet custT="1"/>
      <dgm:spPr/>
      <dgm:t>
        <a:bodyPr/>
        <a:lstStyle/>
        <a:p>
          <a:r>
            <a:rPr lang="en-US" sz="2200" kern="1200" dirty="0"/>
            <a:t>Mutation Tests</a:t>
          </a:r>
          <a:br>
            <a:rPr lang="en-US" sz="2200" kern="1200" dirty="0"/>
          </a:br>
          <a:r>
            <a:rPr lang="en-US" sz="1200" kern="1200" dirty="0" err="1">
              <a:solidFill>
                <a:srgbClr val="FFFF00"/>
              </a:solidFill>
              <a:latin typeface="Tw Cen MT" panose="020B0602020104020603"/>
              <a:ea typeface="+mn-ea"/>
              <a:cs typeface="+mn-cs"/>
            </a:rPr>
            <a:t>PITest</a:t>
          </a:r>
          <a:endParaRPr lang="en-US" sz="1200" kern="1200" dirty="0">
            <a:solidFill>
              <a:srgbClr val="FFFF00"/>
            </a:solidFill>
            <a:latin typeface="Tw Cen MT" panose="020B0602020104020603"/>
            <a:ea typeface="+mn-ea"/>
            <a:cs typeface="+mn-cs"/>
          </a:endParaRPr>
        </a:p>
      </dgm:t>
    </dgm:pt>
    <dgm:pt modelId="{1D9A5FDB-5296-45AA-8BF6-5F81B73B71E1}" type="parTrans" cxnId="{7530DCA1-5C94-4251-BAA1-319C36AC8F36}">
      <dgm:prSet/>
      <dgm:spPr/>
      <dgm:t>
        <a:bodyPr/>
        <a:lstStyle/>
        <a:p>
          <a:endParaRPr lang="en-IN"/>
        </a:p>
      </dgm:t>
    </dgm:pt>
    <dgm:pt modelId="{16E48B93-BF80-4EFF-8283-FD16679D2207}" type="sibTrans" cxnId="{7530DCA1-5C94-4251-BAA1-319C36AC8F36}">
      <dgm:prSet/>
      <dgm:spPr/>
      <dgm:t>
        <a:bodyPr/>
        <a:lstStyle/>
        <a:p>
          <a:endParaRPr lang="en-IN"/>
        </a:p>
      </dgm:t>
    </dgm:pt>
    <dgm:pt modelId="{8E243114-538F-48C8-ABCB-5B7338EAA107}" type="pres">
      <dgm:prSet presAssocID="{FA1311A5-6AB8-4885-B654-83C1E4774C2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2840E8-8AEF-41FE-A901-9419AEF67367}" type="pres">
      <dgm:prSet presAssocID="{DE2C8DE7-A93B-4AD2-B015-7F3E97BD2A44}" presName="parentLin" presStyleCnt="0"/>
      <dgm:spPr/>
    </dgm:pt>
    <dgm:pt modelId="{5DE5CB09-B59D-4312-B5AC-FE9F93220B88}" type="pres">
      <dgm:prSet presAssocID="{DE2C8DE7-A93B-4AD2-B015-7F3E97BD2A44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3467BECA-6447-4B68-8BDF-DC4908193A03}" type="pres">
      <dgm:prSet presAssocID="{DE2C8DE7-A93B-4AD2-B015-7F3E97BD2A44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5ACDD4-7F07-4DE0-8E6C-647D349411EA}" type="pres">
      <dgm:prSet presAssocID="{DE2C8DE7-A93B-4AD2-B015-7F3E97BD2A44}" presName="negativeSpace" presStyleCnt="0"/>
      <dgm:spPr/>
    </dgm:pt>
    <dgm:pt modelId="{AC343C1F-1453-4F6C-9892-AFDDADFCB8A1}" type="pres">
      <dgm:prSet presAssocID="{DE2C8DE7-A93B-4AD2-B015-7F3E97BD2A44}" presName="childText" presStyleLbl="conFgAcc1" presStyleIdx="0" presStyleCnt="6">
        <dgm:presLayoutVars>
          <dgm:bulletEnabled val="1"/>
        </dgm:presLayoutVars>
      </dgm:prSet>
      <dgm:spPr/>
    </dgm:pt>
    <dgm:pt modelId="{32791174-5C7E-48E1-A3D2-F05AC682EA8A}" type="pres">
      <dgm:prSet presAssocID="{1D0BB912-2C25-41EB-93F8-A427F0B23CE3}" presName="spaceBetweenRectangles" presStyleCnt="0"/>
      <dgm:spPr/>
    </dgm:pt>
    <dgm:pt modelId="{A198F8D7-AB45-4FA2-B6A8-64012DC272DC}" type="pres">
      <dgm:prSet presAssocID="{AB76D942-4D68-46CD-8FE5-937D14FF0525}" presName="parentLin" presStyleCnt="0"/>
      <dgm:spPr/>
    </dgm:pt>
    <dgm:pt modelId="{BE4152F1-B03C-4E84-97A1-84480D0A7EEC}" type="pres">
      <dgm:prSet presAssocID="{AB76D942-4D68-46CD-8FE5-937D14FF052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7593EC27-130C-427F-A179-938970BF57B7}" type="pres">
      <dgm:prSet presAssocID="{AB76D942-4D68-46CD-8FE5-937D14FF0525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9444F-75CC-4149-8FC3-1BF40886BD8E}" type="pres">
      <dgm:prSet presAssocID="{AB76D942-4D68-46CD-8FE5-937D14FF0525}" presName="negativeSpace" presStyleCnt="0"/>
      <dgm:spPr/>
    </dgm:pt>
    <dgm:pt modelId="{8030AE0C-A793-4096-8E4F-AE234CB68347}" type="pres">
      <dgm:prSet presAssocID="{AB76D942-4D68-46CD-8FE5-937D14FF0525}" presName="childText" presStyleLbl="conFgAcc1" presStyleIdx="1" presStyleCnt="6">
        <dgm:presLayoutVars>
          <dgm:bulletEnabled val="1"/>
        </dgm:presLayoutVars>
      </dgm:prSet>
      <dgm:spPr/>
    </dgm:pt>
    <dgm:pt modelId="{11854AFD-656E-41C3-A8AB-64B2590BB7BB}" type="pres">
      <dgm:prSet presAssocID="{16E48B93-BF80-4EFF-8283-FD16679D2207}" presName="spaceBetweenRectangles" presStyleCnt="0"/>
      <dgm:spPr/>
    </dgm:pt>
    <dgm:pt modelId="{02D05E45-863E-4221-83AC-398CF1B93695}" type="pres">
      <dgm:prSet presAssocID="{82FCC9FF-14B2-4E2C-82A0-421ACD8F772F}" presName="parentLin" presStyleCnt="0"/>
      <dgm:spPr/>
    </dgm:pt>
    <dgm:pt modelId="{1A244F61-45FE-4400-AB85-BAD98B126F62}" type="pres">
      <dgm:prSet presAssocID="{82FCC9FF-14B2-4E2C-82A0-421ACD8F772F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EE0C042E-9090-4C52-BBC7-AC32DA23C382}" type="pres">
      <dgm:prSet presAssocID="{82FCC9FF-14B2-4E2C-82A0-421ACD8F772F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0781CD-8909-4474-AB76-BB5B91D14088}" type="pres">
      <dgm:prSet presAssocID="{82FCC9FF-14B2-4E2C-82A0-421ACD8F772F}" presName="negativeSpace" presStyleCnt="0"/>
      <dgm:spPr/>
    </dgm:pt>
    <dgm:pt modelId="{23836D11-DB5E-47B8-99AD-B5A4EB6D4D11}" type="pres">
      <dgm:prSet presAssocID="{82FCC9FF-14B2-4E2C-82A0-421ACD8F772F}" presName="childText" presStyleLbl="conFgAcc1" presStyleIdx="2" presStyleCnt="6">
        <dgm:presLayoutVars>
          <dgm:bulletEnabled val="1"/>
        </dgm:presLayoutVars>
      </dgm:prSet>
      <dgm:spPr/>
    </dgm:pt>
    <dgm:pt modelId="{F809A200-2FC7-4431-8640-C77DC1B651FA}" type="pres">
      <dgm:prSet presAssocID="{DE2F3612-2350-4C78-88FF-7F45D89D33AE}" presName="spaceBetweenRectangles" presStyleCnt="0"/>
      <dgm:spPr/>
    </dgm:pt>
    <dgm:pt modelId="{8EFB055D-1E59-4515-9C11-0E7D08B48DD4}" type="pres">
      <dgm:prSet presAssocID="{97671A73-DD29-41C4-9914-041B6217CED2}" presName="parentLin" presStyleCnt="0"/>
      <dgm:spPr/>
    </dgm:pt>
    <dgm:pt modelId="{3E340DE7-5546-4474-B3B0-719576744B0C}" type="pres">
      <dgm:prSet presAssocID="{97671A73-DD29-41C4-9914-041B6217CED2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0F4F615F-D926-496D-877F-F0333EE1AE03}" type="pres">
      <dgm:prSet presAssocID="{97671A73-DD29-41C4-9914-041B6217CED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694C8-394F-4F04-8A9E-57D3ACBAC6EA}" type="pres">
      <dgm:prSet presAssocID="{97671A73-DD29-41C4-9914-041B6217CED2}" presName="negativeSpace" presStyleCnt="0"/>
      <dgm:spPr/>
    </dgm:pt>
    <dgm:pt modelId="{C382B734-96B2-4DE4-B8E5-D1A2FD4A3F1B}" type="pres">
      <dgm:prSet presAssocID="{97671A73-DD29-41C4-9914-041B6217CED2}" presName="childText" presStyleLbl="conFgAcc1" presStyleIdx="3" presStyleCnt="6">
        <dgm:presLayoutVars>
          <dgm:bulletEnabled val="1"/>
        </dgm:presLayoutVars>
      </dgm:prSet>
      <dgm:spPr/>
    </dgm:pt>
    <dgm:pt modelId="{F5E629F9-F169-4F71-9CA6-04CEA10707BC}" type="pres">
      <dgm:prSet presAssocID="{FCB8B9B4-E3D3-459D-80F8-60A9361FDC78}" presName="spaceBetweenRectangles" presStyleCnt="0"/>
      <dgm:spPr/>
    </dgm:pt>
    <dgm:pt modelId="{3022149E-781B-4C75-AD94-34330FCD4A7D}" type="pres">
      <dgm:prSet presAssocID="{105A9652-E356-44AE-86B2-4C8860C00F45}" presName="parentLin" presStyleCnt="0"/>
      <dgm:spPr/>
    </dgm:pt>
    <dgm:pt modelId="{7209B916-4E66-4BEB-A73D-229C926D3CB1}" type="pres">
      <dgm:prSet presAssocID="{105A9652-E356-44AE-86B2-4C8860C00F45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49CC511B-522F-47C6-92A1-B3D4DBE40504}" type="pres">
      <dgm:prSet presAssocID="{105A9652-E356-44AE-86B2-4C8860C00F45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9C2F6-C662-4132-8A32-5D3DFD8F4757}" type="pres">
      <dgm:prSet presAssocID="{105A9652-E356-44AE-86B2-4C8860C00F45}" presName="negativeSpace" presStyleCnt="0"/>
      <dgm:spPr/>
    </dgm:pt>
    <dgm:pt modelId="{E09BB27B-5B27-46BD-9C67-5B7DB2CFD510}" type="pres">
      <dgm:prSet presAssocID="{105A9652-E356-44AE-86B2-4C8860C00F45}" presName="childText" presStyleLbl="conFgAcc1" presStyleIdx="4" presStyleCnt="6">
        <dgm:presLayoutVars>
          <dgm:bulletEnabled val="1"/>
        </dgm:presLayoutVars>
      </dgm:prSet>
      <dgm:spPr/>
    </dgm:pt>
    <dgm:pt modelId="{3DA1CC43-FA1E-4227-B061-8AF8F2349021}" type="pres">
      <dgm:prSet presAssocID="{BE076631-B4AA-4B20-9236-4A17DF8BE04F}" presName="spaceBetweenRectangles" presStyleCnt="0"/>
      <dgm:spPr/>
    </dgm:pt>
    <dgm:pt modelId="{51516DEE-4C84-48B3-AA1E-4C97B42A96C8}" type="pres">
      <dgm:prSet presAssocID="{D2388D27-1BC9-4B92-A45A-ACD9D5908011}" presName="parentLin" presStyleCnt="0"/>
      <dgm:spPr/>
    </dgm:pt>
    <dgm:pt modelId="{29C0EA2F-45BF-42F8-AEEB-966588C2C962}" type="pres">
      <dgm:prSet presAssocID="{D2388D27-1BC9-4B92-A45A-ACD9D5908011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8E6C3946-D42D-4AFC-8B43-21489B2A7BCF}" type="pres">
      <dgm:prSet presAssocID="{D2388D27-1BC9-4B92-A45A-ACD9D590801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F029EF-B97F-43AC-96E6-EADD559E3169}" type="pres">
      <dgm:prSet presAssocID="{D2388D27-1BC9-4B92-A45A-ACD9D5908011}" presName="negativeSpace" presStyleCnt="0"/>
      <dgm:spPr/>
    </dgm:pt>
    <dgm:pt modelId="{D3D2FD62-C09F-4A51-9CE7-75BA761B80C4}" type="pres">
      <dgm:prSet presAssocID="{D2388D27-1BC9-4B92-A45A-ACD9D590801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7C144D4-90F0-40A8-8482-6831E5D11BC1}" type="presOf" srcId="{97671A73-DD29-41C4-9914-041B6217CED2}" destId="{0F4F615F-D926-496D-877F-F0333EE1AE03}" srcOrd="1" destOrd="0" presId="urn:microsoft.com/office/officeart/2005/8/layout/list1"/>
    <dgm:cxn modelId="{CFB2A185-60AB-4355-98F6-88600EC0BCF3}" type="presOf" srcId="{97671A73-DD29-41C4-9914-041B6217CED2}" destId="{3E340DE7-5546-4474-B3B0-719576744B0C}" srcOrd="0" destOrd="0" presId="urn:microsoft.com/office/officeart/2005/8/layout/list1"/>
    <dgm:cxn modelId="{B994748C-47FB-413F-900A-FDDC8F921F54}" type="presOf" srcId="{DE2C8DE7-A93B-4AD2-B015-7F3E97BD2A44}" destId="{3467BECA-6447-4B68-8BDF-DC4908193A03}" srcOrd="1" destOrd="0" presId="urn:microsoft.com/office/officeart/2005/8/layout/list1"/>
    <dgm:cxn modelId="{F9D55E2A-FAF8-494A-B21E-CB4DAC92B1EF}" type="presOf" srcId="{D2388D27-1BC9-4B92-A45A-ACD9D5908011}" destId="{8E6C3946-D42D-4AFC-8B43-21489B2A7BCF}" srcOrd="1" destOrd="0" presId="urn:microsoft.com/office/officeart/2005/8/layout/list1"/>
    <dgm:cxn modelId="{CF66A4C8-3319-4770-A509-372CECD02BAF}" type="presOf" srcId="{AB76D942-4D68-46CD-8FE5-937D14FF0525}" destId="{7593EC27-130C-427F-A179-938970BF57B7}" srcOrd="1" destOrd="0" presId="urn:microsoft.com/office/officeart/2005/8/layout/list1"/>
    <dgm:cxn modelId="{B8534EF2-8A98-4C09-9FFE-30B0FD0DE62E}" type="presOf" srcId="{D2388D27-1BC9-4B92-A45A-ACD9D5908011}" destId="{29C0EA2F-45BF-42F8-AEEB-966588C2C962}" srcOrd="0" destOrd="0" presId="urn:microsoft.com/office/officeart/2005/8/layout/list1"/>
    <dgm:cxn modelId="{901B42DE-5768-4F7E-9BDD-F4A0C4EC86EE}" srcId="{FA1311A5-6AB8-4885-B654-83C1E4774C20}" destId="{D2388D27-1BC9-4B92-A45A-ACD9D5908011}" srcOrd="5" destOrd="0" parTransId="{4077329B-F2C2-4A76-8CF1-5F156D8C23CE}" sibTransId="{7DEF868D-121D-473C-88F8-F21B66793A87}"/>
    <dgm:cxn modelId="{F044FA11-2C7B-4AB6-A5E2-9A99DC8FAAAD}" type="presOf" srcId="{82FCC9FF-14B2-4E2C-82A0-421ACD8F772F}" destId="{1A244F61-45FE-4400-AB85-BAD98B126F62}" srcOrd="0" destOrd="0" presId="urn:microsoft.com/office/officeart/2005/8/layout/list1"/>
    <dgm:cxn modelId="{2F9C60E8-3448-4420-B7FF-2CA8F0E810D3}" srcId="{FA1311A5-6AB8-4885-B654-83C1E4774C20}" destId="{97671A73-DD29-41C4-9914-041B6217CED2}" srcOrd="3" destOrd="0" parTransId="{15034473-2DC1-4055-B0B6-6909C0AA194A}" sibTransId="{FCB8B9B4-E3D3-459D-80F8-60A9361FDC78}"/>
    <dgm:cxn modelId="{7530DCA1-5C94-4251-BAA1-319C36AC8F36}" srcId="{FA1311A5-6AB8-4885-B654-83C1E4774C20}" destId="{AB76D942-4D68-46CD-8FE5-937D14FF0525}" srcOrd="1" destOrd="0" parTransId="{1D9A5FDB-5296-45AA-8BF6-5F81B73B71E1}" sibTransId="{16E48B93-BF80-4EFF-8283-FD16679D2207}"/>
    <dgm:cxn modelId="{EA4E6F9B-A2B4-42C1-81E0-D815210FA3A4}" type="presOf" srcId="{82FCC9FF-14B2-4E2C-82A0-421ACD8F772F}" destId="{EE0C042E-9090-4C52-BBC7-AC32DA23C382}" srcOrd="1" destOrd="0" presId="urn:microsoft.com/office/officeart/2005/8/layout/list1"/>
    <dgm:cxn modelId="{BADB704F-6B41-4B40-B14C-82DDD55DF2C8}" srcId="{FA1311A5-6AB8-4885-B654-83C1E4774C20}" destId="{82FCC9FF-14B2-4E2C-82A0-421ACD8F772F}" srcOrd="2" destOrd="0" parTransId="{46B423AE-5044-4210-B865-EC5FF42E6247}" sibTransId="{DE2F3612-2350-4C78-88FF-7F45D89D33AE}"/>
    <dgm:cxn modelId="{20A8415B-3867-4514-ACB5-6C240AB9C019}" type="presOf" srcId="{105A9652-E356-44AE-86B2-4C8860C00F45}" destId="{7209B916-4E66-4BEB-A73D-229C926D3CB1}" srcOrd="0" destOrd="0" presId="urn:microsoft.com/office/officeart/2005/8/layout/list1"/>
    <dgm:cxn modelId="{C972A318-A344-49C8-AC90-EE56CAC1D3DE}" srcId="{FA1311A5-6AB8-4885-B654-83C1E4774C20}" destId="{DE2C8DE7-A93B-4AD2-B015-7F3E97BD2A44}" srcOrd="0" destOrd="0" parTransId="{73AEE219-57DF-46B2-8B94-CF45344652D5}" sibTransId="{1D0BB912-2C25-41EB-93F8-A427F0B23CE3}"/>
    <dgm:cxn modelId="{B1BB538B-4707-4BAF-9A69-A9C6E7B5A6A2}" type="presOf" srcId="{DE2C8DE7-A93B-4AD2-B015-7F3E97BD2A44}" destId="{5DE5CB09-B59D-4312-B5AC-FE9F93220B88}" srcOrd="0" destOrd="0" presId="urn:microsoft.com/office/officeart/2005/8/layout/list1"/>
    <dgm:cxn modelId="{0201A7C6-D305-4CCE-B00B-696E9F509A2C}" type="presOf" srcId="{FA1311A5-6AB8-4885-B654-83C1E4774C20}" destId="{8E243114-538F-48C8-ABCB-5B7338EAA107}" srcOrd="0" destOrd="0" presId="urn:microsoft.com/office/officeart/2005/8/layout/list1"/>
    <dgm:cxn modelId="{18AD7FA2-6326-4114-85A2-A11BDCCEC221}" type="presOf" srcId="{AB76D942-4D68-46CD-8FE5-937D14FF0525}" destId="{BE4152F1-B03C-4E84-97A1-84480D0A7EEC}" srcOrd="0" destOrd="0" presId="urn:microsoft.com/office/officeart/2005/8/layout/list1"/>
    <dgm:cxn modelId="{68897F8A-FF7E-4622-B05D-52D1A56A2B9E}" type="presOf" srcId="{105A9652-E356-44AE-86B2-4C8860C00F45}" destId="{49CC511B-522F-47C6-92A1-B3D4DBE40504}" srcOrd="1" destOrd="0" presId="urn:microsoft.com/office/officeart/2005/8/layout/list1"/>
    <dgm:cxn modelId="{7B4B9EEC-FF09-47B4-8E8D-3C753AD7DB77}" srcId="{FA1311A5-6AB8-4885-B654-83C1E4774C20}" destId="{105A9652-E356-44AE-86B2-4C8860C00F45}" srcOrd="4" destOrd="0" parTransId="{6ABF5912-761A-41E6-B089-4FD5ACCBCD66}" sibTransId="{BE076631-B4AA-4B20-9236-4A17DF8BE04F}"/>
    <dgm:cxn modelId="{BBFBD367-6443-45A7-A3E8-9115F1640A07}" type="presParOf" srcId="{8E243114-538F-48C8-ABCB-5B7338EAA107}" destId="{112840E8-8AEF-41FE-A901-9419AEF67367}" srcOrd="0" destOrd="0" presId="urn:microsoft.com/office/officeart/2005/8/layout/list1"/>
    <dgm:cxn modelId="{1DB9F7D3-244D-4289-AFD5-FE1EFB8F5797}" type="presParOf" srcId="{112840E8-8AEF-41FE-A901-9419AEF67367}" destId="{5DE5CB09-B59D-4312-B5AC-FE9F93220B88}" srcOrd="0" destOrd="0" presId="urn:microsoft.com/office/officeart/2005/8/layout/list1"/>
    <dgm:cxn modelId="{8D01D29B-0E97-49B1-B6FA-3F298963AEE3}" type="presParOf" srcId="{112840E8-8AEF-41FE-A901-9419AEF67367}" destId="{3467BECA-6447-4B68-8BDF-DC4908193A03}" srcOrd="1" destOrd="0" presId="urn:microsoft.com/office/officeart/2005/8/layout/list1"/>
    <dgm:cxn modelId="{E7E598BE-0C5B-41B5-985E-45030E02F7F5}" type="presParOf" srcId="{8E243114-538F-48C8-ABCB-5B7338EAA107}" destId="{6C5ACDD4-7F07-4DE0-8E6C-647D349411EA}" srcOrd="1" destOrd="0" presId="urn:microsoft.com/office/officeart/2005/8/layout/list1"/>
    <dgm:cxn modelId="{A310DCDE-A99B-434B-B61D-EE9177AE2AE9}" type="presParOf" srcId="{8E243114-538F-48C8-ABCB-5B7338EAA107}" destId="{AC343C1F-1453-4F6C-9892-AFDDADFCB8A1}" srcOrd="2" destOrd="0" presId="urn:microsoft.com/office/officeart/2005/8/layout/list1"/>
    <dgm:cxn modelId="{0031C198-1A1A-4C11-AE7A-4BB3ADFDBC79}" type="presParOf" srcId="{8E243114-538F-48C8-ABCB-5B7338EAA107}" destId="{32791174-5C7E-48E1-A3D2-F05AC682EA8A}" srcOrd="3" destOrd="0" presId="urn:microsoft.com/office/officeart/2005/8/layout/list1"/>
    <dgm:cxn modelId="{CA653E6B-94E8-4555-A5D0-E624910EC199}" type="presParOf" srcId="{8E243114-538F-48C8-ABCB-5B7338EAA107}" destId="{A198F8D7-AB45-4FA2-B6A8-64012DC272DC}" srcOrd="4" destOrd="0" presId="urn:microsoft.com/office/officeart/2005/8/layout/list1"/>
    <dgm:cxn modelId="{E97210CC-08CC-4EBB-9115-91A43B11E89A}" type="presParOf" srcId="{A198F8D7-AB45-4FA2-B6A8-64012DC272DC}" destId="{BE4152F1-B03C-4E84-97A1-84480D0A7EEC}" srcOrd="0" destOrd="0" presId="urn:microsoft.com/office/officeart/2005/8/layout/list1"/>
    <dgm:cxn modelId="{42775501-FE65-4D15-B967-E1FA608B6C71}" type="presParOf" srcId="{A198F8D7-AB45-4FA2-B6A8-64012DC272DC}" destId="{7593EC27-130C-427F-A179-938970BF57B7}" srcOrd="1" destOrd="0" presId="urn:microsoft.com/office/officeart/2005/8/layout/list1"/>
    <dgm:cxn modelId="{283889C5-2799-434A-9320-B3DC4DED4D1C}" type="presParOf" srcId="{8E243114-538F-48C8-ABCB-5B7338EAA107}" destId="{4C49444F-75CC-4149-8FC3-1BF40886BD8E}" srcOrd="5" destOrd="0" presId="urn:microsoft.com/office/officeart/2005/8/layout/list1"/>
    <dgm:cxn modelId="{EF1ABF2F-B8FA-43E5-945B-9148ECBC7389}" type="presParOf" srcId="{8E243114-538F-48C8-ABCB-5B7338EAA107}" destId="{8030AE0C-A793-4096-8E4F-AE234CB68347}" srcOrd="6" destOrd="0" presId="urn:microsoft.com/office/officeart/2005/8/layout/list1"/>
    <dgm:cxn modelId="{8EF6D06B-BA12-4E2E-AF5D-9C2C04A9913D}" type="presParOf" srcId="{8E243114-538F-48C8-ABCB-5B7338EAA107}" destId="{11854AFD-656E-41C3-A8AB-64B2590BB7BB}" srcOrd="7" destOrd="0" presId="urn:microsoft.com/office/officeart/2005/8/layout/list1"/>
    <dgm:cxn modelId="{D0E2D780-A395-4293-BD1F-D176BA9CD274}" type="presParOf" srcId="{8E243114-538F-48C8-ABCB-5B7338EAA107}" destId="{02D05E45-863E-4221-83AC-398CF1B93695}" srcOrd="8" destOrd="0" presId="urn:microsoft.com/office/officeart/2005/8/layout/list1"/>
    <dgm:cxn modelId="{5CED3A91-326F-4701-863C-EF5E191DD0F1}" type="presParOf" srcId="{02D05E45-863E-4221-83AC-398CF1B93695}" destId="{1A244F61-45FE-4400-AB85-BAD98B126F62}" srcOrd="0" destOrd="0" presId="urn:microsoft.com/office/officeart/2005/8/layout/list1"/>
    <dgm:cxn modelId="{19EFB885-9B7E-4783-812E-370B83726492}" type="presParOf" srcId="{02D05E45-863E-4221-83AC-398CF1B93695}" destId="{EE0C042E-9090-4C52-BBC7-AC32DA23C382}" srcOrd="1" destOrd="0" presId="urn:microsoft.com/office/officeart/2005/8/layout/list1"/>
    <dgm:cxn modelId="{ACAEAB19-319F-4A19-A52B-C1C777CD6806}" type="presParOf" srcId="{8E243114-538F-48C8-ABCB-5B7338EAA107}" destId="{D60781CD-8909-4474-AB76-BB5B91D14088}" srcOrd="9" destOrd="0" presId="urn:microsoft.com/office/officeart/2005/8/layout/list1"/>
    <dgm:cxn modelId="{EA9DD536-C2F8-4443-8D22-A3222A761224}" type="presParOf" srcId="{8E243114-538F-48C8-ABCB-5B7338EAA107}" destId="{23836D11-DB5E-47B8-99AD-B5A4EB6D4D11}" srcOrd="10" destOrd="0" presId="urn:microsoft.com/office/officeart/2005/8/layout/list1"/>
    <dgm:cxn modelId="{96EF078E-30A0-45D6-ABFD-B0D787EA7E48}" type="presParOf" srcId="{8E243114-538F-48C8-ABCB-5B7338EAA107}" destId="{F809A200-2FC7-4431-8640-C77DC1B651FA}" srcOrd="11" destOrd="0" presId="urn:microsoft.com/office/officeart/2005/8/layout/list1"/>
    <dgm:cxn modelId="{9A0F9263-85AC-4350-A94C-A57374212722}" type="presParOf" srcId="{8E243114-538F-48C8-ABCB-5B7338EAA107}" destId="{8EFB055D-1E59-4515-9C11-0E7D08B48DD4}" srcOrd="12" destOrd="0" presId="urn:microsoft.com/office/officeart/2005/8/layout/list1"/>
    <dgm:cxn modelId="{92BA0411-D4B0-48D5-95D2-04A5E1E207A8}" type="presParOf" srcId="{8EFB055D-1E59-4515-9C11-0E7D08B48DD4}" destId="{3E340DE7-5546-4474-B3B0-719576744B0C}" srcOrd="0" destOrd="0" presId="urn:microsoft.com/office/officeart/2005/8/layout/list1"/>
    <dgm:cxn modelId="{68C466F9-9586-4884-B751-E6DC624B8C48}" type="presParOf" srcId="{8EFB055D-1E59-4515-9C11-0E7D08B48DD4}" destId="{0F4F615F-D926-496D-877F-F0333EE1AE03}" srcOrd="1" destOrd="0" presId="urn:microsoft.com/office/officeart/2005/8/layout/list1"/>
    <dgm:cxn modelId="{FE05E61B-65A2-48F6-BC63-1EC61278F89D}" type="presParOf" srcId="{8E243114-538F-48C8-ABCB-5B7338EAA107}" destId="{D1D694C8-394F-4F04-8A9E-57D3ACBAC6EA}" srcOrd="13" destOrd="0" presId="urn:microsoft.com/office/officeart/2005/8/layout/list1"/>
    <dgm:cxn modelId="{DE394DF1-AC46-4F98-9DF2-E7A2B6922696}" type="presParOf" srcId="{8E243114-538F-48C8-ABCB-5B7338EAA107}" destId="{C382B734-96B2-4DE4-B8E5-D1A2FD4A3F1B}" srcOrd="14" destOrd="0" presId="urn:microsoft.com/office/officeart/2005/8/layout/list1"/>
    <dgm:cxn modelId="{EDF42BFB-B51C-4F57-9387-AB2872B48B05}" type="presParOf" srcId="{8E243114-538F-48C8-ABCB-5B7338EAA107}" destId="{F5E629F9-F169-4F71-9CA6-04CEA10707BC}" srcOrd="15" destOrd="0" presId="urn:microsoft.com/office/officeart/2005/8/layout/list1"/>
    <dgm:cxn modelId="{14A78288-59AD-4F7E-AAD5-03D126EB5042}" type="presParOf" srcId="{8E243114-538F-48C8-ABCB-5B7338EAA107}" destId="{3022149E-781B-4C75-AD94-34330FCD4A7D}" srcOrd="16" destOrd="0" presId="urn:microsoft.com/office/officeart/2005/8/layout/list1"/>
    <dgm:cxn modelId="{37AC9E55-FB7F-4EB8-8BC3-BEFE8FC53CF9}" type="presParOf" srcId="{3022149E-781B-4C75-AD94-34330FCD4A7D}" destId="{7209B916-4E66-4BEB-A73D-229C926D3CB1}" srcOrd="0" destOrd="0" presId="urn:microsoft.com/office/officeart/2005/8/layout/list1"/>
    <dgm:cxn modelId="{257C5184-2B32-41C7-BBCE-56F8F71BD5E1}" type="presParOf" srcId="{3022149E-781B-4C75-AD94-34330FCD4A7D}" destId="{49CC511B-522F-47C6-92A1-B3D4DBE40504}" srcOrd="1" destOrd="0" presId="urn:microsoft.com/office/officeart/2005/8/layout/list1"/>
    <dgm:cxn modelId="{CEE2C01D-E9C8-42F3-B5FF-5E3EC7F0E89C}" type="presParOf" srcId="{8E243114-538F-48C8-ABCB-5B7338EAA107}" destId="{9C59C2F6-C662-4132-8A32-5D3DFD8F4757}" srcOrd="17" destOrd="0" presId="urn:microsoft.com/office/officeart/2005/8/layout/list1"/>
    <dgm:cxn modelId="{0D9AD9EE-540B-4C9F-9F5C-FB44CB5886B2}" type="presParOf" srcId="{8E243114-538F-48C8-ABCB-5B7338EAA107}" destId="{E09BB27B-5B27-46BD-9C67-5B7DB2CFD510}" srcOrd="18" destOrd="0" presId="urn:microsoft.com/office/officeart/2005/8/layout/list1"/>
    <dgm:cxn modelId="{997C1DF8-37B5-41B2-BEFF-8124A46AA1EB}" type="presParOf" srcId="{8E243114-538F-48C8-ABCB-5B7338EAA107}" destId="{3DA1CC43-FA1E-4227-B061-8AF8F2349021}" srcOrd="19" destOrd="0" presId="urn:microsoft.com/office/officeart/2005/8/layout/list1"/>
    <dgm:cxn modelId="{ECEC5EB7-F096-40C3-A5F0-85714390D95E}" type="presParOf" srcId="{8E243114-538F-48C8-ABCB-5B7338EAA107}" destId="{51516DEE-4C84-48B3-AA1E-4C97B42A96C8}" srcOrd="20" destOrd="0" presId="urn:microsoft.com/office/officeart/2005/8/layout/list1"/>
    <dgm:cxn modelId="{A0A90567-45D5-4918-BD47-51992F8C4182}" type="presParOf" srcId="{51516DEE-4C84-48B3-AA1E-4C97B42A96C8}" destId="{29C0EA2F-45BF-42F8-AEEB-966588C2C962}" srcOrd="0" destOrd="0" presId="urn:microsoft.com/office/officeart/2005/8/layout/list1"/>
    <dgm:cxn modelId="{2DD25493-8AA3-4CE7-8558-C0C81DF9C393}" type="presParOf" srcId="{51516DEE-4C84-48B3-AA1E-4C97B42A96C8}" destId="{8E6C3946-D42D-4AFC-8B43-21489B2A7BCF}" srcOrd="1" destOrd="0" presId="urn:microsoft.com/office/officeart/2005/8/layout/list1"/>
    <dgm:cxn modelId="{E7B48C25-53C6-4654-BFD2-0F59DE06FD3F}" type="presParOf" srcId="{8E243114-538F-48C8-ABCB-5B7338EAA107}" destId="{85F029EF-B97F-43AC-96E6-EADD559E3169}" srcOrd="21" destOrd="0" presId="urn:microsoft.com/office/officeart/2005/8/layout/list1"/>
    <dgm:cxn modelId="{2398EE51-EC6E-40FC-91B0-B4F72F6E32AB}" type="presParOf" srcId="{8E243114-538F-48C8-ABCB-5B7338EAA107}" destId="{D3D2FD62-C09F-4A51-9CE7-75BA761B80C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710A8F-D444-416A-96E0-1A1107B2C32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FDE134-C834-41B5-A562-2CF5CDA42178}">
      <dgm:prSet/>
      <dgm:spPr/>
      <dgm:t>
        <a:bodyPr/>
        <a:lstStyle/>
        <a:p>
          <a:r>
            <a:rPr lang="en-IN">
              <a:hlinkClick xmlns:r="http://schemas.openxmlformats.org/officeDocument/2006/relationships" r:id="rId1"/>
            </a:rPr>
            <a:t>Moderne</a:t>
          </a:r>
          <a:r>
            <a:rPr lang="en-IN"/>
            <a:t> - </a:t>
          </a:r>
          <a:r>
            <a:rPr lang="en-IN">
              <a:hlinkClick xmlns:r="http://schemas.openxmlformats.org/officeDocument/2006/relationships" r:id="rId2"/>
            </a:rPr>
            <a:t>OpenRewrite</a:t>
          </a:r>
          <a:endParaRPr lang="en-US"/>
        </a:p>
      </dgm:t>
    </dgm:pt>
    <dgm:pt modelId="{3CFD0E04-2EDD-474A-9801-1450352B7BA0}" type="parTrans" cxnId="{BA993674-0958-4D3F-9CF8-A02F9D2ADA29}">
      <dgm:prSet/>
      <dgm:spPr/>
      <dgm:t>
        <a:bodyPr/>
        <a:lstStyle/>
        <a:p>
          <a:endParaRPr lang="en-US"/>
        </a:p>
      </dgm:t>
    </dgm:pt>
    <dgm:pt modelId="{D08A4AE8-E376-4219-8F41-7FA42106B388}" type="sibTrans" cxnId="{BA993674-0958-4D3F-9CF8-A02F9D2ADA29}">
      <dgm:prSet/>
      <dgm:spPr/>
      <dgm:t>
        <a:bodyPr/>
        <a:lstStyle/>
        <a:p>
          <a:endParaRPr lang="en-US"/>
        </a:p>
      </dgm:t>
    </dgm:pt>
    <dgm:pt modelId="{B9A81F49-BC4B-46FF-939B-FDE39236FF90}">
      <dgm:prSet/>
      <dgm:spPr/>
      <dgm:t>
        <a:bodyPr/>
        <a:lstStyle/>
        <a:p>
          <a:r>
            <a:rPr lang="en-IN"/>
            <a:t>Google - </a:t>
          </a:r>
          <a:r>
            <a:rPr lang="en-IN">
              <a:hlinkClick xmlns:r="http://schemas.openxmlformats.org/officeDocument/2006/relationships" r:id="rId3"/>
            </a:rPr>
            <a:t>Errorprone Refaster</a:t>
          </a:r>
          <a:endParaRPr lang="en-US"/>
        </a:p>
      </dgm:t>
    </dgm:pt>
    <dgm:pt modelId="{882D9815-2918-4F6A-87A4-DE80A7AAE386}" type="parTrans" cxnId="{5057D5B6-3ECA-4CBD-A497-3714FD9AF002}">
      <dgm:prSet/>
      <dgm:spPr/>
      <dgm:t>
        <a:bodyPr/>
        <a:lstStyle/>
        <a:p>
          <a:endParaRPr lang="en-US"/>
        </a:p>
      </dgm:t>
    </dgm:pt>
    <dgm:pt modelId="{A8E3463C-88AD-4CE6-81E1-147EACD5F7C6}" type="sibTrans" cxnId="{5057D5B6-3ECA-4CBD-A497-3714FD9AF002}">
      <dgm:prSet/>
      <dgm:spPr/>
      <dgm:t>
        <a:bodyPr/>
        <a:lstStyle/>
        <a:p>
          <a:endParaRPr lang="en-US"/>
        </a:p>
      </dgm:t>
    </dgm:pt>
    <dgm:pt modelId="{ED447D1B-822F-4902-987C-95EE5595C7C3}">
      <dgm:prSet/>
      <dgm:spPr/>
      <dgm:t>
        <a:bodyPr/>
        <a:lstStyle/>
        <a:p>
          <a:r>
            <a:rPr lang="en-IN"/>
            <a:t>Eclipse - </a:t>
          </a:r>
          <a:r>
            <a:rPr lang="en-IN">
              <a:hlinkClick xmlns:r="http://schemas.openxmlformats.org/officeDocument/2006/relationships" r:id="rId4"/>
            </a:rPr>
            <a:t>JDT</a:t>
          </a:r>
          <a:endParaRPr lang="en-US"/>
        </a:p>
      </dgm:t>
    </dgm:pt>
    <dgm:pt modelId="{C7F2A4EC-62ED-447C-B900-E5C7F9D13DA9}" type="parTrans" cxnId="{11344640-6AC8-4147-8192-9C5CED64F5A7}">
      <dgm:prSet/>
      <dgm:spPr/>
      <dgm:t>
        <a:bodyPr/>
        <a:lstStyle/>
        <a:p>
          <a:endParaRPr lang="en-US"/>
        </a:p>
      </dgm:t>
    </dgm:pt>
    <dgm:pt modelId="{4C889B72-58D7-4534-BA49-D529E126125B}" type="sibTrans" cxnId="{11344640-6AC8-4147-8192-9C5CED64F5A7}">
      <dgm:prSet/>
      <dgm:spPr/>
      <dgm:t>
        <a:bodyPr/>
        <a:lstStyle/>
        <a:p>
          <a:endParaRPr lang="en-US"/>
        </a:p>
      </dgm:t>
    </dgm:pt>
    <dgm:pt modelId="{7940DF57-4436-48FD-B588-CBDC19E58E74}" type="pres">
      <dgm:prSet presAssocID="{72710A8F-D444-416A-96E0-1A1107B2C3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DF8731-B78B-44E7-A459-58492FC9B8C0}" type="pres">
      <dgm:prSet presAssocID="{CCFDE134-C834-41B5-A562-2CF5CDA42178}" presName="hierRoot1" presStyleCnt="0"/>
      <dgm:spPr/>
    </dgm:pt>
    <dgm:pt modelId="{64281B47-5082-4FE0-8F03-EBA1990C13C1}" type="pres">
      <dgm:prSet presAssocID="{CCFDE134-C834-41B5-A562-2CF5CDA42178}" presName="composite" presStyleCnt="0"/>
      <dgm:spPr/>
    </dgm:pt>
    <dgm:pt modelId="{D814F675-FE46-497D-A88A-7B5B0D950F39}" type="pres">
      <dgm:prSet presAssocID="{CCFDE134-C834-41B5-A562-2CF5CDA42178}" presName="background" presStyleLbl="node0" presStyleIdx="0" presStyleCnt="3"/>
      <dgm:spPr/>
    </dgm:pt>
    <dgm:pt modelId="{7A1B3BD8-8E90-4937-8E6F-D68D9B885732}" type="pres">
      <dgm:prSet presAssocID="{CCFDE134-C834-41B5-A562-2CF5CDA42178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A05B1B-6D84-4FBD-8470-DBDCC99545B2}" type="pres">
      <dgm:prSet presAssocID="{CCFDE134-C834-41B5-A562-2CF5CDA42178}" presName="hierChild2" presStyleCnt="0"/>
      <dgm:spPr/>
    </dgm:pt>
    <dgm:pt modelId="{9B99C06F-8154-4D4C-B949-B7A36223F90A}" type="pres">
      <dgm:prSet presAssocID="{B9A81F49-BC4B-46FF-939B-FDE39236FF90}" presName="hierRoot1" presStyleCnt="0"/>
      <dgm:spPr/>
    </dgm:pt>
    <dgm:pt modelId="{7145BEC7-4216-41C8-9FC4-5EA5BC97F6E2}" type="pres">
      <dgm:prSet presAssocID="{B9A81F49-BC4B-46FF-939B-FDE39236FF90}" presName="composite" presStyleCnt="0"/>
      <dgm:spPr/>
    </dgm:pt>
    <dgm:pt modelId="{F18030EC-563D-46E7-BDE0-67B202A6F23A}" type="pres">
      <dgm:prSet presAssocID="{B9A81F49-BC4B-46FF-939B-FDE39236FF90}" presName="background" presStyleLbl="node0" presStyleIdx="1" presStyleCnt="3"/>
      <dgm:spPr/>
    </dgm:pt>
    <dgm:pt modelId="{D3E8FF18-5DAC-4968-BD57-5D884F9E04DE}" type="pres">
      <dgm:prSet presAssocID="{B9A81F49-BC4B-46FF-939B-FDE39236FF90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C4CF1BA-BF4B-408D-84FE-F1DD25F0B90F}" type="pres">
      <dgm:prSet presAssocID="{B9A81F49-BC4B-46FF-939B-FDE39236FF90}" presName="hierChild2" presStyleCnt="0"/>
      <dgm:spPr/>
    </dgm:pt>
    <dgm:pt modelId="{5C533FF1-6E23-419C-ACD7-16A838E94344}" type="pres">
      <dgm:prSet presAssocID="{ED447D1B-822F-4902-987C-95EE5595C7C3}" presName="hierRoot1" presStyleCnt="0"/>
      <dgm:spPr/>
    </dgm:pt>
    <dgm:pt modelId="{025E1E3E-399C-4BC8-88DF-F2D1CD83055F}" type="pres">
      <dgm:prSet presAssocID="{ED447D1B-822F-4902-987C-95EE5595C7C3}" presName="composite" presStyleCnt="0"/>
      <dgm:spPr/>
    </dgm:pt>
    <dgm:pt modelId="{534F0D31-6B5D-45A4-AC4A-A7325A645B7B}" type="pres">
      <dgm:prSet presAssocID="{ED447D1B-822F-4902-987C-95EE5595C7C3}" presName="background" presStyleLbl="node0" presStyleIdx="2" presStyleCnt="3"/>
      <dgm:spPr/>
    </dgm:pt>
    <dgm:pt modelId="{C927CF97-0AA4-4C51-A519-2A07B32C735F}" type="pres">
      <dgm:prSet presAssocID="{ED447D1B-822F-4902-987C-95EE5595C7C3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FE5435-D6B3-44C9-9CF0-35C3CE31A308}" type="pres">
      <dgm:prSet presAssocID="{ED447D1B-822F-4902-987C-95EE5595C7C3}" presName="hierChild2" presStyleCnt="0"/>
      <dgm:spPr/>
    </dgm:pt>
  </dgm:ptLst>
  <dgm:cxnLst>
    <dgm:cxn modelId="{B74091FB-5447-497E-8EFF-014F840A044C}" type="presOf" srcId="{ED447D1B-822F-4902-987C-95EE5595C7C3}" destId="{C927CF97-0AA4-4C51-A519-2A07B32C735F}" srcOrd="0" destOrd="0" presId="urn:microsoft.com/office/officeart/2005/8/layout/hierarchy1"/>
    <dgm:cxn modelId="{5DF5EA41-FC32-4D16-8C5C-C7909F270B41}" type="presOf" srcId="{72710A8F-D444-416A-96E0-1A1107B2C321}" destId="{7940DF57-4436-48FD-B588-CBDC19E58E74}" srcOrd="0" destOrd="0" presId="urn:microsoft.com/office/officeart/2005/8/layout/hierarchy1"/>
    <dgm:cxn modelId="{5057D5B6-3ECA-4CBD-A497-3714FD9AF002}" srcId="{72710A8F-D444-416A-96E0-1A1107B2C321}" destId="{B9A81F49-BC4B-46FF-939B-FDE39236FF90}" srcOrd="1" destOrd="0" parTransId="{882D9815-2918-4F6A-87A4-DE80A7AAE386}" sibTransId="{A8E3463C-88AD-4CE6-81E1-147EACD5F7C6}"/>
    <dgm:cxn modelId="{786D281C-A78D-41D1-B45B-666E8595345D}" type="presOf" srcId="{CCFDE134-C834-41B5-A562-2CF5CDA42178}" destId="{7A1B3BD8-8E90-4937-8E6F-D68D9B885732}" srcOrd="0" destOrd="0" presId="urn:microsoft.com/office/officeart/2005/8/layout/hierarchy1"/>
    <dgm:cxn modelId="{19EE55B7-C45F-4D66-BD66-3FD54A97CBEB}" type="presOf" srcId="{B9A81F49-BC4B-46FF-939B-FDE39236FF90}" destId="{D3E8FF18-5DAC-4968-BD57-5D884F9E04DE}" srcOrd="0" destOrd="0" presId="urn:microsoft.com/office/officeart/2005/8/layout/hierarchy1"/>
    <dgm:cxn modelId="{BA993674-0958-4D3F-9CF8-A02F9D2ADA29}" srcId="{72710A8F-D444-416A-96E0-1A1107B2C321}" destId="{CCFDE134-C834-41B5-A562-2CF5CDA42178}" srcOrd="0" destOrd="0" parTransId="{3CFD0E04-2EDD-474A-9801-1450352B7BA0}" sibTransId="{D08A4AE8-E376-4219-8F41-7FA42106B388}"/>
    <dgm:cxn modelId="{11344640-6AC8-4147-8192-9C5CED64F5A7}" srcId="{72710A8F-D444-416A-96E0-1A1107B2C321}" destId="{ED447D1B-822F-4902-987C-95EE5595C7C3}" srcOrd="2" destOrd="0" parTransId="{C7F2A4EC-62ED-447C-B900-E5C7F9D13DA9}" sibTransId="{4C889B72-58D7-4534-BA49-D529E126125B}"/>
    <dgm:cxn modelId="{0B864A5E-65F3-40AE-9D75-C55C4142F665}" type="presParOf" srcId="{7940DF57-4436-48FD-B588-CBDC19E58E74}" destId="{29DF8731-B78B-44E7-A459-58492FC9B8C0}" srcOrd="0" destOrd="0" presId="urn:microsoft.com/office/officeart/2005/8/layout/hierarchy1"/>
    <dgm:cxn modelId="{7492B097-BC5B-491C-B968-54D6A53578C9}" type="presParOf" srcId="{29DF8731-B78B-44E7-A459-58492FC9B8C0}" destId="{64281B47-5082-4FE0-8F03-EBA1990C13C1}" srcOrd="0" destOrd="0" presId="urn:microsoft.com/office/officeart/2005/8/layout/hierarchy1"/>
    <dgm:cxn modelId="{66F3BA70-9298-415D-8418-3934CD2E5E3C}" type="presParOf" srcId="{64281B47-5082-4FE0-8F03-EBA1990C13C1}" destId="{D814F675-FE46-497D-A88A-7B5B0D950F39}" srcOrd="0" destOrd="0" presId="urn:microsoft.com/office/officeart/2005/8/layout/hierarchy1"/>
    <dgm:cxn modelId="{0A2B3844-4D37-404F-B127-557A3BA8894A}" type="presParOf" srcId="{64281B47-5082-4FE0-8F03-EBA1990C13C1}" destId="{7A1B3BD8-8E90-4937-8E6F-D68D9B885732}" srcOrd="1" destOrd="0" presId="urn:microsoft.com/office/officeart/2005/8/layout/hierarchy1"/>
    <dgm:cxn modelId="{F73E56C7-9A0A-42C1-9DF6-3A74A40EABD0}" type="presParOf" srcId="{29DF8731-B78B-44E7-A459-58492FC9B8C0}" destId="{5DA05B1B-6D84-4FBD-8470-DBDCC99545B2}" srcOrd="1" destOrd="0" presId="urn:microsoft.com/office/officeart/2005/8/layout/hierarchy1"/>
    <dgm:cxn modelId="{1A43FC94-E5CF-4CAD-B3AA-02B28A19CB69}" type="presParOf" srcId="{7940DF57-4436-48FD-B588-CBDC19E58E74}" destId="{9B99C06F-8154-4D4C-B949-B7A36223F90A}" srcOrd="1" destOrd="0" presId="urn:microsoft.com/office/officeart/2005/8/layout/hierarchy1"/>
    <dgm:cxn modelId="{078A4F8A-6B23-4CD4-BEC6-6BF3017C6CFD}" type="presParOf" srcId="{9B99C06F-8154-4D4C-B949-B7A36223F90A}" destId="{7145BEC7-4216-41C8-9FC4-5EA5BC97F6E2}" srcOrd="0" destOrd="0" presId="urn:microsoft.com/office/officeart/2005/8/layout/hierarchy1"/>
    <dgm:cxn modelId="{CFF49A18-F5D1-4621-9949-19B85E56E65F}" type="presParOf" srcId="{7145BEC7-4216-41C8-9FC4-5EA5BC97F6E2}" destId="{F18030EC-563D-46E7-BDE0-67B202A6F23A}" srcOrd="0" destOrd="0" presId="urn:microsoft.com/office/officeart/2005/8/layout/hierarchy1"/>
    <dgm:cxn modelId="{DF1EFF90-2505-4B08-9DF9-7DAFA3E68A4D}" type="presParOf" srcId="{7145BEC7-4216-41C8-9FC4-5EA5BC97F6E2}" destId="{D3E8FF18-5DAC-4968-BD57-5D884F9E04DE}" srcOrd="1" destOrd="0" presId="urn:microsoft.com/office/officeart/2005/8/layout/hierarchy1"/>
    <dgm:cxn modelId="{D53AD6C4-F0CA-41BE-ABFE-6F7EEF6D9FAF}" type="presParOf" srcId="{9B99C06F-8154-4D4C-B949-B7A36223F90A}" destId="{7C4CF1BA-BF4B-408D-84FE-F1DD25F0B90F}" srcOrd="1" destOrd="0" presId="urn:microsoft.com/office/officeart/2005/8/layout/hierarchy1"/>
    <dgm:cxn modelId="{72136E27-5475-4F74-8B73-EAE99540BB1B}" type="presParOf" srcId="{7940DF57-4436-48FD-B588-CBDC19E58E74}" destId="{5C533FF1-6E23-419C-ACD7-16A838E94344}" srcOrd="2" destOrd="0" presId="urn:microsoft.com/office/officeart/2005/8/layout/hierarchy1"/>
    <dgm:cxn modelId="{9202E776-5CAB-4688-83C6-3D701821469E}" type="presParOf" srcId="{5C533FF1-6E23-419C-ACD7-16A838E94344}" destId="{025E1E3E-399C-4BC8-88DF-F2D1CD83055F}" srcOrd="0" destOrd="0" presId="urn:microsoft.com/office/officeart/2005/8/layout/hierarchy1"/>
    <dgm:cxn modelId="{424B030E-5468-4BCC-934A-565E7454C7FA}" type="presParOf" srcId="{025E1E3E-399C-4BC8-88DF-F2D1CD83055F}" destId="{534F0D31-6B5D-45A4-AC4A-A7325A645B7B}" srcOrd="0" destOrd="0" presId="urn:microsoft.com/office/officeart/2005/8/layout/hierarchy1"/>
    <dgm:cxn modelId="{3780F974-496E-4A61-A3F4-66E231C61E9E}" type="presParOf" srcId="{025E1E3E-399C-4BC8-88DF-F2D1CD83055F}" destId="{C927CF97-0AA4-4C51-A519-2A07B32C735F}" srcOrd="1" destOrd="0" presId="urn:microsoft.com/office/officeart/2005/8/layout/hierarchy1"/>
    <dgm:cxn modelId="{C19DDF4D-437B-45D0-8FBF-5FEDEC06F7A3}" type="presParOf" srcId="{5C533FF1-6E23-419C-ACD7-16A838E94344}" destId="{FAFE5435-D6B3-44C9-9CF0-35C3CE31A3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FD0A8A-46F5-4318-8487-4ACF8FE373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3FA667-F95D-433A-944B-4A3FAE9D1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Open-source automated refactoring tool</a:t>
          </a:r>
        </a:p>
      </dgm:t>
    </dgm:pt>
    <dgm:pt modelId="{8BF530A8-4168-4701-B00E-EFE44E0A3AB0}" type="parTrans" cxnId="{76842C39-A2AE-4AC0-897C-71354EB8D80F}">
      <dgm:prSet/>
      <dgm:spPr/>
      <dgm:t>
        <a:bodyPr/>
        <a:lstStyle/>
        <a:p>
          <a:endParaRPr lang="en-US"/>
        </a:p>
      </dgm:t>
    </dgm:pt>
    <dgm:pt modelId="{8C101FA2-D7AC-49A7-86C1-F3264DE26A78}" type="sibTrans" cxnId="{76842C39-A2AE-4AC0-897C-71354EB8D80F}">
      <dgm:prSet/>
      <dgm:spPr/>
      <dgm:t>
        <a:bodyPr/>
        <a:lstStyle/>
        <a:p>
          <a:endParaRPr lang="en-US"/>
        </a:p>
      </dgm:t>
    </dgm:pt>
    <dgm:pt modelId="{C58D5281-9AF3-441D-9D61-D2B21950B7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Based on Lossless Semantic Tree</a:t>
          </a:r>
        </a:p>
      </dgm:t>
    </dgm:pt>
    <dgm:pt modelId="{8AE7980D-327D-4BE4-93B7-73492B3A9FF5}" type="parTrans" cxnId="{A4C68AE9-0D93-4173-BCD5-70F6D5A64F07}">
      <dgm:prSet/>
      <dgm:spPr/>
      <dgm:t>
        <a:bodyPr/>
        <a:lstStyle/>
        <a:p>
          <a:endParaRPr lang="en-US"/>
        </a:p>
      </dgm:t>
    </dgm:pt>
    <dgm:pt modelId="{238D5110-F32A-41F6-8375-8D0D8D3B51B4}" type="sibTrans" cxnId="{A4C68AE9-0D93-4173-BCD5-70F6D5A64F07}">
      <dgm:prSet/>
      <dgm:spPr/>
      <dgm:t>
        <a:bodyPr/>
        <a:lstStyle/>
        <a:p>
          <a:endParaRPr lang="en-US"/>
        </a:p>
      </dgm:t>
    </dgm:pt>
    <dgm:pt modelId="{FB79845F-EDA6-4646-B225-F3C249AD7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2500+ Prepackaged Recipies</a:t>
          </a:r>
        </a:p>
      </dgm:t>
    </dgm:pt>
    <dgm:pt modelId="{A755BCF4-D665-47A7-B57F-AA5C76032876}" type="parTrans" cxnId="{8E6635C7-1670-4430-B802-17F4DAD7D910}">
      <dgm:prSet/>
      <dgm:spPr/>
      <dgm:t>
        <a:bodyPr/>
        <a:lstStyle/>
        <a:p>
          <a:endParaRPr lang="en-US"/>
        </a:p>
      </dgm:t>
    </dgm:pt>
    <dgm:pt modelId="{1C809030-0F52-4970-BB1D-25E49F026E5D}" type="sibTrans" cxnId="{8E6635C7-1670-4430-B802-17F4DAD7D910}">
      <dgm:prSet/>
      <dgm:spPr/>
      <dgm:t>
        <a:bodyPr/>
        <a:lstStyle/>
        <a:p>
          <a:endParaRPr lang="en-US"/>
        </a:p>
      </dgm:t>
    </dgm:pt>
    <dgm:pt modelId="{68B79EE1-09FA-4784-8A27-C02E3FDB07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Expanding Language &amp; Framework Support</a:t>
          </a:r>
        </a:p>
      </dgm:t>
    </dgm:pt>
    <dgm:pt modelId="{3AF36CF8-D687-47C4-B8EE-C095CB083DE9}" type="parTrans" cxnId="{E9B9059E-3468-4C06-84B0-CEF586E127B6}">
      <dgm:prSet/>
      <dgm:spPr/>
      <dgm:t>
        <a:bodyPr/>
        <a:lstStyle/>
        <a:p>
          <a:endParaRPr lang="en-US"/>
        </a:p>
      </dgm:t>
    </dgm:pt>
    <dgm:pt modelId="{AB5899F5-4335-4DFF-8459-1F9F2DA53B40}" type="sibTrans" cxnId="{E9B9059E-3468-4C06-84B0-CEF586E127B6}">
      <dgm:prSet/>
      <dgm:spPr/>
      <dgm:t>
        <a:bodyPr/>
        <a:lstStyle/>
        <a:p>
          <a:endParaRPr lang="en-US"/>
        </a:p>
      </dgm:t>
    </dgm:pt>
    <dgm:pt modelId="{4B6B1035-3BC1-40CB-AFBB-82FEE183D35A}" type="pres">
      <dgm:prSet presAssocID="{2FFD0A8A-46F5-4318-8487-4ACF8FE3735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ECE97E-E317-4CFB-9A2D-9020FE7985BF}" type="pres">
      <dgm:prSet presAssocID="{593FA667-F95D-433A-944B-4A3FAE9D1628}" presName="compNode" presStyleCnt="0"/>
      <dgm:spPr/>
    </dgm:pt>
    <dgm:pt modelId="{0741301A-3F68-4726-83EA-F1709F18B6BA}" type="pres">
      <dgm:prSet presAssocID="{593FA667-F95D-433A-944B-4A3FAE9D1628}" presName="bgRect" presStyleLbl="bgShp" presStyleIdx="0" presStyleCnt="4"/>
      <dgm:spPr/>
    </dgm:pt>
    <dgm:pt modelId="{0364D711-EA6A-46F9-B315-FB0E9EF384CD}" type="pres">
      <dgm:prSet presAssocID="{593FA667-F95D-433A-944B-4A3FAE9D16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26495DA-3633-4A29-B5AC-588EB0094C24}" type="pres">
      <dgm:prSet presAssocID="{593FA667-F95D-433A-944B-4A3FAE9D1628}" presName="spaceRect" presStyleCnt="0"/>
      <dgm:spPr/>
    </dgm:pt>
    <dgm:pt modelId="{42077254-FF3C-4B90-A5D7-84E4A0469B09}" type="pres">
      <dgm:prSet presAssocID="{593FA667-F95D-433A-944B-4A3FAE9D1628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4B3ABB0-7907-4AF6-9EDE-596A361B68CF}" type="pres">
      <dgm:prSet presAssocID="{8C101FA2-D7AC-49A7-86C1-F3264DE26A78}" presName="sibTrans" presStyleCnt="0"/>
      <dgm:spPr/>
    </dgm:pt>
    <dgm:pt modelId="{F3EBA725-FD30-4635-9D8C-45A09F81F7A6}" type="pres">
      <dgm:prSet presAssocID="{C58D5281-9AF3-441D-9D61-D2B21950B77A}" presName="compNode" presStyleCnt="0"/>
      <dgm:spPr/>
    </dgm:pt>
    <dgm:pt modelId="{4860F559-D800-41AA-ABC1-F74DBC90FDAC}" type="pres">
      <dgm:prSet presAssocID="{C58D5281-9AF3-441D-9D61-D2B21950B77A}" presName="bgRect" presStyleLbl="bgShp" presStyleIdx="1" presStyleCnt="4"/>
      <dgm:spPr/>
    </dgm:pt>
    <dgm:pt modelId="{90DB64CA-15F2-46D7-96D3-E2201A6D0E07}" type="pres">
      <dgm:prSet presAssocID="{C58D5281-9AF3-441D-9D61-D2B21950B7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7CB01C2-88B7-4B1B-828D-D66DF1D5D002}" type="pres">
      <dgm:prSet presAssocID="{C58D5281-9AF3-441D-9D61-D2B21950B77A}" presName="spaceRect" presStyleCnt="0"/>
      <dgm:spPr/>
    </dgm:pt>
    <dgm:pt modelId="{B9263E9A-BDF8-4411-9E87-03D17AA2F429}" type="pres">
      <dgm:prSet presAssocID="{C58D5281-9AF3-441D-9D61-D2B21950B77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8923733-8230-408A-A4FD-3C8CC1250F92}" type="pres">
      <dgm:prSet presAssocID="{238D5110-F32A-41F6-8375-8D0D8D3B51B4}" presName="sibTrans" presStyleCnt="0"/>
      <dgm:spPr/>
    </dgm:pt>
    <dgm:pt modelId="{4C6B8AD8-5746-4D0C-94F2-62D80A0DD1CC}" type="pres">
      <dgm:prSet presAssocID="{FB79845F-EDA6-4646-B225-F3C249AD7BC3}" presName="compNode" presStyleCnt="0"/>
      <dgm:spPr/>
    </dgm:pt>
    <dgm:pt modelId="{DF71B19A-98B4-40AA-B729-582D426B5D11}" type="pres">
      <dgm:prSet presAssocID="{FB79845F-EDA6-4646-B225-F3C249AD7BC3}" presName="bgRect" presStyleLbl="bgShp" presStyleIdx="2" presStyleCnt="4"/>
      <dgm:spPr/>
    </dgm:pt>
    <dgm:pt modelId="{335F1B85-90A3-4DC9-A287-F27B89BA7BA2}" type="pres">
      <dgm:prSet presAssocID="{FB79845F-EDA6-4646-B225-F3C249AD7BC3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9B20C98-EDBE-43AC-9E3C-DE3A80487825}" type="pres">
      <dgm:prSet presAssocID="{FB79845F-EDA6-4646-B225-F3C249AD7BC3}" presName="spaceRect" presStyleCnt="0"/>
      <dgm:spPr/>
    </dgm:pt>
    <dgm:pt modelId="{34B5D67F-A06D-45D8-BA1F-03154A1C0A03}" type="pres">
      <dgm:prSet presAssocID="{FB79845F-EDA6-4646-B225-F3C249AD7BC3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2ADC68A-16B1-4276-8D0F-5AC349BD65C0}" type="pres">
      <dgm:prSet presAssocID="{1C809030-0F52-4970-BB1D-25E49F026E5D}" presName="sibTrans" presStyleCnt="0"/>
      <dgm:spPr/>
    </dgm:pt>
    <dgm:pt modelId="{FFF52802-4FFF-471C-BAD1-E9CC91C376B0}" type="pres">
      <dgm:prSet presAssocID="{68B79EE1-09FA-4784-8A27-C02E3FDB0722}" presName="compNode" presStyleCnt="0"/>
      <dgm:spPr/>
    </dgm:pt>
    <dgm:pt modelId="{E9CB19B9-D587-4D11-9242-5A53B2CFCA06}" type="pres">
      <dgm:prSet presAssocID="{68B79EE1-09FA-4784-8A27-C02E3FDB0722}" presName="bgRect" presStyleLbl="bgShp" presStyleIdx="3" presStyleCnt="4"/>
      <dgm:spPr/>
    </dgm:pt>
    <dgm:pt modelId="{12C5E7D4-18D4-4616-9C90-B41B78A6189A}" type="pres">
      <dgm:prSet presAssocID="{68B79EE1-09FA-4784-8A27-C02E3FDB07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58259D1C-66C8-4044-BA56-D818FCCD1730}" type="pres">
      <dgm:prSet presAssocID="{68B79EE1-09FA-4784-8A27-C02E3FDB0722}" presName="spaceRect" presStyleCnt="0"/>
      <dgm:spPr/>
    </dgm:pt>
    <dgm:pt modelId="{BE644A89-6BD8-42ED-B182-3E4358FA1B69}" type="pres">
      <dgm:prSet presAssocID="{68B79EE1-09FA-4784-8A27-C02E3FDB0722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9B9059E-3468-4C06-84B0-CEF586E127B6}" srcId="{2FFD0A8A-46F5-4318-8487-4ACF8FE3735F}" destId="{68B79EE1-09FA-4784-8A27-C02E3FDB0722}" srcOrd="3" destOrd="0" parTransId="{3AF36CF8-D687-47C4-B8EE-C095CB083DE9}" sibTransId="{AB5899F5-4335-4DFF-8459-1F9F2DA53B40}"/>
    <dgm:cxn modelId="{343AA4F5-65C0-4EA1-A3FA-EAE76B0ADD94}" type="presOf" srcId="{2FFD0A8A-46F5-4318-8487-4ACF8FE3735F}" destId="{4B6B1035-3BC1-40CB-AFBB-82FEE183D35A}" srcOrd="0" destOrd="0" presId="urn:microsoft.com/office/officeart/2018/2/layout/IconVerticalSolidList"/>
    <dgm:cxn modelId="{26F6D7B4-895E-4A92-9951-7B29C975C82A}" type="presOf" srcId="{593FA667-F95D-433A-944B-4A3FAE9D1628}" destId="{42077254-FF3C-4B90-A5D7-84E4A0469B09}" srcOrd="0" destOrd="0" presId="urn:microsoft.com/office/officeart/2018/2/layout/IconVerticalSolidList"/>
    <dgm:cxn modelId="{46EDB343-829F-47B2-87E8-D5D2BACD8255}" type="presOf" srcId="{68B79EE1-09FA-4784-8A27-C02E3FDB0722}" destId="{BE644A89-6BD8-42ED-B182-3E4358FA1B69}" srcOrd="0" destOrd="0" presId="urn:microsoft.com/office/officeart/2018/2/layout/IconVerticalSolidList"/>
    <dgm:cxn modelId="{76842C39-A2AE-4AC0-897C-71354EB8D80F}" srcId="{2FFD0A8A-46F5-4318-8487-4ACF8FE3735F}" destId="{593FA667-F95D-433A-944B-4A3FAE9D1628}" srcOrd="0" destOrd="0" parTransId="{8BF530A8-4168-4701-B00E-EFE44E0A3AB0}" sibTransId="{8C101FA2-D7AC-49A7-86C1-F3264DE26A78}"/>
    <dgm:cxn modelId="{44D32165-0849-47B3-B187-2D9F680D90E9}" type="presOf" srcId="{FB79845F-EDA6-4646-B225-F3C249AD7BC3}" destId="{34B5D67F-A06D-45D8-BA1F-03154A1C0A03}" srcOrd="0" destOrd="0" presId="urn:microsoft.com/office/officeart/2018/2/layout/IconVerticalSolidList"/>
    <dgm:cxn modelId="{8E6635C7-1670-4430-B802-17F4DAD7D910}" srcId="{2FFD0A8A-46F5-4318-8487-4ACF8FE3735F}" destId="{FB79845F-EDA6-4646-B225-F3C249AD7BC3}" srcOrd="2" destOrd="0" parTransId="{A755BCF4-D665-47A7-B57F-AA5C76032876}" sibTransId="{1C809030-0F52-4970-BB1D-25E49F026E5D}"/>
    <dgm:cxn modelId="{B0DA9C2D-8EAB-43CC-A734-B7B8621AF8B4}" type="presOf" srcId="{C58D5281-9AF3-441D-9D61-D2B21950B77A}" destId="{B9263E9A-BDF8-4411-9E87-03D17AA2F429}" srcOrd="0" destOrd="0" presId="urn:microsoft.com/office/officeart/2018/2/layout/IconVerticalSolidList"/>
    <dgm:cxn modelId="{A4C68AE9-0D93-4173-BCD5-70F6D5A64F07}" srcId="{2FFD0A8A-46F5-4318-8487-4ACF8FE3735F}" destId="{C58D5281-9AF3-441D-9D61-D2B21950B77A}" srcOrd="1" destOrd="0" parTransId="{8AE7980D-327D-4BE4-93B7-73492B3A9FF5}" sibTransId="{238D5110-F32A-41F6-8375-8D0D8D3B51B4}"/>
    <dgm:cxn modelId="{802148F5-B9DA-4325-A01A-6DFA6D39579F}" type="presParOf" srcId="{4B6B1035-3BC1-40CB-AFBB-82FEE183D35A}" destId="{CFECE97E-E317-4CFB-9A2D-9020FE7985BF}" srcOrd="0" destOrd="0" presId="urn:microsoft.com/office/officeart/2018/2/layout/IconVerticalSolidList"/>
    <dgm:cxn modelId="{141A606D-3896-4F85-895C-469B56512886}" type="presParOf" srcId="{CFECE97E-E317-4CFB-9A2D-9020FE7985BF}" destId="{0741301A-3F68-4726-83EA-F1709F18B6BA}" srcOrd="0" destOrd="0" presId="urn:microsoft.com/office/officeart/2018/2/layout/IconVerticalSolidList"/>
    <dgm:cxn modelId="{E7764A8C-23E8-41C2-BB37-41E928F8BF26}" type="presParOf" srcId="{CFECE97E-E317-4CFB-9A2D-9020FE7985BF}" destId="{0364D711-EA6A-46F9-B315-FB0E9EF384CD}" srcOrd="1" destOrd="0" presId="urn:microsoft.com/office/officeart/2018/2/layout/IconVerticalSolidList"/>
    <dgm:cxn modelId="{4AC3A823-DFDA-4F50-8371-84BD74E3DF03}" type="presParOf" srcId="{CFECE97E-E317-4CFB-9A2D-9020FE7985BF}" destId="{726495DA-3633-4A29-B5AC-588EB0094C24}" srcOrd="2" destOrd="0" presId="urn:microsoft.com/office/officeart/2018/2/layout/IconVerticalSolidList"/>
    <dgm:cxn modelId="{310DD525-40FF-49D4-ABC1-EF622812A1A0}" type="presParOf" srcId="{CFECE97E-E317-4CFB-9A2D-9020FE7985BF}" destId="{42077254-FF3C-4B90-A5D7-84E4A0469B09}" srcOrd="3" destOrd="0" presId="urn:microsoft.com/office/officeart/2018/2/layout/IconVerticalSolidList"/>
    <dgm:cxn modelId="{B0642764-4D5D-4CF6-B7C3-55E50AA8ED76}" type="presParOf" srcId="{4B6B1035-3BC1-40CB-AFBB-82FEE183D35A}" destId="{D4B3ABB0-7907-4AF6-9EDE-596A361B68CF}" srcOrd="1" destOrd="0" presId="urn:microsoft.com/office/officeart/2018/2/layout/IconVerticalSolidList"/>
    <dgm:cxn modelId="{037AB2C0-6001-4286-85C5-AC4CDE04781D}" type="presParOf" srcId="{4B6B1035-3BC1-40CB-AFBB-82FEE183D35A}" destId="{F3EBA725-FD30-4635-9D8C-45A09F81F7A6}" srcOrd="2" destOrd="0" presId="urn:microsoft.com/office/officeart/2018/2/layout/IconVerticalSolidList"/>
    <dgm:cxn modelId="{CFF5E29D-3F5B-4E33-91D9-6E6B4A4E4F92}" type="presParOf" srcId="{F3EBA725-FD30-4635-9D8C-45A09F81F7A6}" destId="{4860F559-D800-41AA-ABC1-F74DBC90FDAC}" srcOrd="0" destOrd="0" presId="urn:microsoft.com/office/officeart/2018/2/layout/IconVerticalSolidList"/>
    <dgm:cxn modelId="{7EF6C2B7-06A5-420B-A9AF-FD0D1456CE3C}" type="presParOf" srcId="{F3EBA725-FD30-4635-9D8C-45A09F81F7A6}" destId="{90DB64CA-15F2-46D7-96D3-E2201A6D0E07}" srcOrd="1" destOrd="0" presId="urn:microsoft.com/office/officeart/2018/2/layout/IconVerticalSolidList"/>
    <dgm:cxn modelId="{EFC35F54-0693-4B51-9A0D-D3637570CA6A}" type="presParOf" srcId="{F3EBA725-FD30-4635-9D8C-45A09F81F7A6}" destId="{07CB01C2-88B7-4B1B-828D-D66DF1D5D002}" srcOrd="2" destOrd="0" presId="urn:microsoft.com/office/officeart/2018/2/layout/IconVerticalSolidList"/>
    <dgm:cxn modelId="{B4C51C14-A788-4C8F-8840-6078831E28F3}" type="presParOf" srcId="{F3EBA725-FD30-4635-9D8C-45A09F81F7A6}" destId="{B9263E9A-BDF8-4411-9E87-03D17AA2F429}" srcOrd="3" destOrd="0" presId="urn:microsoft.com/office/officeart/2018/2/layout/IconVerticalSolidList"/>
    <dgm:cxn modelId="{8B643974-EC5C-4E23-9B84-C6B754ABE4C9}" type="presParOf" srcId="{4B6B1035-3BC1-40CB-AFBB-82FEE183D35A}" destId="{78923733-8230-408A-A4FD-3C8CC1250F92}" srcOrd="3" destOrd="0" presId="urn:microsoft.com/office/officeart/2018/2/layout/IconVerticalSolidList"/>
    <dgm:cxn modelId="{28AEC526-EC3C-4A5C-9195-59CBEEFF4512}" type="presParOf" srcId="{4B6B1035-3BC1-40CB-AFBB-82FEE183D35A}" destId="{4C6B8AD8-5746-4D0C-94F2-62D80A0DD1CC}" srcOrd="4" destOrd="0" presId="urn:microsoft.com/office/officeart/2018/2/layout/IconVerticalSolidList"/>
    <dgm:cxn modelId="{3E72E2CE-DC29-4857-B223-A448C5EA38F6}" type="presParOf" srcId="{4C6B8AD8-5746-4D0C-94F2-62D80A0DD1CC}" destId="{DF71B19A-98B4-40AA-B729-582D426B5D11}" srcOrd="0" destOrd="0" presId="urn:microsoft.com/office/officeart/2018/2/layout/IconVerticalSolidList"/>
    <dgm:cxn modelId="{E0E46312-928A-4064-93DF-3C9E0C9AA924}" type="presParOf" srcId="{4C6B8AD8-5746-4D0C-94F2-62D80A0DD1CC}" destId="{335F1B85-90A3-4DC9-A287-F27B89BA7BA2}" srcOrd="1" destOrd="0" presId="urn:microsoft.com/office/officeart/2018/2/layout/IconVerticalSolidList"/>
    <dgm:cxn modelId="{5C20653A-1B93-493A-A67E-BF334DA9268D}" type="presParOf" srcId="{4C6B8AD8-5746-4D0C-94F2-62D80A0DD1CC}" destId="{99B20C98-EDBE-43AC-9E3C-DE3A80487825}" srcOrd="2" destOrd="0" presId="urn:microsoft.com/office/officeart/2018/2/layout/IconVerticalSolidList"/>
    <dgm:cxn modelId="{2240B229-DFCE-4194-BFE4-B0D016B4CCCF}" type="presParOf" srcId="{4C6B8AD8-5746-4D0C-94F2-62D80A0DD1CC}" destId="{34B5D67F-A06D-45D8-BA1F-03154A1C0A03}" srcOrd="3" destOrd="0" presId="urn:microsoft.com/office/officeart/2018/2/layout/IconVerticalSolidList"/>
    <dgm:cxn modelId="{B4041BC6-3B5D-4ADC-A392-24ED9A39A45D}" type="presParOf" srcId="{4B6B1035-3BC1-40CB-AFBB-82FEE183D35A}" destId="{92ADC68A-16B1-4276-8D0F-5AC349BD65C0}" srcOrd="5" destOrd="0" presId="urn:microsoft.com/office/officeart/2018/2/layout/IconVerticalSolidList"/>
    <dgm:cxn modelId="{B0E47F33-13AF-4DAA-9DA5-6B39654071B7}" type="presParOf" srcId="{4B6B1035-3BC1-40CB-AFBB-82FEE183D35A}" destId="{FFF52802-4FFF-471C-BAD1-E9CC91C376B0}" srcOrd="6" destOrd="0" presId="urn:microsoft.com/office/officeart/2018/2/layout/IconVerticalSolidList"/>
    <dgm:cxn modelId="{AADA4330-A728-4DDF-B614-C76D02274F5E}" type="presParOf" srcId="{FFF52802-4FFF-471C-BAD1-E9CC91C376B0}" destId="{E9CB19B9-D587-4D11-9242-5A53B2CFCA06}" srcOrd="0" destOrd="0" presId="urn:microsoft.com/office/officeart/2018/2/layout/IconVerticalSolidList"/>
    <dgm:cxn modelId="{8C904E47-0779-4963-8435-43DD5A0F5949}" type="presParOf" srcId="{FFF52802-4FFF-471C-BAD1-E9CC91C376B0}" destId="{12C5E7D4-18D4-4616-9C90-B41B78A6189A}" srcOrd="1" destOrd="0" presId="urn:microsoft.com/office/officeart/2018/2/layout/IconVerticalSolidList"/>
    <dgm:cxn modelId="{A7EECC02-6A83-4C40-88D7-DFB60B538A78}" type="presParOf" srcId="{FFF52802-4FFF-471C-BAD1-E9CC91C376B0}" destId="{58259D1C-66C8-4044-BA56-D818FCCD1730}" srcOrd="2" destOrd="0" presId="urn:microsoft.com/office/officeart/2018/2/layout/IconVerticalSolidList"/>
    <dgm:cxn modelId="{7461B592-F4F9-4908-B7F5-BFD4D7B5499E}" type="presParOf" srcId="{FFF52802-4FFF-471C-BAD1-E9CC91C376B0}" destId="{BE644A89-6BD8-42ED-B182-3E4358FA1B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B541CBA-696A-404F-90EA-6AB684705DF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CDA622-3BD8-4C7A-9F4F-AF0E704E943F}">
      <dgm:prSet/>
      <dgm:spPr/>
      <dgm:t>
        <a:bodyPr/>
        <a:lstStyle/>
        <a:p>
          <a:r>
            <a:rPr lang="en-US" dirty="0"/>
            <a:t>Log4J 1.x to 2.x</a:t>
          </a:r>
        </a:p>
      </dgm:t>
    </dgm:pt>
    <dgm:pt modelId="{7CA95143-3AF5-4AD5-BFB8-8236EEDB7C12}" type="parTrans" cxnId="{1B43EED3-B292-4C53-945E-A74FE4C8EC10}">
      <dgm:prSet/>
      <dgm:spPr/>
      <dgm:t>
        <a:bodyPr/>
        <a:lstStyle/>
        <a:p>
          <a:endParaRPr lang="en-US"/>
        </a:p>
      </dgm:t>
    </dgm:pt>
    <dgm:pt modelId="{83AEBCF4-3516-495B-BF8F-4129BAA852B5}" type="sibTrans" cxnId="{1B43EED3-B292-4C53-945E-A74FE4C8EC10}">
      <dgm:prSet/>
      <dgm:spPr/>
      <dgm:t>
        <a:bodyPr/>
        <a:lstStyle/>
        <a:p>
          <a:endParaRPr lang="en-US"/>
        </a:p>
      </dgm:t>
    </dgm:pt>
    <dgm:pt modelId="{BC0669A6-2153-415C-869D-FC3721D367B8}">
      <dgm:prSet/>
      <dgm:spPr/>
      <dgm:t>
        <a:bodyPr/>
        <a:lstStyle/>
        <a:p>
          <a:r>
            <a:rPr lang="en-US" dirty="0"/>
            <a:t>remove all </a:t>
          </a:r>
          <a:r>
            <a:rPr lang="en-US" i="1" dirty="0" err="1"/>
            <a:t>System.out</a:t>
          </a:r>
          <a:endParaRPr lang="en-US" dirty="0"/>
        </a:p>
      </dgm:t>
    </dgm:pt>
    <dgm:pt modelId="{4EE369B5-263F-425E-80A6-8571993F2896}" type="parTrans" cxnId="{C8790F4D-93E0-41AA-A220-3C6ABF844058}">
      <dgm:prSet/>
      <dgm:spPr/>
      <dgm:t>
        <a:bodyPr/>
        <a:lstStyle/>
        <a:p>
          <a:endParaRPr lang="en-US"/>
        </a:p>
      </dgm:t>
    </dgm:pt>
    <dgm:pt modelId="{C6CDDAC5-69B6-4EBE-A054-FD65D7189EE8}" type="sibTrans" cxnId="{C8790F4D-93E0-41AA-A220-3C6ABF844058}">
      <dgm:prSet/>
      <dgm:spPr/>
      <dgm:t>
        <a:bodyPr/>
        <a:lstStyle/>
        <a:p>
          <a:endParaRPr lang="en-US"/>
        </a:p>
      </dgm:t>
    </dgm:pt>
    <dgm:pt modelId="{D5082574-F883-40E8-81D0-16071449E1B7}">
      <dgm:prSet/>
      <dgm:spPr/>
      <dgm:t>
        <a:bodyPr/>
        <a:lstStyle/>
        <a:p>
          <a:r>
            <a:rPr lang="en-US" dirty="0"/>
            <a:t>Convert </a:t>
          </a:r>
          <a:r>
            <a:rPr lang="en-US" i="1" dirty="0" err="1"/>
            <a:t>System.out</a:t>
          </a:r>
          <a:r>
            <a:rPr lang="en-US" i="1" dirty="0"/>
            <a:t> </a:t>
          </a:r>
          <a:r>
            <a:rPr lang="en-US" dirty="0"/>
            <a:t>to logger</a:t>
          </a:r>
        </a:p>
      </dgm:t>
    </dgm:pt>
    <dgm:pt modelId="{8C3CE197-4EC4-481F-82F7-FE115DC67E16}" type="parTrans" cxnId="{9214AA0F-3247-463B-976D-3694B9F304F0}">
      <dgm:prSet/>
      <dgm:spPr/>
      <dgm:t>
        <a:bodyPr/>
        <a:lstStyle/>
        <a:p>
          <a:endParaRPr lang="en-US"/>
        </a:p>
      </dgm:t>
    </dgm:pt>
    <dgm:pt modelId="{7B33E1E0-064A-4C16-B815-E48E5340B1F3}" type="sibTrans" cxnId="{9214AA0F-3247-463B-976D-3694B9F304F0}">
      <dgm:prSet/>
      <dgm:spPr/>
      <dgm:t>
        <a:bodyPr/>
        <a:lstStyle/>
        <a:p>
          <a:endParaRPr lang="en-US"/>
        </a:p>
      </dgm:t>
    </dgm:pt>
    <dgm:pt modelId="{28A2EEDD-4EF2-4FAB-825A-35031665718B}">
      <dgm:prSet/>
      <dgm:spPr/>
      <dgm:t>
        <a:bodyPr/>
        <a:lstStyle/>
        <a:p>
          <a:r>
            <a:rPr lang="en-US" dirty="0"/>
            <a:t>JDK 8 to 17</a:t>
          </a:r>
        </a:p>
      </dgm:t>
    </dgm:pt>
    <dgm:pt modelId="{F0363107-A6D8-4E2E-BF5A-9B36755ACC12}" type="parTrans" cxnId="{9BF3F52C-7126-4F98-9555-1F07364CA3A5}">
      <dgm:prSet/>
      <dgm:spPr/>
      <dgm:t>
        <a:bodyPr/>
        <a:lstStyle/>
        <a:p>
          <a:endParaRPr lang="en-US"/>
        </a:p>
      </dgm:t>
    </dgm:pt>
    <dgm:pt modelId="{C221674E-55BF-4160-92E3-0AE7CBE6F3A1}" type="sibTrans" cxnId="{9BF3F52C-7126-4F98-9555-1F07364CA3A5}">
      <dgm:prSet/>
      <dgm:spPr/>
      <dgm:t>
        <a:bodyPr/>
        <a:lstStyle/>
        <a:p>
          <a:endParaRPr lang="en-US"/>
        </a:p>
      </dgm:t>
    </dgm:pt>
    <dgm:pt modelId="{71E4AED6-2885-4624-B705-0829DB4D1EBA}">
      <dgm:prSet/>
      <dgm:spPr/>
      <dgm:t>
        <a:bodyPr/>
        <a:lstStyle/>
        <a:p>
          <a:r>
            <a:rPr lang="en-US" dirty="0"/>
            <a:t>Custom </a:t>
          </a:r>
          <a:r>
            <a:rPr lang="en-US" b="1" dirty="0"/>
            <a:t>Recipes</a:t>
          </a:r>
        </a:p>
      </dgm:t>
    </dgm:pt>
    <dgm:pt modelId="{34401C4C-916B-457F-8A56-57022016B071}" type="parTrans" cxnId="{4FD4C830-EB2F-4551-BAC9-57CEB4CFE4EF}">
      <dgm:prSet/>
      <dgm:spPr/>
      <dgm:t>
        <a:bodyPr/>
        <a:lstStyle/>
        <a:p>
          <a:endParaRPr lang="en-US"/>
        </a:p>
      </dgm:t>
    </dgm:pt>
    <dgm:pt modelId="{B6926FBE-8493-427F-B15B-5517C9520F5A}" type="sibTrans" cxnId="{4FD4C830-EB2F-4551-BAC9-57CEB4CFE4EF}">
      <dgm:prSet/>
      <dgm:spPr/>
      <dgm:t>
        <a:bodyPr/>
        <a:lstStyle/>
        <a:p>
          <a:endParaRPr lang="en-US"/>
        </a:p>
      </dgm:t>
    </dgm:pt>
    <dgm:pt modelId="{2CC976BA-F30D-498A-9335-CCE9874439E1}">
      <dgm:prSet/>
      <dgm:spPr/>
      <dgm:t>
        <a:bodyPr/>
        <a:lstStyle/>
        <a:p>
          <a:r>
            <a:rPr lang="en-US" dirty="0"/>
            <a:t>Add License Header</a:t>
          </a:r>
        </a:p>
      </dgm:t>
    </dgm:pt>
    <dgm:pt modelId="{E3A7E7FE-D7EA-452E-9B97-47B561FDD8CF}" type="parTrans" cxnId="{2F9363F9-E18F-4D3E-A2FE-54532D0D1345}">
      <dgm:prSet/>
      <dgm:spPr/>
      <dgm:t>
        <a:bodyPr/>
        <a:lstStyle/>
        <a:p>
          <a:endParaRPr lang="en-IN"/>
        </a:p>
      </dgm:t>
    </dgm:pt>
    <dgm:pt modelId="{B24B4F2A-BA9A-4CE9-A849-756C94FBFB40}" type="sibTrans" cxnId="{2F9363F9-E18F-4D3E-A2FE-54532D0D1345}">
      <dgm:prSet/>
      <dgm:spPr/>
      <dgm:t>
        <a:bodyPr/>
        <a:lstStyle/>
        <a:p>
          <a:endParaRPr lang="en-IN"/>
        </a:p>
      </dgm:t>
    </dgm:pt>
    <dgm:pt modelId="{CCA75E1C-C7DB-4194-AA3B-C60D3304A0AE}">
      <dgm:prSet/>
      <dgm:spPr/>
      <dgm:t>
        <a:bodyPr/>
        <a:lstStyle/>
        <a:p>
          <a:r>
            <a:rPr lang="en-US" dirty="0"/>
            <a:t>Package Rename</a:t>
          </a:r>
        </a:p>
      </dgm:t>
    </dgm:pt>
    <dgm:pt modelId="{08CCF73B-48B9-489C-9349-1345E61D6BD6}" type="parTrans" cxnId="{3364436E-55A9-464F-9834-EA3B44BB095B}">
      <dgm:prSet/>
      <dgm:spPr/>
      <dgm:t>
        <a:bodyPr/>
        <a:lstStyle/>
        <a:p>
          <a:endParaRPr lang="en-IN"/>
        </a:p>
      </dgm:t>
    </dgm:pt>
    <dgm:pt modelId="{723D251F-C273-4FBE-A481-76ED4B0A1ADD}" type="sibTrans" cxnId="{3364436E-55A9-464F-9834-EA3B44BB095B}">
      <dgm:prSet/>
      <dgm:spPr/>
      <dgm:t>
        <a:bodyPr/>
        <a:lstStyle/>
        <a:p>
          <a:endParaRPr lang="en-IN"/>
        </a:p>
      </dgm:t>
    </dgm:pt>
    <dgm:pt modelId="{1440D351-45F8-4235-A3E9-E987C5A418F1}">
      <dgm:prSet/>
      <dgm:spPr/>
      <dgm:t>
        <a:bodyPr/>
        <a:lstStyle/>
        <a:p>
          <a:r>
            <a:rPr lang="en-US" dirty="0"/>
            <a:t>Spring 2.x to 3.x</a:t>
          </a:r>
        </a:p>
      </dgm:t>
    </dgm:pt>
    <dgm:pt modelId="{6B9973C0-FBB8-45F3-8852-2D412E5C47C1}" type="parTrans" cxnId="{07B225A9-494A-4C6F-A19D-7E8F449E143D}">
      <dgm:prSet/>
      <dgm:spPr/>
      <dgm:t>
        <a:bodyPr/>
        <a:lstStyle/>
        <a:p>
          <a:endParaRPr lang="en-IN"/>
        </a:p>
      </dgm:t>
    </dgm:pt>
    <dgm:pt modelId="{138AA783-80D8-41FE-838D-4104FFEF13EC}" type="sibTrans" cxnId="{07B225A9-494A-4C6F-A19D-7E8F449E143D}">
      <dgm:prSet/>
      <dgm:spPr/>
      <dgm:t>
        <a:bodyPr/>
        <a:lstStyle/>
        <a:p>
          <a:endParaRPr lang="en-IN"/>
        </a:p>
      </dgm:t>
    </dgm:pt>
    <dgm:pt modelId="{9A848E87-8DB4-4001-9366-003B98CB3971}">
      <dgm:prSet/>
      <dgm:spPr/>
      <dgm:t>
        <a:bodyPr/>
        <a:lstStyle/>
        <a:p>
          <a:r>
            <a:rPr lang="en-US"/>
            <a:t>JUnit 4 to JUnit 5</a:t>
          </a:r>
          <a:endParaRPr lang="en-US" dirty="0"/>
        </a:p>
      </dgm:t>
    </dgm:pt>
    <dgm:pt modelId="{9B6CEC39-2F6A-45B9-8592-37B197D3970D}" type="parTrans" cxnId="{906EFF0B-D690-4CFF-AE4B-1016A2A6BC53}">
      <dgm:prSet/>
      <dgm:spPr/>
      <dgm:t>
        <a:bodyPr/>
        <a:lstStyle/>
        <a:p>
          <a:endParaRPr lang="en-IN"/>
        </a:p>
      </dgm:t>
    </dgm:pt>
    <dgm:pt modelId="{EDEAFD31-2974-4597-B057-9CCA8941C17B}" type="sibTrans" cxnId="{906EFF0B-D690-4CFF-AE4B-1016A2A6BC53}">
      <dgm:prSet/>
      <dgm:spPr/>
      <dgm:t>
        <a:bodyPr/>
        <a:lstStyle/>
        <a:p>
          <a:endParaRPr lang="en-IN"/>
        </a:p>
      </dgm:t>
    </dgm:pt>
    <dgm:pt modelId="{36EB64B8-4499-42E8-BA73-7B91A0FD0A9A}" type="pres">
      <dgm:prSet presAssocID="{2B541CBA-696A-404F-90EA-6AB684705DFF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F639E27-790E-46B5-8ABF-3100B63ADB8E}" type="pres">
      <dgm:prSet presAssocID="{CCA75E1C-C7DB-4194-AA3B-C60D3304A0AE}" presName="thickLine" presStyleLbl="alignNode1" presStyleIdx="0" presStyleCnt="9"/>
      <dgm:spPr/>
    </dgm:pt>
    <dgm:pt modelId="{BD7F8535-99FD-4732-8D53-DB81612074BA}" type="pres">
      <dgm:prSet presAssocID="{CCA75E1C-C7DB-4194-AA3B-C60D3304A0AE}" presName="horz1" presStyleCnt="0"/>
      <dgm:spPr/>
    </dgm:pt>
    <dgm:pt modelId="{5BC87E93-64F3-4FF2-B449-D4929E50F369}" type="pres">
      <dgm:prSet presAssocID="{CCA75E1C-C7DB-4194-AA3B-C60D3304A0AE}" presName="tx1" presStyleLbl="revTx" presStyleIdx="0" presStyleCnt="9"/>
      <dgm:spPr/>
      <dgm:t>
        <a:bodyPr/>
        <a:lstStyle/>
        <a:p>
          <a:endParaRPr lang="en-US"/>
        </a:p>
      </dgm:t>
    </dgm:pt>
    <dgm:pt modelId="{F5533DC6-CBFB-4BDD-AF25-B5477D80CC0D}" type="pres">
      <dgm:prSet presAssocID="{CCA75E1C-C7DB-4194-AA3B-C60D3304A0AE}" presName="vert1" presStyleCnt="0"/>
      <dgm:spPr/>
    </dgm:pt>
    <dgm:pt modelId="{ED7D3346-25E5-40A6-84C3-B4294E915834}" type="pres">
      <dgm:prSet presAssocID="{2CC976BA-F30D-498A-9335-CCE9874439E1}" presName="thickLine" presStyleLbl="alignNode1" presStyleIdx="1" presStyleCnt="9"/>
      <dgm:spPr/>
    </dgm:pt>
    <dgm:pt modelId="{FEE682F5-B4BD-49B4-998A-EACF40541280}" type="pres">
      <dgm:prSet presAssocID="{2CC976BA-F30D-498A-9335-CCE9874439E1}" presName="horz1" presStyleCnt="0"/>
      <dgm:spPr/>
    </dgm:pt>
    <dgm:pt modelId="{F61DA7D1-74CC-45AB-8435-F69143561226}" type="pres">
      <dgm:prSet presAssocID="{2CC976BA-F30D-498A-9335-CCE9874439E1}" presName="tx1" presStyleLbl="revTx" presStyleIdx="1" presStyleCnt="9"/>
      <dgm:spPr/>
      <dgm:t>
        <a:bodyPr/>
        <a:lstStyle/>
        <a:p>
          <a:endParaRPr lang="en-US"/>
        </a:p>
      </dgm:t>
    </dgm:pt>
    <dgm:pt modelId="{A88E6122-88EA-493D-94B7-BE4F7762C329}" type="pres">
      <dgm:prSet presAssocID="{2CC976BA-F30D-498A-9335-CCE9874439E1}" presName="vert1" presStyleCnt="0"/>
      <dgm:spPr/>
    </dgm:pt>
    <dgm:pt modelId="{B1D4BBEC-1574-40AE-90AF-3891A66FDC98}" type="pres">
      <dgm:prSet presAssocID="{9A848E87-8DB4-4001-9366-003B98CB3971}" presName="thickLine" presStyleLbl="alignNode1" presStyleIdx="2" presStyleCnt="9"/>
      <dgm:spPr/>
    </dgm:pt>
    <dgm:pt modelId="{F1942922-1018-49B4-B948-4C243CFE1329}" type="pres">
      <dgm:prSet presAssocID="{9A848E87-8DB4-4001-9366-003B98CB3971}" presName="horz1" presStyleCnt="0"/>
      <dgm:spPr/>
    </dgm:pt>
    <dgm:pt modelId="{BF3C242D-B475-482A-A3C3-C2DEF7021545}" type="pres">
      <dgm:prSet presAssocID="{9A848E87-8DB4-4001-9366-003B98CB3971}" presName="tx1" presStyleLbl="revTx" presStyleIdx="2" presStyleCnt="9"/>
      <dgm:spPr/>
      <dgm:t>
        <a:bodyPr/>
        <a:lstStyle/>
        <a:p>
          <a:endParaRPr lang="en-US"/>
        </a:p>
      </dgm:t>
    </dgm:pt>
    <dgm:pt modelId="{FC255DF5-3920-4F44-A4F3-A7A3E9A3AA1B}" type="pres">
      <dgm:prSet presAssocID="{9A848E87-8DB4-4001-9366-003B98CB3971}" presName="vert1" presStyleCnt="0"/>
      <dgm:spPr/>
    </dgm:pt>
    <dgm:pt modelId="{FD9451A9-31BE-4F38-A8B2-A4E22D7B4C4F}" type="pres">
      <dgm:prSet presAssocID="{1440D351-45F8-4235-A3E9-E987C5A418F1}" presName="thickLine" presStyleLbl="alignNode1" presStyleIdx="3" presStyleCnt="9"/>
      <dgm:spPr/>
    </dgm:pt>
    <dgm:pt modelId="{E788A24A-F85D-4787-BCC5-06F21B129910}" type="pres">
      <dgm:prSet presAssocID="{1440D351-45F8-4235-A3E9-E987C5A418F1}" presName="horz1" presStyleCnt="0"/>
      <dgm:spPr/>
    </dgm:pt>
    <dgm:pt modelId="{42ACE262-0252-4C68-8C22-D375006A6814}" type="pres">
      <dgm:prSet presAssocID="{1440D351-45F8-4235-A3E9-E987C5A418F1}" presName="tx1" presStyleLbl="revTx" presStyleIdx="3" presStyleCnt="9"/>
      <dgm:spPr/>
      <dgm:t>
        <a:bodyPr/>
        <a:lstStyle/>
        <a:p>
          <a:endParaRPr lang="en-US"/>
        </a:p>
      </dgm:t>
    </dgm:pt>
    <dgm:pt modelId="{EA9A5BC3-EFA0-41E1-BFED-65A8FEA633ED}" type="pres">
      <dgm:prSet presAssocID="{1440D351-45F8-4235-A3E9-E987C5A418F1}" presName="vert1" presStyleCnt="0"/>
      <dgm:spPr/>
    </dgm:pt>
    <dgm:pt modelId="{24C20015-98C8-4193-AC77-83B7D4387E40}" type="pres">
      <dgm:prSet presAssocID="{20CDA622-3BD8-4C7A-9F4F-AF0E704E943F}" presName="thickLine" presStyleLbl="alignNode1" presStyleIdx="4" presStyleCnt="9"/>
      <dgm:spPr/>
    </dgm:pt>
    <dgm:pt modelId="{AE2C8D44-4BAF-423B-8BE0-E501CBD3ED97}" type="pres">
      <dgm:prSet presAssocID="{20CDA622-3BD8-4C7A-9F4F-AF0E704E943F}" presName="horz1" presStyleCnt="0"/>
      <dgm:spPr/>
    </dgm:pt>
    <dgm:pt modelId="{8BBF7815-DBC9-4004-A4E0-B479DFFCFCB3}" type="pres">
      <dgm:prSet presAssocID="{20CDA622-3BD8-4C7A-9F4F-AF0E704E943F}" presName="tx1" presStyleLbl="revTx" presStyleIdx="4" presStyleCnt="9"/>
      <dgm:spPr/>
      <dgm:t>
        <a:bodyPr/>
        <a:lstStyle/>
        <a:p>
          <a:endParaRPr lang="en-US"/>
        </a:p>
      </dgm:t>
    </dgm:pt>
    <dgm:pt modelId="{68F78773-38F9-4BC3-8A7E-C96D272ECC33}" type="pres">
      <dgm:prSet presAssocID="{20CDA622-3BD8-4C7A-9F4F-AF0E704E943F}" presName="vert1" presStyleCnt="0"/>
      <dgm:spPr/>
    </dgm:pt>
    <dgm:pt modelId="{C9A2CDDF-B250-4ECC-87B8-380B6B29FE70}" type="pres">
      <dgm:prSet presAssocID="{BC0669A6-2153-415C-869D-FC3721D367B8}" presName="thickLine" presStyleLbl="alignNode1" presStyleIdx="5" presStyleCnt="9"/>
      <dgm:spPr/>
    </dgm:pt>
    <dgm:pt modelId="{B6D09314-0D61-4155-B1CD-3EBFE01A310E}" type="pres">
      <dgm:prSet presAssocID="{BC0669A6-2153-415C-869D-FC3721D367B8}" presName="horz1" presStyleCnt="0"/>
      <dgm:spPr/>
    </dgm:pt>
    <dgm:pt modelId="{C85BF505-5F7C-4EA6-A254-01BE67993ECE}" type="pres">
      <dgm:prSet presAssocID="{BC0669A6-2153-415C-869D-FC3721D367B8}" presName="tx1" presStyleLbl="revTx" presStyleIdx="5" presStyleCnt="9"/>
      <dgm:spPr/>
      <dgm:t>
        <a:bodyPr/>
        <a:lstStyle/>
        <a:p>
          <a:endParaRPr lang="en-US"/>
        </a:p>
      </dgm:t>
    </dgm:pt>
    <dgm:pt modelId="{0EE80366-45E5-448A-8BF0-73B37E373F53}" type="pres">
      <dgm:prSet presAssocID="{BC0669A6-2153-415C-869D-FC3721D367B8}" presName="vert1" presStyleCnt="0"/>
      <dgm:spPr/>
    </dgm:pt>
    <dgm:pt modelId="{6ADF141C-A13E-4832-B436-5804AB706E07}" type="pres">
      <dgm:prSet presAssocID="{D5082574-F883-40E8-81D0-16071449E1B7}" presName="thickLine" presStyleLbl="alignNode1" presStyleIdx="6" presStyleCnt="9"/>
      <dgm:spPr/>
    </dgm:pt>
    <dgm:pt modelId="{1E4B98CF-3C51-4C95-8ACD-BBA1E7527126}" type="pres">
      <dgm:prSet presAssocID="{D5082574-F883-40E8-81D0-16071449E1B7}" presName="horz1" presStyleCnt="0"/>
      <dgm:spPr/>
    </dgm:pt>
    <dgm:pt modelId="{9299DCA5-1D65-4CAF-A016-5BF975A21EB3}" type="pres">
      <dgm:prSet presAssocID="{D5082574-F883-40E8-81D0-16071449E1B7}" presName="tx1" presStyleLbl="revTx" presStyleIdx="6" presStyleCnt="9"/>
      <dgm:spPr/>
      <dgm:t>
        <a:bodyPr/>
        <a:lstStyle/>
        <a:p>
          <a:endParaRPr lang="en-US"/>
        </a:p>
      </dgm:t>
    </dgm:pt>
    <dgm:pt modelId="{0B319958-0F49-4DF3-B797-209AA474DA7C}" type="pres">
      <dgm:prSet presAssocID="{D5082574-F883-40E8-81D0-16071449E1B7}" presName="vert1" presStyleCnt="0"/>
      <dgm:spPr/>
    </dgm:pt>
    <dgm:pt modelId="{6BBC518C-341A-4F32-B351-7C1AFFB6E068}" type="pres">
      <dgm:prSet presAssocID="{28A2EEDD-4EF2-4FAB-825A-35031665718B}" presName="thickLine" presStyleLbl="alignNode1" presStyleIdx="7" presStyleCnt="9"/>
      <dgm:spPr/>
    </dgm:pt>
    <dgm:pt modelId="{8462F334-8EA6-4F0E-A467-CEBCE2CFEB1A}" type="pres">
      <dgm:prSet presAssocID="{28A2EEDD-4EF2-4FAB-825A-35031665718B}" presName="horz1" presStyleCnt="0"/>
      <dgm:spPr/>
    </dgm:pt>
    <dgm:pt modelId="{9F4BEC6C-B11B-4696-8977-5D480B191AD8}" type="pres">
      <dgm:prSet presAssocID="{28A2EEDD-4EF2-4FAB-825A-35031665718B}" presName="tx1" presStyleLbl="revTx" presStyleIdx="7" presStyleCnt="9"/>
      <dgm:spPr/>
      <dgm:t>
        <a:bodyPr/>
        <a:lstStyle/>
        <a:p>
          <a:endParaRPr lang="en-US"/>
        </a:p>
      </dgm:t>
    </dgm:pt>
    <dgm:pt modelId="{F14808C0-039F-4241-B0F2-CE7DD2DA32F4}" type="pres">
      <dgm:prSet presAssocID="{28A2EEDD-4EF2-4FAB-825A-35031665718B}" presName="vert1" presStyleCnt="0"/>
      <dgm:spPr/>
    </dgm:pt>
    <dgm:pt modelId="{DC8E276F-BA6B-4C57-ACC0-8F2AA2637D4D}" type="pres">
      <dgm:prSet presAssocID="{71E4AED6-2885-4624-B705-0829DB4D1EBA}" presName="thickLine" presStyleLbl="alignNode1" presStyleIdx="8" presStyleCnt="9"/>
      <dgm:spPr/>
    </dgm:pt>
    <dgm:pt modelId="{08BE11EF-852F-43C5-8C20-F1551F74F281}" type="pres">
      <dgm:prSet presAssocID="{71E4AED6-2885-4624-B705-0829DB4D1EBA}" presName="horz1" presStyleCnt="0"/>
      <dgm:spPr/>
    </dgm:pt>
    <dgm:pt modelId="{6D7DEACB-A5B6-4307-B53A-6F597D052F4A}" type="pres">
      <dgm:prSet presAssocID="{71E4AED6-2885-4624-B705-0829DB4D1EBA}" presName="tx1" presStyleLbl="revTx" presStyleIdx="8" presStyleCnt="9"/>
      <dgm:spPr/>
      <dgm:t>
        <a:bodyPr/>
        <a:lstStyle/>
        <a:p>
          <a:endParaRPr lang="en-US"/>
        </a:p>
      </dgm:t>
    </dgm:pt>
    <dgm:pt modelId="{076A59A9-9220-466A-A7DB-F40619B7E177}" type="pres">
      <dgm:prSet presAssocID="{71E4AED6-2885-4624-B705-0829DB4D1EBA}" presName="vert1" presStyleCnt="0"/>
      <dgm:spPr/>
    </dgm:pt>
  </dgm:ptLst>
  <dgm:cxnLst>
    <dgm:cxn modelId="{BEF2D8E7-31F5-4B2F-B8AB-30232BE3A095}" type="presOf" srcId="{9A848E87-8DB4-4001-9366-003B98CB3971}" destId="{BF3C242D-B475-482A-A3C3-C2DEF7021545}" srcOrd="0" destOrd="0" presId="urn:microsoft.com/office/officeart/2008/layout/LinedList"/>
    <dgm:cxn modelId="{C8790F4D-93E0-41AA-A220-3C6ABF844058}" srcId="{2B541CBA-696A-404F-90EA-6AB684705DFF}" destId="{BC0669A6-2153-415C-869D-FC3721D367B8}" srcOrd="5" destOrd="0" parTransId="{4EE369B5-263F-425E-80A6-8571993F2896}" sibTransId="{C6CDDAC5-69B6-4EBE-A054-FD65D7189EE8}"/>
    <dgm:cxn modelId="{07B225A9-494A-4C6F-A19D-7E8F449E143D}" srcId="{2B541CBA-696A-404F-90EA-6AB684705DFF}" destId="{1440D351-45F8-4235-A3E9-E987C5A418F1}" srcOrd="3" destOrd="0" parTransId="{6B9973C0-FBB8-45F3-8852-2D412E5C47C1}" sibTransId="{138AA783-80D8-41FE-838D-4104FFEF13EC}"/>
    <dgm:cxn modelId="{1B43EED3-B292-4C53-945E-A74FE4C8EC10}" srcId="{2B541CBA-696A-404F-90EA-6AB684705DFF}" destId="{20CDA622-3BD8-4C7A-9F4F-AF0E704E943F}" srcOrd="4" destOrd="0" parTransId="{7CA95143-3AF5-4AD5-BFB8-8236EEDB7C12}" sibTransId="{83AEBCF4-3516-495B-BF8F-4129BAA852B5}"/>
    <dgm:cxn modelId="{A3EBB1DE-91FC-4AB6-B247-85A90CF78467}" type="presOf" srcId="{28A2EEDD-4EF2-4FAB-825A-35031665718B}" destId="{9F4BEC6C-B11B-4696-8977-5D480B191AD8}" srcOrd="0" destOrd="0" presId="urn:microsoft.com/office/officeart/2008/layout/LinedList"/>
    <dgm:cxn modelId="{9AF5BF0D-DBF2-45A8-9C6B-28C5AB7A959C}" type="presOf" srcId="{71E4AED6-2885-4624-B705-0829DB4D1EBA}" destId="{6D7DEACB-A5B6-4307-B53A-6F597D052F4A}" srcOrd="0" destOrd="0" presId="urn:microsoft.com/office/officeart/2008/layout/LinedList"/>
    <dgm:cxn modelId="{2F9363F9-E18F-4D3E-A2FE-54532D0D1345}" srcId="{2B541CBA-696A-404F-90EA-6AB684705DFF}" destId="{2CC976BA-F30D-498A-9335-CCE9874439E1}" srcOrd="1" destOrd="0" parTransId="{E3A7E7FE-D7EA-452E-9B97-47B561FDD8CF}" sibTransId="{B24B4F2A-BA9A-4CE9-A849-756C94FBFB40}"/>
    <dgm:cxn modelId="{81B94FE2-40EC-4289-8D24-8D120747CEE2}" type="presOf" srcId="{BC0669A6-2153-415C-869D-FC3721D367B8}" destId="{C85BF505-5F7C-4EA6-A254-01BE67993ECE}" srcOrd="0" destOrd="0" presId="urn:microsoft.com/office/officeart/2008/layout/LinedList"/>
    <dgm:cxn modelId="{3364436E-55A9-464F-9834-EA3B44BB095B}" srcId="{2B541CBA-696A-404F-90EA-6AB684705DFF}" destId="{CCA75E1C-C7DB-4194-AA3B-C60D3304A0AE}" srcOrd="0" destOrd="0" parTransId="{08CCF73B-48B9-489C-9349-1345E61D6BD6}" sibTransId="{723D251F-C273-4FBE-A481-76ED4B0A1ADD}"/>
    <dgm:cxn modelId="{9BF3F52C-7126-4F98-9555-1F07364CA3A5}" srcId="{2B541CBA-696A-404F-90EA-6AB684705DFF}" destId="{28A2EEDD-4EF2-4FAB-825A-35031665718B}" srcOrd="7" destOrd="0" parTransId="{F0363107-A6D8-4E2E-BF5A-9B36755ACC12}" sibTransId="{C221674E-55BF-4160-92E3-0AE7CBE6F3A1}"/>
    <dgm:cxn modelId="{4FD4C830-EB2F-4551-BAC9-57CEB4CFE4EF}" srcId="{2B541CBA-696A-404F-90EA-6AB684705DFF}" destId="{71E4AED6-2885-4624-B705-0829DB4D1EBA}" srcOrd="8" destOrd="0" parTransId="{34401C4C-916B-457F-8A56-57022016B071}" sibTransId="{B6926FBE-8493-427F-B15B-5517C9520F5A}"/>
    <dgm:cxn modelId="{9214AA0F-3247-463B-976D-3694B9F304F0}" srcId="{2B541CBA-696A-404F-90EA-6AB684705DFF}" destId="{D5082574-F883-40E8-81D0-16071449E1B7}" srcOrd="6" destOrd="0" parTransId="{8C3CE197-4EC4-481F-82F7-FE115DC67E16}" sibTransId="{7B33E1E0-064A-4C16-B815-E48E5340B1F3}"/>
    <dgm:cxn modelId="{906EFF0B-D690-4CFF-AE4B-1016A2A6BC53}" srcId="{2B541CBA-696A-404F-90EA-6AB684705DFF}" destId="{9A848E87-8DB4-4001-9366-003B98CB3971}" srcOrd="2" destOrd="0" parTransId="{9B6CEC39-2F6A-45B9-8592-37B197D3970D}" sibTransId="{EDEAFD31-2974-4597-B057-9CCA8941C17B}"/>
    <dgm:cxn modelId="{43833107-63F8-4574-8C94-9774A35107C3}" type="presOf" srcId="{1440D351-45F8-4235-A3E9-E987C5A418F1}" destId="{42ACE262-0252-4C68-8C22-D375006A6814}" srcOrd="0" destOrd="0" presId="urn:microsoft.com/office/officeart/2008/layout/LinedList"/>
    <dgm:cxn modelId="{69E2B32A-151B-464C-8196-08181AE21FAB}" type="presOf" srcId="{20CDA622-3BD8-4C7A-9F4F-AF0E704E943F}" destId="{8BBF7815-DBC9-4004-A4E0-B479DFFCFCB3}" srcOrd="0" destOrd="0" presId="urn:microsoft.com/office/officeart/2008/layout/LinedList"/>
    <dgm:cxn modelId="{824DBEB9-3068-478D-9DB0-1695001FE5F1}" type="presOf" srcId="{D5082574-F883-40E8-81D0-16071449E1B7}" destId="{9299DCA5-1D65-4CAF-A016-5BF975A21EB3}" srcOrd="0" destOrd="0" presId="urn:microsoft.com/office/officeart/2008/layout/LinedList"/>
    <dgm:cxn modelId="{ECFC815C-F8B5-4A8C-88F6-D6BCAA495715}" type="presOf" srcId="{2CC976BA-F30D-498A-9335-CCE9874439E1}" destId="{F61DA7D1-74CC-45AB-8435-F69143561226}" srcOrd="0" destOrd="0" presId="urn:microsoft.com/office/officeart/2008/layout/LinedList"/>
    <dgm:cxn modelId="{77C745A6-DC2D-40FD-BC54-DAB2789E544E}" type="presOf" srcId="{2B541CBA-696A-404F-90EA-6AB684705DFF}" destId="{36EB64B8-4499-42E8-BA73-7B91A0FD0A9A}" srcOrd="0" destOrd="0" presId="urn:microsoft.com/office/officeart/2008/layout/LinedList"/>
    <dgm:cxn modelId="{EF654560-5916-4963-869F-0AEAF77DE7F4}" type="presOf" srcId="{CCA75E1C-C7DB-4194-AA3B-C60D3304A0AE}" destId="{5BC87E93-64F3-4FF2-B449-D4929E50F369}" srcOrd="0" destOrd="0" presId="urn:microsoft.com/office/officeart/2008/layout/LinedList"/>
    <dgm:cxn modelId="{A255E1DA-705C-46E8-B289-2C08E70B1B70}" type="presParOf" srcId="{36EB64B8-4499-42E8-BA73-7B91A0FD0A9A}" destId="{EF639E27-790E-46B5-8ABF-3100B63ADB8E}" srcOrd="0" destOrd="0" presId="urn:microsoft.com/office/officeart/2008/layout/LinedList"/>
    <dgm:cxn modelId="{70BA2B1B-1509-408A-9706-D7DF279562A1}" type="presParOf" srcId="{36EB64B8-4499-42E8-BA73-7B91A0FD0A9A}" destId="{BD7F8535-99FD-4732-8D53-DB81612074BA}" srcOrd="1" destOrd="0" presId="urn:microsoft.com/office/officeart/2008/layout/LinedList"/>
    <dgm:cxn modelId="{EBE0404B-4FB7-4B0C-8C7A-6163C0F91206}" type="presParOf" srcId="{BD7F8535-99FD-4732-8D53-DB81612074BA}" destId="{5BC87E93-64F3-4FF2-B449-D4929E50F369}" srcOrd="0" destOrd="0" presId="urn:microsoft.com/office/officeart/2008/layout/LinedList"/>
    <dgm:cxn modelId="{901838B1-F272-4F3A-ADBE-7BFDD98F988B}" type="presParOf" srcId="{BD7F8535-99FD-4732-8D53-DB81612074BA}" destId="{F5533DC6-CBFB-4BDD-AF25-B5477D80CC0D}" srcOrd="1" destOrd="0" presId="urn:microsoft.com/office/officeart/2008/layout/LinedList"/>
    <dgm:cxn modelId="{5AC45E3D-1743-452F-A0BD-970910183DA3}" type="presParOf" srcId="{36EB64B8-4499-42E8-BA73-7B91A0FD0A9A}" destId="{ED7D3346-25E5-40A6-84C3-B4294E915834}" srcOrd="2" destOrd="0" presId="urn:microsoft.com/office/officeart/2008/layout/LinedList"/>
    <dgm:cxn modelId="{8FA96326-3D76-47E1-8A3A-F3489A22FC11}" type="presParOf" srcId="{36EB64B8-4499-42E8-BA73-7B91A0FD0A9A}" destId="{FEE682F5-B4BD-49B4-998A-EACF40541280}" srcOrd="3" destOrd="0" presId="urn:microsoft.com/office/officeart/2008/layout/LinedList"/>
    <dgm:cxn modelId="{A19516DB-A8F4-4665-9BB1-A5887EC84BB5}" type="presParOf" srcId="{FEE682F5-B4BD-49B4-998A-EACF40541280}" destId="{F61DA7D1-74CC-45AB-8435-F69143561226}" srcOrd="0" destOrd="0" presId="urn:microsoft.com/office/officeart/2008/layout/LinedList"/>
    <dgm:cxn modelId="{800CC585-4B7D-4212-AF38-AFB3637D3D80}" type="presParOf" srcId="{FEE682F5-B4BD-49B4-998A-EACF40541280}" destId="{A88E6122-88EA-493D-94B7-BE4F7762C329}" srcOrd="1" destOrd="0" presId="urn:microsoft.com/office/officeart/2008/layout/LinedList"/>
    <dgm:cxn modelId="{55635C05-FB0C-4BF8-BD21-F9A13702BFCA}" type="presParOf" srcId="{36EB64B8-4499-42E8-BA73-7B91A0FD0A9A}" destId="{B1D4BBEC-1574-40AE-90AF-3891A66FDC98}" srcOrd="4" destOrd="0" presId="urn:microsoft.com/office/officeart/2008/layout/LinedList"/>
    <dgm:cxn modelId="{A4F10FEF-EC3B-451C-9123-7F1554C654A8}" type="presParOf" srcId="{36EB64B8-4499-42E8-BA73-7B91A0FD0A9A}" destId="{F1942922-1018-49B4-B948-4C243CFE1329}" srcOrd="5" destOrd="0" presId="urn:microsoft.com/office/officeart/2008/layout/LinedList"/>
    <dgm:cxn modelId="{DA71A81A-A10D-45F8-954F-BBD8E13AA96F}" type="presParOf" srcId="{F1942922-1018-49B4-B948-4C243CFE1329}" destId="{BF3C242D-B475-482A-A3C3-C2DEF7021545}" srcOrd="0" destOrd="0" presId="urn:microsoft.com/office/officeart/2008/layout/LinedList"/>
    <dgm:cxn modelId="{ED630651-2385-4677-B6CD-F03C3EA53CA2}" type="presParOf" srcId="{F1942922-1018-49B4-B948-4C243CFE1329}" destId="{FC255DF5-3920-4F44-A4F3-A7A3E9A3AA1B}" srcOrd="1" destOrd="0" presId="urn:microsoft.com/office/officeart/2008/layout/LinedList"/>
    <dgm:cxn modelId="{A5A2ADF5-DB9B-4FA5-80C0-2F8F19C9BC8A}" type="presParOf" srcId="{36EB64B8-4499-42E8-BA73-7B91A0FD0A9A}" destId="{FD9451A9-31BE-4F38-A8B2-A4E22D7B4C4F}" srcOrd="6" destOrd="0" presId="urn:microsoft.com/office/officeart/2008/layout/LinedList"/>
    <dgm:cxn modelId="{DE302FD7-E90F-4C56-A46F-B9B08F59E4CE}" type="presParOf" srcId="{36EB64B8-4499-42E8-BA73-7B91A0FD0A9A}" destId="{E788A24A-F85D-4787-BCC5-06F21B129910}" srcOrd="7" destOrd="0" presId="urn:microsoft.com/office/officeart/2008/layout/LinedList"/>
    <dgm:cxn modelId="{83BDB52C-E0CF-4BD3-A599-28A74C9CD033}" type="presParOf" srcId="{E788A24A-F85D-4787-BCC5-06F21B129910}" destId="{42ACE262-0252-4C68-8C22-D375006A6814}" srcOrd="0" destOrd="0" presId="urn:microsoft.com/office/officeart/2008/layout/LinedList"/>
    <dgm:cxn modelId="{15EAB699-799A-4D0C-8EAA-75EF7450D0D8}" type="presParOf" srcId="{E788A24A-F85D-4787-BCC5-06F21B129910}" destId="{EA9A5BC3-EFA0-41E1-BFED-65A8FEA633ED}" srcOrd="1" destOrd="0" presId="urn:microsoft.com/office/officeart/2008/layout/LinedList"/>
    <dgm:cxn modelId="{48F56EB3-028D-4239-8F70-9746DC3ED94D}" type="presParOf" srcId="{36EB64B8-4499-42E8-BA73-7B91A0FD0A9A}" destId="{24C20015-98C8-4193-AC77-83B7D4387E40}" srcOrd="8" destOrd="0" presId="urn:microsoft.com/office/officeart/2008/layout/LinedList"/>
    <dgm:cxn modelId="{7B13E1FF-9412-48B3-83ED-9BF2CDB45FD1}" type="presParOf" srcId="{36EB64B8-4499-42E8-BA73-7B91A0FD0A9A}" destId="{AE2C8D44-4BAF-423B-8BE0-E501CBD3ED97}" srcOrd="9" destOrd="0" presId="urn:microsoft.com/office/officeart/2008/layout/LinedList"/>
    <dgm:cxn modelId="{846383F0-2824-4EC9-8CEE-C17438571C86}" type="presParOf" srcId="{AE2C8D44-4BAF-423B-8BE0-E501CBD3ED97}" destId="{8BBF7815-DBC9-4004-A4E0-B479DFFCFCB3}" srcOrd="0" destOrd="0" presId="urn:microsoft.com/office/officeart/2008/layout/LinedList"/>
    <dgm:cxn modelId="{CB413561-CE64-41C0-A8FD-5FEFE6A2B2B5}" type="presParOf" srcId="{AE2C8D44-4BAF-423B-8BE0-E501CBD3ED97}" destId="{68F78773-38F9-4BC3-8A7E-C96D272ECC33}" srcOrd="1" destOrd="0" presId="urn:microsoft.com/office/officeart/2008/layout/LinedList"/>
    <dgm:cxn modelId="{99EEBBC6-7DA8-45E7-A58D-BF7D800B419A}" type="presParOf" srcId="{36EB64B8-4499-42E8-BA73-7B91A0FD0A9A}" destId="{C9A2CDDF-B250-4ECC-87B8-380B6B29FE70}" srcOrd="10" destOrd="0" presId="urn:microsoft.com/office/officeart/2008/layout/LinedList"/>
    <dgm:cxn modelId="{53BA6B13-9ECD-4C65-8157-4222D16FD55A}" type="presParOf" srcId="{36EB64B8-4499-42E8-BA73-7B91A0FD0A9A}" destId="{B6D09314-0D61-4155-B1CD-3EBFE01A310E}" srcOrd="11" destOrd="0" presId="urn:microsoft.com/office/officeart/2008/layout/LinedList"/>
    <dgm:cxn modelId="{4BF5ADE9-CCA1-4E8E-9623-BAC25AAC87AF}" type="presParOf" srcId="{B6D09314-0D61-4155-B1CD-3EBFE01A310E}" destId="{C85BF505-5F7C-4EA6-A254-01BE67993ECE}" srcOrd="0" destOrd="0" presId="urn:microsoft.com/office/officeart/2008/layout/LinedList"/>
    <dgm:cxn modelId="{043F9DCB-018B-47E1-8105-87A5AC6BD05E}" type="presParOf" srcId="{B6D09314-0D61-4155-B1CD-3EBFE01A310E}" destId="{0EE80366-45E5-448A-8BF0-73B37E373F53}" srcOrd="1" destOrd="0" presId="urn:microsoft.com/office/officeart/2008/layout/LinedList"/>
    <dgm:cxn modelId="{0DA02935-0DE1-40EE-8DED-B6DF85ABD148}" type="presParOf" srcId="{36EB64B8-4499-42E8-BA73-7B91A0FD0A9A}" destId="{6ADF141C-A13E-4832-B436-5804AB706E07}" srcOrd="12" destOrd="0" presId="urn:microsoft.com/office/officeart/2008/layout/LinedList"/>
    <dgm:cxn modelId="{5DF58CB2-07D5-41FA-8FED-0E43B2E9413C}" type="presParOf" srcId="{36EB64B8-4499-42E8-BA73-7B91A0FD0A9A}" destId="{1E4B98CF-3C51-4C95-8ACD-BBA1E7527126}" srcOrd="13" destOrd="0" presId="urn:microsoft.com/office/officeart/2008/layout/LinedList"/>
    <dgm:cxn modelId="{6AAA970F-6CB5-4E1F-8940-089A00426B76}" type="presParOf" srcId="{1E4B98CF-3C51-4C95-8ACD-BBA1E7527126}" destId="{9299DCA5-1D65-4CAF-A016-5BF975A21EB3}" srcOrd="0" destOrd="0" presId="urn:microsoft.com/office/officeart/2008/layout/LinedList"/>
    <dgm:cxn modelId="{34548254-19BA-41CE-AE54-2CE4575BF5F7}" type="presParOf" srcId="{1E4B98CF-3C51-4C95-8ACD-BBA1E7527126}" destId="{0B319958-0F49-4DF3-B797-209AA474DA7C}" srcOrd="1" destOrd="0" presId="urn:microsoft.com/office/officeart/2008/layout/LinedList"/>
    <dgm:cxn modelId="{4A85E61E-C442-4A46-BA57-E741000B6A82}" type="presParOf" srcId="{36EB64B8-4499-42E8-BA73-7B91A0FD0A9A}" destId="{6BBC518C-341A-4F32-B351-7C1AFFB6E068}" srcOrd="14" destOrd="0" presId="urn:microsoft.com/office/officeart/2008/layout/LinedList"/>
    <dgm:cxn modelId="{D57F9102-0A94-4DAC-8782-91A24355EE08}" type="presParOf" srcId="{36EB64B8-4499-42E8-BA73-7B91A0FD0A9A}" destId="{8462F334-8EA6-4F0E-A467-CEBCE2CFEB1A}" srcOrd="15" destOrd="0" presId="urn:microsoft.com/office/officeart/2008/layout/LinedList"/>
    <dgm:cxn modelId="{9DD2F7CC-C15A-4146-A50D-027D469DC20C}" type="presParOf" srcId="{8462F334-8EA6-4F0E-A467-CEBCE2CFEB1A}" destId="{9F4BEC6C-B11B-4696-8977-5D480B191AD8}" srcOrd="0" destOrd="0" presId="urn:microsoft.com/office/officeart/2008/layout/LinedList"/>
    <dgm:cxn modelId="{3F897C73-80C9-49C0-9319-2BD43E3DB9DD}" type="presParOf" srcId="{8462F334-8EA6-4F0E-A467-CEBCE2CFEB1A}" destId="{F14808C0-039F-4241-B0F2-CE7DD2DA32F4}" srcOrd="1" destOrd="0" presId="urn:microsoft.com/office/officeart/2008/layout/LinedList"/>
    <dgm:cxn modelId="{89E855C0-0AEF-408A-B4FB-84ED071E7971}" type="presParOf" srcId="{36EB64B8-4499-42E8-BA73-7B91A0FD0A9A}" destId="{DC8E276F-BA6B-4C57-ACC0-8F2AA2637D4D}" srcOrd="16" destOrd="0" presId="urn:microsoft.com/office/officeart/2008/layout/LinedList"/>
    <dgm:cxn modelId="{12CB30D4-367A-4DD1-AEBD-A995CB94ECB0}" type="presParOf" srcId="{36EB64B8-4499-42E8-BA73-7B91A0FD0A9A}" destId="{08BE11EF-852F-43C5-8C20-F1551F74F281}" srcOrd="17" destOrd="0" presId="urn:microsoft.com/office/officeart/2008/layout/LinedList"/>
    <dgm:cxn modelId="{ED6F6E1C-1413-433A-B48F-6EE5B6913D17}" type="presParOf" srcId="{08BE11EF-852F-43C5-8C20-F1551F74F281}" destId="{6D7DEACB-A5B6-4307-B53A-6F597D052F4A}" srcOrd="0" destOrd="0" presId="urn:microsoft.com/office/officeart/2008/layout/LinedList"/>
    <dgm:cxn modelId="{A2786377-4538-4FAB-94E8-73DA6DC3A717}" type="presParOf" srcId="{08BE11EF-852F-43C5-8C20-F1551F74F281}" destId="{076A59A9-9220-466A-A7DB-F40619B7E1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81371-9240-4FA8-8925-303FADF0705D}">
      <dsp:nvSpPr>
        <dsp:cNvPr id="0" name=""/>
        <dsp:cNvSpPr/>
      </dsp:nvSpPr>
      <dsp:spPr>
        <a:xfrm rot="10800000">
          <a:off x="781486" y="1432"/>
          <a:ext cx="2614345" cy="4919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5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/>
            <a:t>@</a:t>
          </a:r>
          <a:r>
            <a:rPr lang="en-US" sz="2000" kern="1200" dirty="0" err="1"/>
            <a:t>vikasrajputin</a:t>
          </a:r>
          <a:endParaRPr lang="en-US" sz="2000" kern="1200" dirty="0"/>
        </a:p>
      </dsp:txBody>
      <dsp:txXfrm rot="10800000">
        <a:off x="904472" y="1432"/>
        <a:ext cx="2491359" cy="491946"/>
      </dsp:txXfrm>
    </dsp:sp>
    <dsp:sp modelId="{FCF5C96A-7D2A-4CF6-A77D-7B70694718FF}">
      <dsp:nvSpPr>
        <dsp:cNvPr id="0" name=""/>
        <dsp:cNvSpPr/>
      </dsp:nvSpPr>
      <dsp:spPr>
        <a:xfrm>
          <a:off x="535513" y="1432"/>
          <a:ext cx="491946" cy="491946"/>
        </a:xfrm>
        <a:prstGeom prst="ellipse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082A99-2411-4DC1-AB19-5668A50D0B62}">
      <dsp:nvSpPr>
        <dsp:cNvPr id="0" name=""/>
        <dsp:cNvSpPr/>
      </dsp:nvSpPr>
      <dsp:spPr>
        <a:xfrm rot="10800000">
          <a:off x="781486" y="640228"/>
          <a:ext cx="2614345" cy="4919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5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@vikasrajputin</a:t>
          </a:r>
        </a:p>
      </dsp:txBody>
      <dsp:txXfrm rot="10800000">
        <a:off x="904472" y="640228"/>
        <a:ext cx="2491359" cy="491946"/>
      </dsp:txXfrm>
    </dsp:sp>
    <dsp:sp modelId="{20A81B4B-2537-426E-A3FC-9661202136A8}">
      <dsp:nvSpPr>
        <dsp:cNvPr id="0" name=""/>
        <dsp:cNvSpPr/>
      </dsp:nvSpPr>
      <dsp:spPr>
        <a:xfrm>
          <a:off x="535513" y="640228"/>
          <a:ext cx="491946" cy="491946"/>
        </a:xfrm>
        <a:prstGeom prst="ellipse">
          <a:avLst/>
        </a:prstGeom>
        <a:blipFill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3538F-760F-45C5-8AA8-19FBDC12A71C}">
      <dsp:nvSpPr>
        <dsp:cNvPr id="0" name=""/>
        <dsp:cNvSpPr/>
      </dsp:nvSpPr>
      <dsp:spPr>
        <a:xfrm rot="10800000">
          <a:off x="781486" y="1279024"/>
          <a:ext cx="2614345" cy="4919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5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@vikasrajputin</a:t>
          </a:r>
        </a:p>
      </dsp:txBody>
      <dsp:txXfrm rot="10800000">
        <a:off x="904472" y="1279024"/>
        <a:ext cx="2491359" cy="491946"/>
      </dsp:txXfrm>
    </dsp:sp>
    <dsp:sp modelId="{8B70D6D5-72A0-4F59-B6BD-D532A7DF0BF6}">
      <dsp:nvSpPr>
        <dsp:cNvPr id="0" name=""/>
        <dsp:cNvSpPr/>
      </dsp:nvSpPr>
      <dsp:spPr>
        <a:xfrm>
          <a:off x="535513" y="1279024"/>
          <a:ext cx="491946" cy="491946"/>
        </a:xfrm>
        <a:prstGeom prst="ellipse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A2F75-9107-4BEB-971C-FC2D8FC49180}">
      <dsp:nvSpPr>
        <dsp:cNvPr id="0" name=""/>
        <dsp:cNvSpPr/>
      </dsp:nvSpPr>
      <dsp:spPr>
        <a:xfrm rot="10800000">
          <a:off x="781486" y="1917820"/>
          <a:ext cx="2614345" cy="49194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935" tIns="76200" rIns="14224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/>
            <a:t>VikasRajput.in</a:t>
          </a:r>
        </a:p>
      </dsp:txBody>
      <dsp:txXfrm rot="10800000">
        <a:off x="904472" y="1917820"/>
        <a:ext cx="2491359" cy="491946"/>
      </dsp:txXfrm>
    </dsp:sp>
    <dsp:sp modelId="{85A0C5C8-73C8-4153-939E-962ADD597AA2}">
      <dsp:nvSpPr>
        <dsp:cNvPr id="0" name=""/>
        <dsp:cNvSpPr/>
      </dsp:nvSpPr>
      <dsp:spPr>
        <a:xfrm>
          <a:off x="535513" y="1917820"/>
          <a:ext cx="491946" cy="491946"/>
        </a:xfrm>
        <a:prstGeom prst="ellipse">
          <a:avLst/>
        </a:prstGeom>
        <a:blipFill>
          <a:blip xmlns:r="http://schemas.openxmlformats.org/officeDocument/2006/relationships"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69C924-41D4-494F-85B5-9CE43622D7B7}">
      <dsp:nvSpPr>
        <dsp:cNvPr id="0" name=""/>
        <dsp:cNvSpPr/>
      </dsp:nvSpPr>
      <dsp:spPr>
        <a:xfrm>
          <a:off x="832516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F6EE5-6914-42DC-AEC4-2F1076066F33}">
      <dsp:nvSpPr>
        <dsp:cNvPr id="0" name=""/>
        <dsp:cNvSpPr/>
      </dsp:nvSpPr>
      <dsp:spPr>
        <a:xfrm>
          <a:off x="1029725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8B1D9-3CA8-48EA-B3C9-1EEE5495C3DD}">
      <dsp:nvSpPr>
        <dsp:cNvPr id="0" name=""/>
        <dsp:cNvSpPr/>
      </dsp:nvSpPr>
      <dsp:spPr>
        <a:xfrm>
          <a:off x="536703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Update – vulnerability/security patching</a:t>
          </a:r>
          <a:endParaRPr lang="en-US" sz="1100" kern="1200"/>
        </a:p>
      </dsp:txBody>
      <dsp:txXfrm>
        <a:off x="536703" y="1214941"/>
        <a:ext cx="1516992" cy="606796"/>
      </dsp:txXfrm>
    </dsp:sp>
    <dsp:sp modelId="{DE8223BC-DACE-4514-AC41-04D4E58608FA}">
      <dsp:nvSpPr>
        <dsp:cNvPr id="0" name=""/>
        <dsp:cNvSpPr/>
      </dsp:nvSpPr>
      <dsp:spPr>
        <a:xfrm>
          <a:off x="2614982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A413F-8098-4CBA-A242-679022F8322C}">
      <dsp:nvSpPr>
        <dsp:cNvPr id="0" name=""/>
        <dsp:cNvSpPr/>
      </dsp:nvSpPr>
      <dsp:spPr>
        <a:xfrm>
          <a:off x="2812191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F47C2-CC88-449F-9D18-0DAC0673B1C9}">
      <dsp:nvSpPr>
        <dsp:cNvPr id="0" name=""/>
        <dsp:cNvSpPr/>
      </dsp:nvSpPr>
      <dsp:spPr>
        <a:xfrm>
          <a:off x="2319169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Upgrade – New Version, No Data Change</a:t>
          </a:r>
          <a:endParaRPr lang="en-US" sz="1100" kern="1200"/>
        </a:p>
      </dsp:txBody>
      <dsp:txXfrm>
        <a:off x="2319169" y="1214941"/>
        <a:ext cx="1516992" cy="606796"/>
      </dsp:txXfrm>
    </dsp:sp>
    <dsp:sp modelId="{6495D060-351B-46E2-9987-8772E94557B7}">
      <dsp:nvSpPr>
        <dsp:cNvPr id="0" name=""/>
        <dsp:cNvSpPr/>
      </dsp:nvSpPr>
      <dsp:spPr>
        <a:xfrm>
          <a:off x="4397448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8E5A3-CEB9-42AC-A7AD-7887B5EA282D}">
      <dsp:nvSpPr>
        <dsp:cNvPr id="0" name=""/>
        <dsp:cNvSpPr/>
      </dsp:nvSpPr>
      <dsp:spPr>
        <a:xfrm>
          <a:off x="4594657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9D257-A0D1-4257-84F2-479ED11BE658}">
      <dsp:nvSpPr>
        <dsp:cNvPr id="0" name=""/>
        <dsp:cNvSpPr/>
      </dsp:nvSpPr>
      <dsp:spPr>
        <a:xfrm>
          <a:off x="4101634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b="1" kern="1200"/>
            <a:t>Migration</a:t>
          </a:r>
          <a:r>
            <a:rPr lang="en-IN" sz="1100" kern="1200"/>
            <a:t> – API/Schema/Data Changes</a:t>
          </a:r>
          <a:endParaRPr lang="en-US" sz="1100" kern="1200"/>
        </a:p>
      </dsp:txBody>
      <dsp:txXfrm>
        <a:off x="4101634" y="1214941"/>
        <a:ext cx="1516992" cy="606796"/>
      </dsp:txXfrm>
    </dsp:sp>
    <dsp:sp modelId="{3543752D-AF0D-4EA1-8CD1-E6E3E97A246E}">
      <dsp:nvSpPr>
        <dsp:cNvPr id="0" name=""/>
        <dsp:cNvSpPr/>
      </dsp:nvSpPr>
      <dsp:spPr>
        <a:xfrm>
          <a:off x="6179914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7B4F1-83CA-4336-9571-7A88ACECF94F}">
      <dsp:nvSpPr>
        <dsp:cNvPr id="0" name=""/>
        <dsp:cNvSpPr/>
      </dsp:nvSpPr>
      <dsp:spPr>
        <a:xfrm>
          <a:off x="6377123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7EA2A-FAB2-48B4-8DE4-A7B2A98583DF}">
      <dsp:nvSpPr>
        <dsp:cNvPr id="0" name=""/>
        <dsp:cNvSpPr/>
      </dsp:nvSpPr>
      <dsp:spPr>
        <a:xfrm>
          <a:off x="5884100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Refactoring – Create Space for New Feature</a:t>
          </a:r>
          <a:endParaRPr lang="en-US" sz="1100" kern="1200"/>
        </a:p>
      </dsp:txBody>
      <dsp:txXfrm>
        <a:off x="5884100" y="1214941"/>
        <a:ext cx="1516992" cy="606796"/>
      </dsp:txXfrm>
    </dsp:sp>
    <dsp:sp modelId="{54DAA7D7-C9CF-403A-A954-7862D51459AB}">
      <dsp:nvSpPr>
        <dsp:cNvPr id="0" name=""/>
        <dsp:cNvSpPr/>
      </dsp:nvSpPr>
      <dsp:spPr>
        <a:xfrm>
          <a:off x="7962380" y="1347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282F-2188-4818-BA22-876F6B64857A}">
      <dsp:nvSpPr>
        <dsp:cNvPr id="0" name=""/>
        <dsp:cNvSpPr/>
      </dsp:nvSpPr>
      <dsp:spPr>
        <a:xfrm>
          <a:off x="8159589" y="198556"/>
          <a:ext cx="530947" cy="530947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3E17F-3A9D-4984-B7C6-D5E95037DA19}">
      <dsp:nvSpPr>
        <dsp:cNvPr id="0" name=""/>
        <dsp:cNvSpPr/>
      </dsp:nvSpPr>
      <dsp:spPr>
        <a:xfrm>
          <a:off x="7666566" y="1214941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Rewrite – Discard Existing, Startover afresh</a:t>
          </a:r>
          <a:endParaRPr lang="en-US" sz="1100" kern="1200"/>
        </a:p>
      </dsp:txBody>
      <dsp:txXfrm>
        <a:off x="7666566" y="1214941"/>
        <a:ext cx="1516992" cy="606796"/>
      </dsp:txXfrm>
    </dsp:sp>
    <dsp:sp modelId="{9FAAA1EB-BADF-491C-B395-4DFB5E37F759}">
      <dsp:nvSpPr>
        <dsp:cNvPr id="0" name=""/>
        <dsp:cNvSpPr/>
      </dsp:nvSpPr>
      <dsp:spPr>
        <a:xfrm>
          <a:off x="2614982" y="2200986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2EB23-A4CA-4C04-8BD1-D6B3A21CDFC1}">
      <dsp:nvSpPr>
        <dsp:cNvPr id="0" name=""/>
        <dsp:cNvSpPr/>
      </dsp:nvSpPr>
      <dsp:spPr>
        <a:xfrm>
          <a:off x="2812191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5D6DD-D97A-4C1C-9353-31B23339CA19}">
      <dsp:nvSpPr>
        <dsp:cNvPr id="0" name=""/>
        <dsp:cNvSpPr/>
      </dsp:nvSpPr>
      <dsp:spPr>
        <a:xfrm>
          <a:off x="2319169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Transpile – Switch Language</a:t>
          </a:r>
          <a:endParaRPr lang="en-US" sz="1100" kern="1200"/>
        </a:p>
      </dsp:txBody>
      <dsp:txXfrm>
        <a:off x="2319169" y="3414580"/>
        <a:ext cx="1516992" cy="606796"/>
      </dsp:txXfrm>
    </dsp:sp>
    <dsp:sp modelId="{7A4BF7F1-D176-457B-8E0D-4B43E125E6CB}">
      <dsp:nvSpPr>
        <dsp:cNvPr id="0" name=""/>
        <dsp:cNvSpPr/>
      </dsp:nvSpPr>
      <dsp:spPr>
        <a:xfrm>
          <a:off x="4397448" y="2200986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5A124-97CD-48E1-B427-A8E7DA96D72D}">
      <dsp:nvSpPr>
        <dsp:cNvPr id="0" name=""/>
        <dsp:cNvSpPr/>
      </dsp:nvSpPr>
      <dsp:spPr>
        <a:xfrm>
          <a:off x="4594657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D7482-A4A0-4ED7-BFC3-4D1B7DF581FF}">
      <dsp:nvSpPr>
        <dsp:cNvPr id="0" name=""/>
        <dsp:cNvSpPr/>
      </dsp:nvSpPr>
      <dsp:spPr>
        <a:xfrm>
          <a:off x="4101634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Linters – IDE Checks</a:t>
          </a:r>
          <a:endParaRPr lang="en-US" sz="1100" kern="1200"/>
        </a:p>
      </dsp:txBody>
      <dsp:txXfrm>
        <a:off x="4101634" y="3414580"/>
        <a:ext cx="1516992" cy="606796"/>
      </dsp:txXfrm>
    </dsp:sp>
    <dsp:sp modelId="{5375E1CC-6BD1-4BF1-9493-E7FC1A46AB68}">
      <dsp:nvSpPr>
        <dsp:cNvPr id="0" name=""/>
        <dsp:cNvSpPr/>
      </dsp:nvSpPr>
      <dsp:spPr>
        <a:xfrm>
          <a:off x="6179914" y="2200986"/>
          <a:ext cx="925365" cy="92536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1FAE7-7CE0-4AE1-A05C-8AA9EE1CE042}">
      <dsp:nvSpPr>
        <dsp:cNvPr id="0" name=""/>
        <dsp:cNvSpPr/>
      </dsp:nvSpPr>
      <dsp:spPr>
        <a:xfrm>
          <a:off x="6377123" y="2398195"/>
          <a:ext cx="530947" cy="530947"/>
        </a:xfrm>
        <a:prstGeom prst="rect">
          <a:avLst/>
        </a:prstGeom>
        <a:blipFill>
          <a:blip xmlns:r="http://schemas.openxmlformats.org/officeDocument/2006/relationships" r:embed="rId1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8F707-A9B6-4966-B9B9-699C3DAE0C9D}">
      <dsp:nvSpPr>
        <dsp:cNvPr id="0" name=""/>
        <dsp:cNvSpPr/>
      </dsp:nvSpPr>
      <dsp:spPr>
        <a:xfrm>
          <a:off x="5884100" y="3414580"/>
          <a:ext cx="1516992" cy="60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IN" sz="1100" kern="1200"/>
            <a:t>SCA Fixes – Static Code Analysis</a:t>
          </a:r>
          <a:endParaRPr lang="en-US" sz="1100" kern="1200"/>
        </a:p>
      </dsp:txBody>
      <dsp:txXfrm>
        <a:off x="5884100" y="3414580"/>
        <a:ext cx="1516992" cy="60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A23AC-FAE0-41D3-B73F-336FE81F65FC}">
      <dsp:nvSpPr>
        <dsp:cNvPr id="0" name=""/>
        <dsp:cNvSpPr/>
      </dsp:nvSpPr>
      <dsp:spPr>
        <a:xfrm>
          <a:off x="0" y="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BCAF4-2FD1-43E1-A1B1-0D7E45015CF4}">
      <dsp:nvSpPr>
        <dsp:cNvPr id="0" name=""/>
        <dsp:cNvSpPr/>
      </dsp:nvSpPr>
      <dsp:spPr>
        <a:xfrm>
          <a:off x="0" y="0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>
              <a:hlinkClick xmlns:r="http://schemas.openxmlformats.org/officeDocument/2006/relationships" r:id="rId1"/>
            </a:rPr>
            <a:t>https://www.arhohuttunen.com/junit-5-migration/</a:t>
          </a:r>
          <a:endParaRPr lang="en-US" sz="1600" kern="1200" dirty="0"/>
        </a:p>
      </dsp:txBody>
      <dsp:txXfrm>
        <a:off x="0" y="0"/>
        <a:ext cx="5641974" cy="1230312"/>
      </dsp:txXfrm>
    </dsp:sp>
    <dsp:sp modelId="{A69D989C-6516-48FB-86D1-A81A1D4E375D}">
      <dsp:nvSpPr>
        <dsp:cNvPr id="0" name=""/>
        <dsp:cNvSpPr/>
      </dsp:nvSpPr>
      <dsp:spPr>
        <a:xfrm>
          <a:off x="0" y="1230312"/>
          <a:ext cx="5641974" cy="0"/>
        </a:xfrm>
        <a:prstGeom prst="line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15ACA-2858-475B-9BA1-A9EDAA130B27}">
      <dsp:nvSpPr>
        <dsp:cNvPr id="0" name=""/>
        <dsp:cNvSpPr/>
      </dsp:nvSpPr>
      <dsp:spPr>
        <a:xfrm>
          <a:off x="0" y="1230312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>
              <a:hlinkClick xmlns:r="http://schemas.openxmlformats.org/officeDocument/2006/relationships" r:id="rId2"/>
            </a:rPr>
            <a:t>https://www.linkedin.com/pulse/migrating-from-java-8-11-17-rachit-mehrotra/</a:t>
          </a:r>
          <a:endParaRPr lang="en-US" sz="1600" kern="1200" dirty="0"/>
        </a:p>
      </dsp:txBody>
      <dsp:txXfrm>
        <a:off x="0" y="1230312"/>
        <a:ext cx="5641974" cy="1230312"/>
      </dsp:txXfrm>
    </dsp:sp>
    <dsp:sp modelId="{98B178F3-A854-4A60-880A-CC901E581E99}">
      <dsp:nvSpPr>
        <dsp:cNvPr id="0" name=""/>
        <dsp:cNvSpPr/>
      </dsp:nvSpPr>
      <dsp:spPr>
        <a:xfrm>
          <a:off x="0" y="2460625"/>
          <a:ext cx="5641974" cy="0"/>
        </a:xfrm>
        <a:prstGeom prst="line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77A7A-7CB0-42E0-9B13-6A18CD7FDFAA}">
      <dsp:nvSpPr>
        <dsp:cNvPr id="0" name=""/>
        <dsp:cNvSpPr/>
      </dsp:nvSpPr>
      <dsp:spPr>
        <a:xfrm>
          <a:off x="0" y="2460625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>
              <a:hlinkClick xmlns:r="http://schemas.openxmlformats.org/officeDocument/2006/relationships" r:id="rId3"/>
            </a:rPr>
            <a:t>https://docs.oracle.com/en/java/javase/17/migrate/migrating-jdk-8-later-jdk-releases.html</a:t>
          </a:r>
          <a:endParaRPr lang="en-US" sz="1600" kern="1200"/>
        </a:p>
      </dsp:txBody>
      <dsp:txXfrm>
        <a:off x="0" y="2460625"/>
        <a:ext cx="5641974" cy="1230312"/>
      </dsp:txXfrm>
    </dsp:sp>
    <dsp:sp modelId="{CF1967DE-CDD0-43C4-8DA9-DDE8587B3CDD}">
      <dsp:nvSpPr>
        <dsp:cNvPr id="0" name=""/>
        <dsp:cNvSpPr/>
      </dsp:nvSpPr>
      <dsp:spPr>
        <a:xfrm>
          <a:off x="0" y="369093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C57D7-3680-4329-9C1F-485A3F37753B}">
      <dsp:nvSpPr>
        <dsp:cNvPr id="0" name=""/>
        <dsp:cNvSpPr/>
      </dsp:nvSpPr>
      <dsp:spPr>
        <a:xfrm>
          <a:off x="0" y="3690937"/>
          <a:ext cx="5641974" cy="1230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>
              <a:hlinkClick xmlns:r="http://schemas.openxmlformats.org/officeDocument/2006/relationships" r:id="rId4"/>
            </a:rPr>
            <a:t>https://github.com/spring-projects/spring-boot/wiki/Spring-Boot-3.0-Migration-Guide</a:t>
          </a:r>
          <a:endParaRPr lang="en-US" sz="1600" kern="1200" dirty="0"/>
        </a:p>
      </dsp:txBody>
      <dsp:txXfrm>
        <a:off x="0" y="3690937"/>
        <a:ext cx="5641974" cy="12303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43C1F-1453-4F6C-9892-AFDDADFCB8A1}">
      <dsp:nvSpPr>
        <dsp:cNvPr id="0" name=""/>
        <dsp:cNvSpPr/>
      </dsp:nvSpPr>
      <dsp:spPr>
        <a:xfrm>
          <a:off x="0" y="325464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67BECA-6447-4B68-8BDF-DC4908193A03}">
      <dsp:nvSpPr>
        <dsp:cNvPr id="0" name=""/>
        <dsp:cNvSpPr/>
      </dsp:nvSpPr>
      <dsp:spPr>
        <a:xfrm>
          <a:off x="282098" y="59784"/>
          <a:ext cx="394938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200" kern="1200" dirty="0"/>
            <a:t>Unit Tests</a:t>
          </a:r>
          <a:br>
            <a:rPr lang="en-IN" sz="2200" kern="1200" dirty="0"/>
          </a:br>
          <a:r>
            <a:rPr lang="en-IN" sz="1200" kern="1200" dirty="0">
              <a:solidFill>
                <a:srgbClr val="FFFF00"/>
              </a:solidFill>
            </a:rPr>
            <a:t>JUnit 5, TestNG</a:t>
          </a:r>
          <a:endParaRPr lang="en-US" sz="2200" kern="1200" dirty="0">
            <a:solidFill>
              <a:srgbClr val="FFFF00"/>
            </a:solidFill>
          </a:endParaRPr>
        </a:p>
      </dsp:txBody>
      <dsp:txXfrm>
        <a:off x="308037" y="85723"/>
        <a:ext cx="3897504" cy="479482"/>
      </dsp:txXfrm>
    </dsp:sp>
    <dsp:sp modelId="{8030AE0C-A793-4096-8E4F-AE234CB68347}">
      <dsp:nvSpPr>
        <dsp:cNvPr id="0" name=""/>
        <dsp:cNvSpPr/>
      </dsp:nvSpPr>
      <dsp:spPr>
        <a:xfrm>
          <a:off x="0" y="1141944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EC27-130C-427F-A179-938970BF57B7}">
      <dsp:nvSpPr>
        <dsp:cNvPr id="0" name=""/>
        <dsp:cNvSpPr/>
      </dsp:nvSpPr>
      <dsp:spPr>
        <a:xfrm>
          <a:off x="282098" y="876264"/>
          <a:ext cx="3949382" cy="531360"/>
        </a:xfrm>
        <a:prstGeom prst="roundRect">
          <a:avLst/>
        </a:prstGeom>
        <a:solidFill>
          <a:schemeClr val="accent2">
            <a:hueOff val="-264675"/>
            <a:satOff val="298"/>
            <a:lumOff val="70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Mutation Tests</a:t>
          </a:r>
          <a:br>
            <a:rPr lang="en-US" sz="2200" kern="1200" dirty="0"/>
          </a:br>
          <a:r>
            <a:rPr lang="en-US" sz="1200" kern="1200" dirty="0" err="1">
              <a:solidFill>
                <a:srgbClr val="FFFF00"/>
              </a:solidFill>
              <a:latin typeface="Tw Cen MT" panose="020B0602020104020603"/>
              <a:ea typeface="+mn-ea"/>
              <a:cs typeface="+mn-cs"/>
            </a:rPr>
            <a:t>PITest</a:t>
          </a:r>
          <a:endParaRPr lang="en-US" sz="1200" kern="1200" dirty="0">
            <a:solidFill>
              <a:srgbClr val="FFFF00"/>
            </a:solidFill>
            <a:latin typeface="Tw Cen MT" panose="020B0602020104020603"/>
            <a:ea typeface="+mn-ea"/>
            <a:cs typeface="+mn-cs"/>
          </a:endParaRPr>
        </a:p>
      </dsp:txBody>
      <dsp:txXfrm>
        <a:off x="308037" y="902203"/>
        <a:ext cx="3897504" cy="479482"/>
      </dsp:txXfrm>
    </dsp:sp>
    <dsp:sp modelId="{23836D11-DB5E-47B8-99AD-B5A4EB6D4D11}">
      <dsp:nvSpPr>
        <dsp:cNvPr id="0" name=""/>
        <dsp:cNvSpPr/>
      </dsp:nvSpPr>
      <dsp:spPr>
        <a:xfrm>
          <a:off x="0" y="1958424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0C042E-9090-4C52-BBC7-AC32DA23C382}">
      <dsp:nvSpPr>
        <dsp:cNvPr id="0" name=""/>
        <dsp:cNvSpPr/>
      </dsp:nvSpPr>
      <dsp:spPr>
        <a:xfrm>
          <a:off x="282098" y="1692744"/>
          <a:ext cx="3949382" cy="531360"/>
        </a:xfrm>
        <a:prstGeom prst="roundRect">
          <a:avLst/>
        </a:prstGeom>
        <a:solidFill>
          <a:schemeClr val="accent2">
            <a:hueOff val="-529349"/>
            <a:satOff val="597"/>
            <a:lumOff val="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Integration Tests</a:t>
          </a:r>
          <a:br>
            <a:rPr lang="en-IN" sz="1800" kern="1200" dirty="0"/>
          </a:br>
          <a:r>
            <a:rPr lang="en-IN" sz="1400" kern="1200" dirty="0" err="1">
              <a:solidFill>
                <a:srgbClr val="FFFF00"/>
              </a:solidFill>
            </a:rPr>
            <a:t>testcontainers</a:t>
          </a:r>
          <a:r>
            <a:rPr lang="en-IN" sz="1400" kern="1200" dirty="0">
              <a:solidFill>
                <a:srgbClr val="FFFF00"/>
              </a:solidFill>
            </a:rPr>
            <a:t>, pact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308037" y="1718683"/>
        <a:ext cx="3897504" cy="479482"/>
      </dsp:txXfrm>
    </dsp:sp>
    <dsp:sp modelId="{C382B734-96B2-4DE4-B8E5-D1A2FD4A3F1B}">
      <dsp:nvSpPr>
        <dsp:cNvPr id="0" name=""/>
        <dsp:cNvSpPr/>
      </dsp:nvSpPr>
      <dsp:spPr>
        <a:xfrm>
          <a:off x="0" y="2774905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F615F-D926-496D-877F-F0333EE1AE03}">
      <dsp:nvSpPr>
        <dsp:cNvPr id="0" name=""/>
        <dsp:cNvSpPr/>
      </dsp:nvSpPr>
      <dsp:spPr>
        <a:xfrm>
          <a:off x="282098" y="2509224"/>
          <a:ext cx="3949382" cy="531360"/>
        </a:xfrm>
        <a:prstGeom prst="roundRect">
          <a:avLst/>
        </a:prstGeom>
        <a:solidFill>
          <a:schemeClr val="accent2">
            <a:hueOff val="-794024"/>
            <a:satOff val="895"/>
            <a:lumOff val="211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kern="1200" dirty="0"/>
            <a:t>E2E Tests</a:t>
          </a:r>
          <a:br>
            <a:rPr lang="en-IN" sz="1800" kern="1200" dirty="0"/>
          </a:br>
          <a:r>
            <a:rPr lang="en-IN" sz="1400" kern="1200" dirty="0">
              <a:solidFill>
                <a:srgbClr val="FFFF00"/>
              </a:solidFill>
            </a:rPr>
            <a:t>Cucumber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308037" y="2535163"/>
        <a:ext cx="3897504" cy="479482"/>
      </dsp:txXfrm>
    </dsp:sp>
    <dsp:sp modelId="{E09BB27B-5B27-46BD-9C67-5B7DB2CFD510}">
      <dsp:nvSpPr>
        <dsp:cNvPr id="0" name=""/>
        <dsp:cNvSpPr/>
      </dsp:nvSpPr>
      <dsp:spPr>
        <a:xfrm>
          <a:off x="0" y="3591385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C511B-522F-47C6-92A1-B3D4DBE40504}">
      <dsp:nvSpPr>
        <dsp:cNvPr id="0" name=""/>
        <dsp:cNvSpPr/>
      </dsp:nvSpPr>
      <dsp:spPr>
        <a:xfrm>
          <a:off x="282098" y="3325705"/>
          <a:ext cx="3949382" cy="531360"/>
        </a:xfrm>
        <a:prstGeom prst="roundRect">
          <a:avLst/>
        </a:prstGeom>
        <a:solidFill>
          <a:schemeClr val="accent2">
            <a:hueOff val="-1058698"/>
            <a:satOff val="1194"/>
            <a:lumOff val="282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API Tests</a:t>
          </a:r>
          <a:br>
            <a:rPr lang="en-US" sz="1800" kern="1200" dirty="0"/>
          </a:br>
          <a:r>
            <a:rPr lang="en-IN" sz="1400" kern="1200" dirty="0" err="1">
              <a:solidFill>
                <a:srgbClr val="FFFF00"/>
              </a:solidFill>
            </a:rPr>
            <a:t>RestAssured</a:t>
          </a:r>
          <a:endParaRPr lang="en-US" sz="1800" kern="1200" dirty="0">
            <a:solidFill>
              <a:srgbClr val="FFFF00"/>
            </a:solidFill>
          </a:endParaRPr>
        </a:p>
      </dsp:txBody>
      <dsp:txXfrm>
        <a:off x="308037" y="3351644"/>
        <a:ext cx="3897504" cy="479482"/>
      </dsp:txXfrm>
    </dsp:sp>
    <dsp:sp modelId="{D3D2FD62-C09F-4A51-9CE7-75BA761B80C4}">
      <dsp:nvSpPr>
        <dsp:cNvPr id="0" name=""/>
        <dsp:cNvSpPr/>
      </dsp:nvSpPr>
      <dsp:spPr>
        <a:xfrm>
          <a:off x="0" y="4407865"/>
          <a:ext cx="564197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C3946-D42D-4AFC-8B43-21489B2A7BCF}">
      <dsp:nvSpPr>
        <dsp:cNvPr id="0" name=""/>
        <dsp:cNvSpPr/>
      </dsp:nvSpPr>
      <dsp:spPr>
        <a:xfrm>
          <a:off x="282098" y="4142185"/>
          <a:ext cx="3949382" cy="5313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277" tIns="0" rIns="149277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Functional Tests</a:t>
          </a:r>
          <a:br>
            <a:rPr lang="en-US" sz="1800" kern="1200" dirty="0"/>
          </a:br>
          <a:r>
            <a:rPr lang="en-US" sz="1400" kern="1200" dirty="0">
              <a:solidFill>
                <a:srgbClr val="FFFF00"/>
              </a:solidFill>
            </a:rPr>
            <a:t>Selenium</a:t>
          </a:r>
        </a:p>
      </dsp:txBody>
      <dsp:txXfrm>
        <a:off x="308037" y="4168124"/>
        <a:ext cx="3897504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4F675-FE46-497D-A88A-7B5B0D950F39}">
      <dsp:nvSpPr>
        <dsp:cNvPr id="0" name=""/>
        <dsp:cNvSpPr/>
      </dsp:nvSpPr>
      <dsp:spPr>
        <a:xfrm>
          <a:off x="0" y="542786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B3BD8-8E90-4937-8E6F-D68D9B885732}">
      <dsp:nvSpPr>
        <dsp:cNvPr id="0" name=""/>
        <dsp:cNvSpPr/>
      </dsp:nvSpPr>
      <dsp:spPr>
        <a:xfrm>
          <a:off x="340518" y="866279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>
              <a:hlinkClick xmlns:r="http://schemas.openxmlformats.org/officeDocument/2006/relationships" r:id="rId1"/>
            </a:rPr>
            <a:t>Moderne</a:t>
          </a:r>
          <a:r>
            <a:rPr lang="en-IN" sz="4000" kern="1200"/>
            <a:t> - </a:t>
          </a:r>
          <a:r>
            <a:rPr lang="en-IN" sz="4000" kern="1200">
              <a:hlinkClick xmlns:r="http://schemas.openxmlformats.org/officeDocument/2006/relationships" r:id="rId2"/>
            </a:rPr>
            <a:t>OpenRewrite</a:t>
          </a:r>
          <a:endParaRPr lang="en-US" sz="4000" kern="1200"/>
        </a:p>
      </dsp:txBody>
      <dsp:txXfrm>
        <a:off x="397516" y="923277"/>
        <a:ext cx="2950672" cy="1832068"/>
      </dsp:txXfrm>
    </dsp:sp>
    <dsp:sp modelId="{F18030EC-563D-46E7-BDE0-67B202A6F23A}">
      <dsp:nvSpPr>
        <dsp:cNvPr id="0" name=""/>
        <dsp:cNvSpPr/>
      </dsp:nvSpPr>
      <dsp:spPr>
        <a:xfrm>
          <a:off x="3745706" y="542786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8FF18-5DAC-4968-BD57-5D884F9E04DE}">
      <dsp:nvSpPr>
        <dsp:cNvPr id="0" name=""/>
        <dsp:cNvSpPr/>
      </dsp:nvSpPr>
      <dsp:spPr>
        <a:xfrm>
          <a:off x="4086224" y="866279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/>
            <a:t>Google - </a:t>
          </a:r>
          <a:r>
            <a:rPr lang="en-IN" sz="4000" kern="1200">
              <a:hlinkClick xmlns:r="http://schemas.openxmlformats.org/officeDocument/2006/relationships" r:id="rId3"/>
            </a:rPr>
            <a:t>Errorprone Refaster</a:t>
          </a:r>
          <a:endParaRPr lang="en-US" sz="4000" kern="1200"/>
        </a:p>
      </dsp:txBody>
      <dsp:txXfrm>
        <a:off x="4143222" y="923277"/>
        <a:ext cx="2950672" cy="1832068"/>
      </dsp:txXfrm>
    </dsp:sp>
    <dsp:sp modelId="{534F0D31-6B5D-45A4-AC4A-A7325A645B7B}">
      <dsp:nvSpPr>
        <dsp:cNvPr id="0" name=""/>
        <dsp:cNvSpPr/>
      </dsp:nvSpPr>
      <dsp:spPr>
        <a:xfrm>
          <a:off x="7491412" y="542786"/>
          <a:ext cx="3064668" cy="1946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7CF97-0AA4-4C51-A519-2A07B32C735F}">
      <dsp:nvSpPr>
        <dsp:cNvPr id="0" name=""/>
        <dsp:cNvSpPr/>
      </dsp:nvSpPr>
      <dsp:spPr>
        <a:xfrm>
          <a:off x="7831931" y="866279"/>
          <a:ext cx="3064668" cy="19460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4000" kern="1200"/>
            <a:t>Eclipse - </a:t>
          </a:r>
          <a:r>
            <a:rPr lang="en-IN" sz="4000" kern="1200">
              <a:hlinkClick xmlns:r="http://schemas.openxmlformats.org/officeDocument/2006/relationships" r:id="rId4"/>
            </a:rPr>
            <a:t>JDT</a:t>
          </a:r>
          <a:endParaRPr lang="en-US" sz="4000" kern="1200"/>
        </a:p>
      </dsp:txBody>
      <dsp:txXfrm>
        <a:off x="7888929" y="923277"/>
        <a:ext cx="2950672" cy="18320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1301A-3F68-4726-83EA-F1709F18B6BA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4D711-EA6A-46F9-B315-FB0E9EF384CD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77254-FF3C-4B90-A5D7-84E4A0469B09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/>
            <a:t>Open-source automated refactoring tool</a:t>
          </a:r>
        </a:p>
      </dsp:txBody>
      <dsp:txXfrm>
        <a:off x="1195647" y="2042"/>
        <a:ext cx="4446327" cy="1035192"/>
      </dsp:txXfrm>
    </dsp:sp>
    <dsp:sp modelId="{4860F559-D800-41AA-ABC1-F74DBC90FDAC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B64CA-15F2-46D7-96D3-E2201A6D0E07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63E9A-BDF8-4411-9E87-03D17AA2F429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Based on Lossless Semantic Tree</a:t>
          </a:r>
        </a:p>
      </dsp:txBody>
      <dsp:txXfrm>
        <a:off x="1195647" y="1296033"/>
        <a:ext cx="4446327" cy="1035192"/>
      </dsp:txXfrm>
    </dsp:sp>
    <dsp:sp modelId="{DF71B19A-98B4-40AA-B729-582D426B5D11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F1B85-90A3-4DC9-A287-F27B89BA7BA2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D67F-A06D-45D8-BA1F-03154A1C0A03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2500+ Prepackaged Recipies</a:t>
          </a:r>
        </a:p>
      </dsp:txBody>
      <dsp:txXfrm>
        <a:off x="1195647" y="2590024"/>
        <a:ext cx="4446327" cy="1035192"/>
      </dsp:txXfrm>
    </dsp:sp>
    <dsp:sp modelId="{E9CB19B9-D587-4D11-9242-5A53B2CFCA06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5E7D4-18D4-4616-9C90-B41B78A6189A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44A89-6BD8-42ED-B182-3E4358FA1B69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Expanding Language &amp; Framework Support</a:t>
          </a:r>
        </a:p>
      </dsp:txBody>
      <dsp:txXfrm>
        <a:off x="1195647" y="3884014"/>
        <a:ext cx="4446327" cy="1035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39E27-790E-46B5-8ABF-3100B63ADB8E}">
      <dsp:nvSpPr>
        <dsp:cNvPr id="0" name=""/>
        <dsp:cNvSpPr/>
      </dsp:nvSpPr>
      <dsp:spPr>
        <a:xfrm>
          <a:off x="0" y="600"/>
          <a:ext cx="56419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87E93-64F3-4FF2-B449-D4929E50F369}">
      <dsp:nvSpPr>
        <dsp:cNvPr id="0" name=""/>
        <dsp:cNvSpPr/>
      </dsp:nvSpPr>
      <dsp:spPr>
        <a:xfrm>
          <a:off x="0" y="600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Package Rename</a:t>
          </a:r>
        </a:p>
      </dsp:txBody>
      <dsp:txXfrm>
        <a:off x="0" y="600"/>
        <a:ext cx="5641974" cy="546672"/>
      </dsp:txXfrm>
    </dsp:sp>
    <dsp:sp modelId="{ED7D3346-25E5-40A6-84C3-B4294E915834}">
      <dsp:nvSpPr>
        <dsp:cNvPr id="0" name=""/>
        <dsp:cNvSpPr/>
      </dsp:nvSpPr>
      <dsp:spPr>
        <a:xfrm>
          <a:off x="0" y="547272"/>
          <a:ext cx="5641974" cy="0"/>
        </a:xfrm>
        <a:prstGeom prst="line">
          <a:avLst/>
        </a:prstGeom>
        <a:solidFill>
          <a:schemeClr val="accent2">
            <a:hueOff val="-165422"/>
            <a:satOff val="186"/>
            <a:lumOff val="441"/>
            <a:alphaOff val="0"/>
          </a:schemeClr>
        </a:solidFill>
        <a:ln w="15875" cap="flat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DA7D1-74CC-45AB-8435-F69143561226}">
      <dsp:nvSpPr>
        <dsp:cNvPr id="0" name=""/>
        <dsp:cNvSpPr/>
      </dsp:nvSpPr>
      <dsp:spPr>
        <a:xfrm>
          <a:off x="0" y="547272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Add License Header</a:t>
          </a:r>
        </a:p>
      </dsp:txBody>
      <dsp:txXfrm>
        <a:off x="0" y="547272"/>
        <a:ext cx="5641974" cy="546672"/>
      </dsp:txXfrm>
    </dsp:sp>
    <dsp:sp modelId="{B1D4BBEC-1574-40AE-90AF-3891A66FDC98}">
      <dsp:nvSpPr>
        <dsp:cNvPr id="0" name=""/>
        <dsp:cNvSpPr/>
      </dsp:nvSpPr>
      <dsp:spPr>
        <a:xfrm>
          <a:off x="0" y="1093944"/>
          <a:ext cx="5641974" cy="0"/>
        </a:xfrm>
        <a:prstGeom prst="line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C242D-B475-482A-A3C3-C2DEF7021545}">
      <dsp:nvSpPr>
        <dsp:cNvPr id="0" name=""/>
        <dsp:cNvSpPr/>
      </dsp:nvSpPr>
      <dsp:spPr>
        <a:xfrm>
          <a:off x="0" y="1093944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JUnit 4 to JUnit 5</a:t>
          </a:r>
          <a:endParaRPr lang="en-US" sz="2700" kern="1200" dirty="0"/>
        </a:p>
      </dsp:txBody>
      <dsp:txXfrm>
        <a:off x="0" y="1093944"/>
        <a:ext cx="5641974" cy="546672"/>
      </dsp:txXfrm>
    </dsp:sp>
    <dsp:sp modelId="{FD9451A9-31BE-4F38-A8B2-A4E22D7B4C4F}">
      <dsp:nvSpPr>
        <dsp:cNvPr id="0" name=""/>
        <dsp:cNvSpPr/>
      </dsp:nvSpPr>
      <dsp:spPr>
        <a:xfrm>
          <a:off x="0" y="1640616"/>
          <a:ext cx="5641974" cy="0"/>
        </a:xfrm>
        <a:prstGeom prst="line">
          <a:avLst/>
        </a:prstGeom>
        <a:solidFill>
          <a:schemeClr val="accent2">
            <a:hueOff val="-496265"/>
            <a:satOff val="559"/>
            <a:lumOff val="1324"/>
            <a:alphaOff val="0"/>
          </a:schemeClr>
        </a:solidFill>
        <a:ln w="15875" cap="flat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E262-0252-4C68-8C22-D375006A6814}">
      <dsp:nvSpPr>
        <dsp:cNvPr id="0" name=""/>
        <dsp:cNvSpPr/>
      </dsp:nvSpPr>
      <dsp:spPr>
        <a:xfrm>
          <a:off x="0" y="1640616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Spring 2.x to 3.x</a:t>
          </a:r>
        </a:p>
      </dsp:txBody>
      <dsp:txXfrm>
        <a:off x="0" y="1640616"/>
        <a:ext cx="5641974" cy="546672"/>
      </dsp:txXfrm>
    </dsp:sp>
    <dsp:sp modelId="{24C20015-98C8-4193-AC77-83B7D4387E40}">
      <dsp:nvSpPr>
        <dsp:cNvPr id="0" name=""/>
        <dsp:cNvSpPr/>
      </dsp:nvSpPr>
      <dsp:spPr>
        <a:xfrm>
          <a:off x="0" y="2187288"/>
          <a:ext cx="5641974" cy="0"/>
        </a:xfrm>
        <a:prstGeom prst="line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F7815-DBC9-4004-A4E0-B479DFFCFCB3}">
      <dsp:nvSpPr>
        <dsp:cNvPr id="0" name=""/>
        <dsp:cNvSpPr/>
      </dsp:nvSpPr>
      <dsp:spPr>
        <a:xfrm>
          <a:off x="0" y="2187288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Log4J 1.x to 2.x</a:t>
          </a:r>
        </a:p>
      </dsp:txBody>
      <dsp:txXfrm>
        <a:off x="0" y="2187288"/>
        <a:ext cx="5641974" cy="546672"/>
      </dsp:txXfrm>
    </dsp:sp>
    <dsp:sp modelId="{C9A2CDDF-B250-4ECC-87B8-380B6B29FE70}">
      <dsp:nvSpPr>
        <dsp:cNvPr id="0" name=""/>
        <dsp:cNvSpPr/>
      </dsp:nvSpPr>
      <dsp:spPr>
        <a:xfrm>
          <a:off x="0" y="2733961"/>
          <a:ext cx="5641974" cy="0"/>
        </a:xfrm>
        <a:prstGeom prst="line">
          <a:avLst/>
        </a:prstGeom>
        <a:solidFill>
          <a:schemeClr val="accent2">
            <a:hueOff val="-827108"/>
            <a:satOff val="932"/>
            <a:lumOff val="2206"/>
            <a:alphaOff val="0"/>
          </a:schemeClr>
        </a:solidFill>
        <a:ln w="15875" cap="flat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BF505-5F7C-4EA6-A254-01BE67993ECE}">
      <dsp:nvSpPr>
        <dsp:cNvPr id="0" name=""/>
        <dsp:cNvSpPr/>
      </dsp:nvSpPr>
      <dsp:spPr>
        <a:xfrm>
          <a:off x="0" y="2733961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remove all </a:t>
          </a:r>
          <a:r>
            <a:rPr lang="en-US" sz="2700" i="1" kern="1200" dirty="0" err="1"/>
            <a:t>System.out</a:t>
          </a:r>
          <a:endParaRPr lang="en-US" sz="2700" kern="1200" dirty="0"/>
        </a:p>
      </dsp:txBody>
      <dsp:txXfrm>
        <a:off x="0" y="2733961"/>
        <a:ext cx="5641974" cy="546672"/>
      </dsp:txXfrm>
    </dsp:sp>
    <dsp:sp modelId="{6ADF141C-A13E-4832-B436-5804AB706E07}">
      <dsp:nvSpPr>
        <dsp:cNvPr id="0" name=""/>
        <dsp:cNvSpPr/>
      </dsp:nvSpPr>
      <dsp:spPr>
        <a:xfrm>
          <a:off x="0" y="3280633"/>
          <a:ext cx="5641974" cy="0"/>
        </a:xfrm>
        <a:prstGeom prst="line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9DCA5-1D65-4CAF-A016-5BF975A21EB3}">
      <dsp:nvSpPr>
        <dsp:cNvPr id="0" name=""/>
        <dsp:cNvSpPr/>
      </dsp:nvSpPr>
      <dsp:spPr>
        <a:xfrm>
          <a:off x="0" y="3280633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Convert </a:t>
          </a:r>
          <a:r>
            <a:rPr lang="en-US" sz="2700" i="1" kern="1200" dirty="0" err="1"/>
            <a:t>System.out</a:t>
          </a:r>
          <a:r>
            <a:rPr lang="en-US" sz="2700" i="1" kern="1200" dirty="0"/>
            <a:t> </a:t>
          </a:r>
          <a:r>
            <a:rPr lang="en-US" sz="2700" kern="1200" dirty="0"/>
            <a:t>to logger</a:t>
          </a:r>
        </a:p>
      </dsp:txBody>
      <dsp:txXfrm>
        <a:off x="0" y="3280633"/>
        <a:ext cx="5641974" cy="546672"/>
      </dsp:txXfrm>
    </dsp:sp>
    <dsp:sp modelId="{6BBC518C-341A-4F32-B351-7C1AFFB6E068}">
      <dsp:nvSpPr>
        <dsp:cNvPr id="0" name=""/>
        <dsp:cNvSpPr/>
      </dsp:nvSpPr>
      <dsp:spPr>
        <a:xfrm>
          <a:off x="0" y="3827305"/>
          <a:ext cx="5641974" cy="0"/>
        </a:xfrm>
        <a:prstGeom prst="line">
          <a:avLst/>
        </a:prstGeom>
        <a:solidFill>
          <a:schemeClr val="accent2">
            <a:hueOff val="-1157951"/>
            <a:satOff val="1305"/>
            <a:lumOff val="3089"/>
            <a:alphaOff val="0"/>
          </a:schemeClr>
        </a:solidFill>
        <a:ln w="15875" cap="flat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BEC6C-B11B-4696-8977-5D480B191AD8}">
      <dsp:nvSpPr>
        <dsp:cNvPr id="0" name=""/>
        <dsp:cNvSpPr/>
      </dsp:nvSpPr>
      <dsp:spPr>
        <a:xfrm>
          <a:off x="0" y="3827305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JDK 8 to 17</a:t>
          </a:r>
        </a:p>
      </dsp:txBody>
      <dsp:txXfrm>
        <a:off x="0" y="3827305"/>
        <a:ext cx="5641974" cy="546672"/>
      </dsp:txXfrm>
    </dsp:sp>
    <dsp:sp modelId="{DC8E276F-BA6B-4C57-ACC0-8F2AA2637D4D}">
      <dsp:nvSpPr>
        <dsp:cNvPr id="0" name=""/>
        <dsp:cNvSpPr/>
      </dsp:nvSpPr>
      <dsp:spPr>
        <a:xfrm>
          <a:off x="0" y="4373977"/>
          <a:ext cx="5641974" cy="0"/>
        </a:xfrm>
        <a:prstGeom prst="line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DEACB-A5B6-4307-B53A-6F597D052F4A}">
      <dsp:nvSpPr>
        <dsp:cNvPr id="0" name=""/>
        <dsp:cNvSpPr/>
      </dsp:nvSpPr>
      <dsp:spPr>
        <a:xfrm>
          <a:off x="0" y="4373977"/>
          <a:ext cx="5641974" cy="546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/>
            <a:t>Custom </a:t>
          </a:r>
          <a:r>
            <a:rPr lang="en-US" sz="2700" b="1" kern="1200" dirty="0"/>
            <a:t>Recipes</a:t>
          </a:r>
        </a:p>
      </dsp:txBody>
      <dsp:txXfrm>
        <a:off x="0" y="4373977"/>
        <a:ext cx="5641974" cy="546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EFCC1E-F695-EFB4-54F2-A89701BED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4E71-EC1E-A700-F127-2FCA739623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D945D-2012-49CF-8436-92B19380C95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2D3C2-89F7-A1E9-5E08-EF0258550B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1EACE5-31C9-C509-6729-3EAE902B22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82F79-3F84-49F6-A228-F4B1867554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38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6BB12-0318-4534-9462-6B60BFF1BC9C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FCA29-C718-4675-96EF-5470FBCB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8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Vikas Ask: Can you introduce us to Engineering Terminology used within the Industry that represents a Migration?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057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Nagendra to Ask Vikas: Before I dwell into engineering side of migration, seeing this previous slide </a:t>
            </a:r>
            <a:r>
              <a:rPr lang="en-US" dirty="0" err="1"/>
              <a:t>slide</a:t>
            </a:r>
            <a:r>
              <a:rPr lang="en-US" dirty="0"/>
              <a:t> of yours, can you help me understand how does migration happen these days from JUnit4 to Junit 5</a:t>
            </a:r>
            <a:br>
              <a:rPr lang="en-US" dirty="0"/>
            </a:br>
            <a:r>
              <a:rPr lang="en-US" dirty="0"/>
              <a:t>3. Vikas to Nagendra : Can you Summarize this approach now what forms the basis for Migration </a:t>
            </a:r>
            <a:r>
              <a:rPr lang="en-US" dirty="0" err="1"/>
              <a:t>Engineereing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73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Nagendra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018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Presenter: Nagendra</a:t>
            </a:r>
          </a:p>
          <a:p>
            <a:r>
              <a:rPr lang="en-US" dirty="0"/>
              <a:t>2. Vikas Ask For Nagendra: Wow, I know of Semantic Search and AST in the context of compilers etc.. Hard to visualize it in the context of Applications, can you help any visual way to comprehend this..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458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Demo-0</a:t>
            </a:r>
            <a:br>
              <a:rPr lang="en-US" dirty="0"/>
            </a:br>
            <a:r>
              <a:rPr lang="en-US" dirty="0"/>
              <a:t>2. Presenter: Nagendra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9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Nagendra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85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Nagendra Ask to Vikas: Vikas, as we both have been using open rewrite, can we introduce OR to Audience at 20k feet level?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3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– Vikas</a:t>
            </a:r>
            <a:br>
              <a:rPr lang="en-US" dirty="0"/>
            </a:br>
            <a:r>
              <a:rPr lang="en-US" dirty="0"/>
              <a:t>2. Vikas Ask to Nagendra : Can you a Basic Demos..</a:t>
            </a:r>
            <a:r>
              <a:rPr lang="en-US" dirty="0" err="1"/>
              <a:t>e.g</a:t>
            </a:r>
            <a:r>
              <a:rPr lang="en-US" dirty="0"/>
              <a:t> how to rename a package..</a:t>
            </a: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746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Presenter: Nagendra</a:t>
            </a:r>
            <a:br>
              <a:rPr lang="en-US" dirty="0"/>
            </a:br>
            <a:r>
              <a:rPr lang="en-US" dirty="0"/>
              <a:t>2. Demo 1</a:t>
            </a:r>
            <a:br>
              <a:rPr lang="en-US" dirty="0"/>
            </a:br>
            <a:r>
              <a:rPr lang="en-US" dirty="0"/>
              <a:t>3. Nagendra Ask to Vikas: I have used so many existing </a:t>
            </a:r>
            <a:r>
              <a:rPr lang="en-US" dirty="0" err="1"/>
              <a:t>receipes</a:t>
            </a:r>
            <a:r>
              <a:rPr lang="en-US" dirty="0"/>
              <a:t>, can you show our developers if any market place exists and any classification of the same for them to find any relevant recipes to use for their 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8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Presenter: Vikas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937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Presenter: Vikas</a:t>
            </a:r>
            <a:endParaRPr lang="en-IN" dirty="0"/>
          </a:p>
          <a:p>
            <a:r>
              <a:rPr lang="en-IN" dirty="0"/>
              <a:t>2. Nagendra Ask to Vikas: We see lots of buzz around AI, how to exploit AI in Migration. Can you explain and show any demos if any?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82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Nagendra Ask to Vikas: Having known these terms, does any specific migrations that all of us see in the Java World?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786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Presenter: Vikas</a:t>
            </a:r>
            <a:br>
              <a:rPr lang="en-US" dirty="0"/>
            </a:br>
            <a:r>
              <a:rPr lang="en-US" dirty="0"/>
              <a:t>2. Vikas Ask to Nagendra : AI accuracies  are low and can give different results each time you ask them with same info, can you share some </a:t>
            </a:r>
            <a:r>
              <a:rPr lang="en-US" dirty="0" err="1"/>
              <a:t>usecases</a:t>
            </a:r>
            <a:r>
              <a:rPr lang="en-US" dirty="0"/>
              <a:t> where you promote integration of OR with AI?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10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Vikas to Nagendra: Can you pl. summaries takeaways to our developers?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840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20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Presenter : Vikas</a:t>
            </a:r>
            <a:br>
              <a:rPr lang="en-US" dirty="0"/>
            </a:br>
            <a:r>
              <a:rPr lang="en-US" dirty="0"/>
              <a:t>2. Nagendra Ask to Vikas : Can dwell deeper into who these Migrations are Done Currently taking a specific example say for Junit 4 to Junit 5 to understand the Manual Steps..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49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Vikas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075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Vikas</a:t>
            </a:r>
            <a:br>
              <a:rPr lang="en-US" dirty="0"/>
            </a:br>
            <a:r>
              <a:rPr lang="en-US" dirty="0"/>
              <a:t>2. Vikas Ask for Nagendra: In order to Understand Migration Engineering, Are we aware of anything close to relate too as we have majority of them are Developers..?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44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 : Nagendra</a:t>
            </a:r>
            <a:br>
              <a:rPr lang="en-US" dirty="0"/>
            </a:br>
            <a:r>
              <a:rPr lang="en-US" dirty="0"/>
              <a:t>2. Nagendra to Ask Vikas: In order to get deeper into Migration as a Code, if agree testcases as document as shown here.. Can you help me understand how testcases are converted to code.. 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581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Presenter: Vikas</a:t>
            </a:r>
            <a:br>
              <a:rPr lang="en-US" dirty="0"/>
            </a:br>
            <a:r>
              <a:rPr lang="en-US" dirty="0"/>
              <a:t>2. Vikas Ask to Nagendra : Similar to these frameworks that makes Test Document as CODE, what frameworks exists to make Migration as CODE?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8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Presenter : Nagendra</a:t>
            </a:r>
            <a:endParaRPr lang="en-IN" dirty="0"/>
          </a:p>
          <a:p>
            <a:r>
              <a:rPr lang="en-US" dirty="0"/>
              <a:t>2. Vikas Ask to Nagendra - What is the Purpose of these Frameworks to enable the migration easy</a:t>
            </a:r>
            <a:br>
              <a:rPr lang="en-US" dirty="0"/>
            </a:br>
            <a:r>
              <a:rPr lang="en-US" dirty="0"/>
              <a:t>3. Then Nagendra Would Ask Vikas: As we have taken Test As a Code similarity to help the developers, Vikas, can you cover some value of any of these frameworks that helps developers in writing Unit Tests?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2. Nag - Can you help me understand what is the importance of Junit Framework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57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 Presenter Vikas</a:t>
            </a:r>
            <a:br>
              <a:rPr lang="en-US" dirty="0"/>
            </a:br>
            <a:r>
              <a:rPr lang="en-US" dirty="0"/>
              <a:t>2. Vikas Ask for Nagendra  – In the test world I clearly know the importance these basics provided by Junit framework, can help me understand what the similar basics in the context of Migration Engineering Frameworks?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CA29-C718-4675-96EF-5470FBCB8AD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8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8907564-25BF-43F6-8CE2-7B3E54DB34AF}" type="datetime1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Raja Nagendra Kumar , </a:t>
            </a:r>
            <a:r>
              <a:rPr lang="en-IN" dirty="0" err="1"/>
              <a:t>TejaSoft</a:t>
            </a:r>
            <a:r>
              <a:rPr lang="en-IN" dirty="0"/>
              <a:t> Innovations </a:t>
            </a:r>
            <a:r>
              <a:rPr lang="en-IN" dirty="0" err="1"/>
              <a:t>Pvt.</a:t>
            </a:r>
            <a:r>
              <a:rPr lang="en-IN" dirty="0"/>
              <a:t> Ltd. nagendra.raja@tejasoft.com, +91-98867 23872  &amp; Vikas Rajput +91 98791 29867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194C-71D5-41F9-9028-EB8E0EB6A363}" type="datetime1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3378" y="6470704"/>
            <a:ext cx="7111014" cy="274320"/>
          </a:xfrm>
        </p:spPr>
        <p:txBody>
          <a:bodyPr/>
          <a:lstStyle/>
          <a:p>
            <a:r>
              <a:rPr lang="en-IN" dirty="0"/>
              <a:t>Raja Nagendra Kumar , </a:t>
            </a:r>
            <a:r>
              <a:rPr lang="en-IN" dirty="0" err="1"/>
              <a:t>TejaSoft</a:t>
            </a:r>
            <a:r>
              <a:rPr lang="en-IN" dirty="0"/>
              <a:t> Innovations </a:t>
            </a:r>
            <a:r>
              <a:rPr lang="en-IN" dirty="0" err="1"/>
              <a:t>Pvt.</a:t>
            </a:r>
            <a:r>
              <a:rPr lang="en-IN" dirty="0"/>
              <a:t> Ltd. nagendra.raja@tejasoft.com, +91-98867 23872  &amp; Vikas Rajput +91 98791 29867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87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9904EE5-F53C-45DB-BB7C-672AC51A3FCA}" type="datetime1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 dirty="0"/>
              <a:t>Raja Nagendra Kumar , </a:t>
            </a:r>
            <a:r>
              <a:rPr lang="en-IN" dirty="0" err="1"/>
              <a:t>TejaSoft</a:t>
            </a:r>
            <a:r>
              <a:rPr lang="en-IN" dirty="0"/>
              <a:t> Innovations </a:t>
            </a:r>
            <a:r>
              <a:rPr lang="en-IN" dirty="0" err="1"/>
              <a:t>Pvt.</a:t>
            </a:r>
            <a:r>
              <a:rPr lang="en-IN" dirty="0"/>
              <a:t> Ltd. nagendra.raja@tejasoft.com, +91-98867 23872  &amp; Vikas Rajput +91 98791 29867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935D38-F72E-4405-9408-E027AA97BDC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lighthouse and blue text&#10;&#10;Description automatically generated">
            <a:extLst>
              <a:ext uri="{FF2B5EF4-FFF2-40B4-BE49-F238E27FC236}">
                <a16:creationId xmlns:a16="http://schemas.microsoft.com/office/drawing/2014/main" id="{69553CE3-B9ED-97B8-5406-33ED337FC8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94468"/>
            <a:ext cx="1368601" cy="5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6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-Le1dx2-t8&amp;ab_channel=Devox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824962s4MI" TargetMode="External"/><Relationship Id="rId5" Type="http://schemas.openxmlformats.org/officeDocument/2006/relationships/hyperlink" Target="https://www.youtube.com/watch?v=Vv-54qhnndU" TargetMode="External"/><Relationship Id="rId4" Type="http://schemas.openxmlformats.org/officeDocument/2006/relationships/hyperlink" Target="https://www.youtube.com/watch?v=o3rMdXR2bIU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8C701-D90C-9C06-C137-F2F73369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946" y="646233"/>
            <a:ext cx="5048823" cy="3034857"/>
          </a:xfrm>
        </p:spPr>
        <p:txBody>
          <a:bodyPr anchor="b">
            <a:norm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</a:rPr>
              <a:t>Migration engineering</a:t>
            </a:r>
            <a:r>
              <a:rPr lang="en-IN" sz="4400" dirty="0">
                <a:solidFill>
                  <a:srgbClr val="FFFFFF"/>
                </a:solidFill>
              </a:rPr>
              <a:t/>
            </a:r>
            <a:br>
              <a:rPr lang="en-IN" sz="4400" dirty="0">
                <a:solidFill>
                  <a:srgbClr val="FFFFFF"/>
                </a:solidFill>
              </a:rPr>
            </a:br>
            <a:r>
              <a:rPr lang="en-IN" sz="4400" dirty="0">
                <a:solidFill>
                  <a:srgbClr val="FFFFFF"/>
                </a:solidFill>
              </a:rPr>
              <a:t>as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A751C-87C4-6477-71F6-BB5CF3217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3849539"/>
            <a:ext cx="4204012" cy="2359417"/>
          </a:xfrm>
        </p:spPr>
        <p:txBody>
          <a:bodyPr anchor="t">
            <a:normAutofit/>
          </a:bodyPr>
          <a:lstStyle/>
          <a:p>
            <a:pPr algn="r"/>
            <a:r>
              <a:rPr lang="en-IN" sz="1600" dirty="0">
                <a:solidFill>
                  <a:srgbClr val="FFFFFF"/>
                </a:solidFill>
              </a:rPr>
              <a:t>by</a:t>
            </a:r>
          </a:p>
          <a:p>
            <a:pPr algn="r"/>
            <a:r>
              <a:rPr lang="en-IN" sz="2400" dirty="0" err="1" smtClean="0">
                <a:solidFill>
                  <a:srgbClr val="FFFFFF"/>
                </a:solidFill>
              </a:rPr>
              <a:t>Vikas</a:t>
            </a:r>
            <a:r>
              <a:rPr lang="en-IN" sz="2400" dirty="0" smtClean="0">
                <a:solidFill>
                  <a:srgbClr val="FFFFFF"/>
                </a:solidFill>
              </a:rPr>
              <a:t> </a:t>
            </a:r>
            <a:r>
              <a:rPr lang="en-IN" sz="2400" dirty="0">
                <a:solidFill>
                  <a:srgbClr val="FFFFFF"/>
                </a:solidFill>
              </a:rPr>
              <a:t>Rajput</a:t>
            </a:r>
            <a:r>
              <a:rPr lang="en-IN" sz="1600" dirty="0">
                <a:solidFill>
                  <a:srgbClr val="FFFFFF"/>
                </a:solidFill>
              </a:rPr>
              <a:t/>
            </a:r>
            <a:br>
              <a:rPr lang="en-IN" sz="1600" dirty="0">
                <a:solidFill>
                  <a:srgbClr val="FFFFFF"/>
                </a:solidFill>
              </a:rPr>
            </a:br>
            <a:r>
              <a:rPr lang="en-IN" sz="1200" dirty="0" smtClean="0">
                <a:solidFill>
                  <a:srgbClr val="FFFFFF"/>
                </a:solidFill>
              </a:rPr>
              <a:t>Gujarat Java User Group Meetup @ June Meetup, York IE</a:t>
            </a:r>
            <a:r>
              <a:rPr lang="en-IN" sz="1200" dirty="0">
                <a:solidFill>
                  <a:srgbClr val="FFFFFF"/>
                </a:solidFill>
              </a:rPr>
              <a:t/>
            </a:r>
            <a:br>
              <a:rPr lang="en-IN" sz="1200" dirty="0">
                <a:solidFill>
                  <a:srgbClr val="FFFFFF"/>
                </a:solidFill>
              </a:rPr>
            </a:br>
            <a:r>
              <a:rPr lang="en-IN" sz="1200" dirty="0" smtClean="0">
                <a:solidFill>
                  <a:srgbClr val="FFFFFF"/>
                </a:solidFill>
              </a:rPr>
              <a:t>28</a:t>
            </a:r>
            <a:r>
              <a:rPr lang="en-IN" sz="1200" baseline="30000" dirty="0" smtClean="0">
                <a:solidFill>
                  <a:srgbClr val="FFFFFF"/>
                </a:solidFill>
              </a:rPr>
              <a:t>th</a:t>
            </a:r>
            <a:r>
              <a:rPr lang="en-IN" sz="1200" dirty="0" smtClean="0">
                <a:solidFill>
                  <a:srgbClr val="FFFFFF"/>
                </a:solidFill>
              </a:rPr>
              <a:t> June 2025</a:t>
            </a:r>
            <a:endParaRPr lang="en-IN" sz="1600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3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A2718-5499-2A0D-6684-D0E08678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Migration as code – frameworks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938FC-D535-D3B6-05F2-8A4E0D30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IN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8E5724C-3681-34E7-0843-E77171D40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49223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332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Rectangle 209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0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102" name="Straight Connector 2101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03" name="Rectangle 2102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46FE-B56E-92CD-5C73-8EBCC74B1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Tests as code basics</a:t>
            </a:r>
          </a:p>
        </p:txBody>
      </p:sp>
      <p:pic>
        <p:nvPicPr>
          <p:cNvPr id="2050" name="Picture 2" descr="JUnit test case example in Java - Javatpoint">
            <a:extLst>
              <a:ext uri="{FF2B5EF4-FFF2-40B4-BE49-F238E27FC236}">
                <a16:creationId xmlns:a16="http://schemas.microsoft.com/office/drawing/2014/main" id="{BF3E3F47-24F1-E244-816B-72D229FBB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2480461" y="1020066"/>
            <a:ext cx="7231077" cy="330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EC769-9663-4F94-FEDE-0BC46A2B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935D38-F72E-4405-9408-E027AA97BDCE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0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4D163-7C1E-0102-EA55-86D8BB43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EBD7AD3-9C7F-A6E3-3D6B-68B27122F3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774125D0-AAA7-59DD-DA10-6F3B6418A1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FEA4F-9F34-5BB4-6908-A161672508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D62AFE1-DE31-98EE-29DC-ED9D3131DA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9705DF4-7331-5134-1DB8-C50F1F82E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497876"/>
            <a:ext cx="6072462" cy="3931920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D1A5E8D-CE61-81C4-7F6E-1DCA8D8D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52" y="497876"/>
            <a:ext cx="4582948" cy="39642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2468E98-412B-0860-6396-E8918F54B9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F1E28-5D78-34AA-0203-B43B0996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JUNIT4 TO JUNIT5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7BAAEF-8D3C-9C05-CE5F-00245631AF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996CA-707A-C559-B054-BC2A1CDC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12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7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25E5E-E894-99C4-C209-E637285E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EB8A-3001-3AE8-0ED4-6CCE0F86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902061" cy="1499616"/>
          </a:xfrm>
        </p:spPr>
        <p:txBody>
          <a:bodyPr>
            <a:normAutofit/>
          </a:bodyPr>
          <a:lstStyle/>
          <a:p>
            <a:r>
              <a:rPr lang="en-US"/>
              <a:t>MIGRATION AS A CODE BASICS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5515D-4B8E-75F0-DE41-19576CC57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02061" cy="393192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Lexical/Text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Regular Expression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Semantic 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B0A97-1C9B-06DB-DAB4-9E78FD764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16" y="640080"/>
            <a:ext cx="3081755" cy="55778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51963-7ADD-E37B-1D7F-A19F794A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30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7D98-3607-87DA-2B72-FFB8707F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15EC-12C7-82E7-B317-B8992E0B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14</a:t>
            </a:fld>
            <a:endParaRPr lang="en-IN"/>
          </a:p>
        </p:txBody>
      </p:sp>
      <p:sp>
        <p:nvSpPr>
          <p:cNvPr id="8" name="AutoShape 2" descr="https://www.researchgate.net/profile/Guenter-Kniesel-Wuensche/publication/222997173/figure/fig5/AS:668415073194001@1536373980562/An-object-oriented-program-its-simplified-abstract-syntax-tree-AST-and-the.p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32593"/>
          <a:stretch/>
        </p:blipFill>
        <p:spPr>
          <a:xfrm>
            <a:off x="2385667" y="1874325"/>
            <a:ext cx="6996994" cy="420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8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77D98-3607-87DA-2B72-FFB8707F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MIGRATION AS A CODE BASICS (CONT.)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B0B9-9601-EB65-03A9-6BDD30AD2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173736" lvl="1" indent="0">
              <a:buNone/>
            </a:pPr>
            <a:r>
              <a:rPr lang="en-US" sz="6000" dirty="0"/>
              <a:t>Structural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15EC-12C7-82E7-B317-B8992E0B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02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E70A1-28D9-93F2-F87C-DDE9E66C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IntelliJ search structurally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8B1069-2961-C1B7-82B4-2442F0A9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600" y="4960137"/>
            <a:ext cx="3200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Safe Code Transformation</a:t>
            </a:r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F94A76-0EB5-DCF0-565A-90DEADB45C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7" r="46014" b="2"/>
          <a:stretch/>
        </p:blipFill>
        <p:spPr>
          <a:xfrm>
            <a:off x="6391894" y="679494"/>
            <a:ext cx="3675412" cy="360218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4DF79D-0C6C-57E9-7D95-10993CE3E5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31"/>
          <a:stretch/>
        </p:blipFill>
        <p:spPr>
          <a:xfrm>
            <a:off x="276631" y="710351"/>
            <a:ext cx="5341140" cy="3311683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186A6-44B4-0456-DF22-D9A3F430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US" kern="1200">
                <a:solidFill>
                  <a:srgbClr val="FFFFFF">
                    <a:alpha val="80000"/>
                  </a:srgb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16</a:t>
            </a:fld>
            <a:endParaRPr lang="en-US" kern="1200">
              <a:solidFill>
                <a:srgbClr val="FFFFFF">
                  <a:alpha val="80000"/>
                </a:srgb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132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E15EC-12C7-82E7-B317-B8992E0B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17</a:t>
            </a:fld>
            <a:endParaRPr lang="en-IN"/>
          </a:p>
        </p:txBody>
      </p:sp>
      <p:sp>
        <p:nvSpPr>
          <p:cNvPr id="8" name="AutoShape 2" descr="https://www.researchgate.net/profile/Guenter-Kniesel-Wuensche/publication/222997173/figure/fig5/AS:668415073194001@1536373980562/An-object-oriented-program-its-simplified-abstract-syntax-tree-AST-and-the.pp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A8C5CD-BBAB-92DE-F401-0B055867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4" y="813915"/>
            <a:ext cx="10187170" cy="545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2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964E-BECF-BDD8-2164-3C97F451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</a:rPr>
              <a:t>Open-rewrite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55C2-0067-B843-4F57-AA196949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18</a:t>
            </a:fld>
            <a:endParaRPr lang="en-IN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21292833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2741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4964E-BECF-BDD8-2164-3C97F451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r"/>
            <a:r>
              <a:rPr lang="en-IN" sz="2400" dirty="0">
                <a:solidFill>
                  <a:srgbClr val="FFFFFF"/>
                </a:solidFill>
              </a:rPr>
              <a:t>code run-through 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OpenRewrite</a:t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Demo-1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9FD33-2ADC-6F78-E552-846AF77B1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009210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55C2-0067-B843-4F57-AA196949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19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4DAF-4214-28BE-ED42-D5C3CF3D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48145"/>
            <a:ext cx="5867061" cy="1043710"/>
          </a:xfrm>
        </p:spPr>
        <p:txBody>
          <a:bodyPr>
            <a:normAutofit/>
          </a:bodyPr>
          <a:lstStyle/>
          <a:p>
            <a:r>
              <a:rPr lang="en-US" dirty="0" err="1"/>
              <a:t>Vikas</a:t>
            </a:r>
            <a:r>
              <a:rPr lang="en-US" dirty="0"/>
              <a:t> </a:t>
            </a:r>
            <a:r>
              <a:rPr lang="en-US" dirty="0" err="1"/>
              <a:t>rajput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FB49-684C-9CAD-85E8-2235356E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2</a:t>
            </a:fld>
            <a:endParaRPr lang="en-IN"/>
          </a:p>
        </p:txBody>
      </p:sp>
      <p:pic>
        <p:nvPicPr>
          <p:cNvPr id="9" name="Google Shape;14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82217" y="804573"/>
            <a:ext cx="2362221" cy="2302828"/>
          </a:xfrm>
          <a:prstGeom prst="ellipse">
            <a:avLst/>
          </a:prstGeom>
          <a:noFill/>
          <a:ln>
            <a:noFill/>
          </a:ln>
        </p:spPr>
      </p:pic>
      <p:sp>
        <p:nvSpPr>
          <p:cNvPr id="31" name="Pentagon 30"/>
          <p:cNvSpPr/>
          <p:nvPr/>
        </p:nvSpPr>
        <p:spPr>
          <a:xfrm rot="10800000">
            <a:off x="1118881" y="3108082"/>
            <a:ext cx="5464797" cy="441733"/>
          </a:xfrm>
          <a:prstGeom prst="homePlate">
            <a:avLst>
              <a:gd name="adj" fmla="val 87470"/>
            </a:avLst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entagon 31"/>
          <p:cNvSpPr/>
          <p:nvPr/>
        </p:nvSpPr>
        <p:spPr>
          <a:xfrm rot="10800000">
            <a:off x="1088204" y="4059505"/>
            <a:ext cx="5495473" cy="441733"/>
          </a:xfrm>
          <a:prstGeom prst="homePlate">
            <a:avLst>
              <a:gd name="adj" fmla="val 87470"/>
            </a:avLst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786067" y="3049127"/>
            <a:ext cx="593443" cy="565130"/>
            <a:chOff x="786067" y="3049127"/>
            <a:chExt cx="593443" cy="565130"/>
          </a:xfrm>
        </p:grpSpPr>
        <p:sp>
          <p:nvSpPr>
            <p:cNvPr id="19" name="Oval 18"/>
            <p:cNvSpPr/>
            <p:nvPr/>
          </p:nvSpPr>
          <p:spPr>
            <a:xfrm>
              <a:off x="786067" y="3049127"/>
              <a:ext cx="593443" cy="565130"/>
            </a:xfrm>
            <a:prstGeom prst="ellipse">
              <a:avLst/>
            </a:prstGeom>
            <a:solidFill>
              <a:srgbClr val="1CADE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200" y="3169121"/>
              <a:ext cx="380695" cy="380695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86067" y="4002726"/>
            <a:ext cx="593443" cy="565130"/>
            <a:chOff x="786067" y="4002726"/>
            <a:chExt cx="593443" cy="565130"/>
          </a:xfrm>
        </p:grpSpPr>
        <p:sp>
          <p:nvSpPr>
            <p:cNvPr id="23" name="Oval 22"/>
            <p:cNvSpPr/>
            <p:nvPr/>
          </p:nvSpPr>
          <p:spPr>
            <a:xfrm>
              <a:off x="786067" y="4002726"/>
              <a:ext cx="593443" cy="565130"/>
            </a:xfrm>
            <a:prstGeom prst="ellipse">
              <a:avLst/>
            </a:prstGeom>
            <a:solidFill>
              <a:srgbClr val="1CADE4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461" y="4102964"/>
              <a:ext cx="364653" cy="364653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774584" y="2180324"/>
            <a:ext cx="5809095" cy="565130"/>
            <a:chOff x="774584" y="2180324"/>
            <a:chExt cx="5809095" cy="565130"/>
          </a:xfrm>
        </p:grpSpPr>
        <p:sp>
          <p:nvSpPr>
            <p:cNvPr id="29" name="Pentagon 28"/>
            <p:cNvSpPr/>
            <p:nvPr/>
          </p:nvSpPr>
          <p:spPr>
            <a:xfrm rot="10800000">
              <a:off x="1101682" y="2218165"/>
              <a:ext cx="5481997" cy="441733"/>
            </a:xfrm>
            <a:prstGeom prst="homePlate">
              <a:avLst>
                <a:gd name="adj" fmla="val 87470"/>
              </a:avLst>
            </a:prstGeom>
            <a:noFill/>
            <a:ln>
              <a:solidFill>
                <a:srgbClr val="1CAD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74584" y="2180324"/>
              <a:ext cx="593443" cy="565130"/>
              <a:chOff x="774584" y="2180324"/>
              <a:chExt cx="593443" cy="56513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774584" y="2180324"/>
                <a:ext cx="593443" cy="565130"/>
              </a:xfrm>
              <a:prstGeom prst="ellipse">
                <a:avLst/>
              </a:prstGeom>
              <a:solidFill>
                <a:srgbClr val="1CADE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8982" y="2255252"/>
                <a:ext cx="404648" cy="404648"/>
              </a:xfrm>
              <a:prstGeom prst="rect">
                <a:avLst/>
              </a:prstGeom>
            </p:spPr>
          </p:pic>
        </p:grpSp>
        <p:sp>
          <p:nvSpPr>
            <p:cNvPr id="36" name="TextBox 35"/>
            <p:cNvSpPr txBox="1"/>
            <p:nvPr/>
          </p:nvSpPr>
          <p:spPr>
            <a:xfrm>
              <a:off x="1529718" y="2255252"/>
              <a:ext cx="4921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Sr. </a:t>
              </a:r>
              <a:r>
                <a:rPr lang="en-US" dirty="0"/>
                <a:t>Java </a:t>
              </a:r>
              <a:r>
                <a:rPr lang="en-US" dirty="0" smtClean="0"/>
                <a:t>Consultant, </a:t>
              </a:r>
              <a:r>
                <a:rPr lang="en-US" dirty="0" err="1" smtClean="0"/>
                <a:t>Techxplore</a:t>
              </a:r>
              <a:r>
                <a:rPr lang="en-US" dirty="0" smtClean="0"/>
                <a:t> (11 years of </a:t>
              </a:r>
              <a:r>
                <a:rPr lang="en-US" dirty="0" err="1" smtClean="0"/>
                <a:t>exp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470643" y="3107401"/>
            <a:ext cx="49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Loves writing blogs &amp; sharing my experience online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452856" y="4059505"/>
            <a:ext cx="5318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An avid book reader &amp; loves spending time with my toddler</a:t>
            </a:r>
          </a:p>
        </p:txBody>
      </p:sp>
      <p:graphicFrame>
        <p:nvGraphicFramePr>
          <p:cNvPr id="42" name="Diagram 41"/>
          <p:cNvGraphicFramePr/>
          <p:nvPr/>
        </p:nvGraphicFramePr>
        <p:xfrm>
          <a:off x="7879654" y="3888801"/>
          <a:ext cx="3931346" cy="2411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937517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B8F4-E38C-AA21-E698-059D251D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54" y="201691"/>
            <a:ext cx="7390298" cy="965628"/>
          </a:xfrm>
        </p:spPr>
        <p:txBody>
          <a:bodyPr>
            <a:normAutofit/>
          </a:bodyPr>
          <a:lstStyle/>
          <a:p>
            <a:r>
              <a:rPr lang="en-US" dirty="0"/>
              <a:t>Popular OpenRewrite recipes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E5D1E-DEB2-B70B-597F-B6539897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20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051A2-2EDF-3746-B4B7-C75D8E87B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4" y="1031133"/>
            <a:ext cx="12241427" cy="582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54A5803-FB27-2D58-80F0-6A945914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4617"/>
            <a:ext cx="12036927" cy="436338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FD6FC-5D9D-293F-7079-973DD855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21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97668" y="747112"/>
            <a:ext cx="9720072" cy="100039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docs.openrewrite.org/recipes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2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>
                <a:solidFill>
                  <a:schemeClr val="bg1"/>
                </a:solidFill>
              </a:rPr>
              <a:t>22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5639707"/>
            <a:ext cx="12192000" cy="830997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Open </a:t>
            </a: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Rewrite + AI</a:t>
            </a:r>
          </a:p>
        </p:txBody>
      </p:sp>
    </p:spTree>
    <p:extLst>
      <p:ext uri="{BB962C8B-B14F-4D97-AF65-F5344CB8AC3E}">
        <p14:creationId xmlns:p14="http://schemas.microsoft.com/office/powerpoint/2010/main" val="396955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341C-26D5-CAE0-71E7-87E520E8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510E9B-1DD4-2B0E-3EBF-9F2EE9EAC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DCC"/>
                </a:solidFill>
                <a:effectLst/>
                <a:latin typeface="JetBrains Mono"/>
                <a:hlinkClick r:id="rId3"/>
              </a:rPr>
              <a:t>https://www.youtube.com/watch?v=q-Le1dx2-t8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6DCC"/>
              </a:solidFill>
              <a:effectLst/>
              <a:latin typeface="JetBrains Mono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DCC"/>
                </a:solidFill>
                <a:effectLst/>
                <a:latin typeface="JetBrains Mono"/>
                <a:hlinkClick r:id="rId4"/>
              </a:rPr>
              <a:t>https://www.youtube.com/watch?v=o3rMdXR2bIU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6DCC"/>
              </a:solidFill>
              <a:effectLst/>
              <a:latin typeface="JetBrains Mono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DCC"/>
                </a:solidFill>
                <a:effectLst/>
                <a:latin typeface="JetBrains Mono"/>
                <a:hlinkClick r:id="rId5"/>
              </a:rPr>
              <a:t>https://www.youtube.com/watch?v=Vv-54qhnndU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6DCC"/>
              </a:solidFill>
              <a:effectLst/>
              <a:latin typeface="JetBrains Mono"/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6DCC"/>
                </a:solidFill>
                <a:effectLst/>
                <a:latin typeface="JetBrains Mono"/>
                <a:hlinkClick r:id="rId6"/>
              </a:rPr>
              <a:t>https://www.youtube.com/watch?v=G824962s4MI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6DCC"/>
              </a:solidFill>
              <a:effectLst/>
              <a:latin typeface="JetBrains Mono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07FCF-3099-13A9-01B0-25008F9B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53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86BE877-8405-42B2-A8E4-BF4224E015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916F3-5270-48BF-8D54-7990F611BF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0178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FEBE1-327F-B005-A2E6-2A8B910B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454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 of demos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74CAA48-0243-F1EF-0109-208DF767B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9753"/>
            <a:ext cx="5459470" cy="545947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9244C8-BD6D-4309-8235-706CBF26EF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6857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1972F-1330-A15D-EF72-AE645538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935D38-F72E-4405-9408-E027AA97BDCE}" type="slidenum">
              <a:rPr lang="en-US" smtClean="0"/>
              <a:pPr defTabSz="914400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15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A7C62-5024-A278-9F19-D0640FBA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IN" dirty="0"/>
              <a:t>Q&amp;A</a:t>
            </a:r>
          </a:p>
        </p:txBody>
      </p:sp>
      <p:pic>
        <p:nvPicPr>
          <p:cNvPr id="18" name="Graphic 17" descr="Questions">
            <a:extLst>
              <a:ext uri="{FF2B5EF4-FFF2-40B4-BE49-F238E27FC236}">
                <a16:creationId xmlns:a16="http://schemas.microsoft.com/office/drawing/2014/main" id="{459321A2-8B10-2573-E0E5-F3E540E75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14558" y="2286000"/>
            <a:ext cx="3886200" cy="3886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20CE-1B7A-9980-749B-4FA37D47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490" y="585216"/>
            <a:ext cx="3527043" cy="55869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FF00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Endless CODE Intellect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Fast, repeatable refactoring for developers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Automated mass refactoring of source code.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Refactoring at scale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1BD9E-7193-5EC1-371A-85938B8F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5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FD4DAF-4214-28BE-ED42-D5C3CF3D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53" y="4937085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is software migration?</a:t>
            </a:r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DD20AA-7700-6C88-6BBA-0B7AA372E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523" y="640080"/>
            <a:ext cx="9091149" cy="39319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5FB49-684C-9CAD-85E8-2235356E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935D38-F72E-4405-9408-E027AA97BDCE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5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1365-FF4A-206C-C311-55C357F7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IN"/>
              <a:t> engineering side of migration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62C99-230E-F19F-36ED-78202FDF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B37738-5431-8F54-D985-0A1D79528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7105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574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BA3E2-1F57-7BE2-8519-48E6BCD0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Migrations</a:t>
            </a:r>
            <a:r>
              <a:rPr lang="en-US" spc="200" dirty="0">
                <a:solidFill>
                  <a:srgbClr val="FFFFFF"/>
                </a:solidFill>
              </a:rPr>
              <a:t> projects</a:t>
            </a:r>
            <a:endParaRPr lang="en-US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24E84E-48F1-CEBC-1502-C50658134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98" y="640080"/>
            <a:ext cx="8701200" cy="330645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A89F1-5C47-28ED-DD4D-B380400A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E935D38-F72E-4405-9408-E027AA97BDCE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A2445-3DFB-6CAE-6157-ACBBEE08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rgbClr val="FFFFFF"/>
                </a:solidFill>
              </a:rPr>
              <a:t>Migration as document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6FF81-B90A-4035-9A7E-315E93E7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6</a:t>
            </a:fld>
            <a:endParaRPr lang="en-IN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21EB3E8-62DF-DE1D-EA83-45E7F3487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1788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322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8B5B693-C595-4524-A03C-B775B6BE5D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33B469-C7EE-1386-D085-A630F65A7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75" y="497876"/>
            <a:ext cx="6072462" cy="3931920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761B20-6BA8-891C-AE53-19C82508C9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652" y="497876"/>
            <a:ext cx="4582948" cy="39642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1CBF94-6002-4EC8-9498-6AC47E680A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275" y="4676775"/>
            <a:ext cx="10917644" cy="15469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72B5-3098-9F71-51C3-7D96469B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4773068"/>
            <a:ext cx="7277100" cy="13543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JUNIT4 TO JUNIT5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1A7DF2-B382-4775-B387-03B45F29E9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499305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B43B1-DAD6-4F89-5940-F40C41E4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7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935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BA9EB-FC63-8ED8-E167-40F35EDF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Testcase as document</a:t>
            </a:r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1026" name="Picture 2" descr="What is a Test Suite &amp; Test Case? (with Examples) | BrowserStack">
            <a:extLst>
              <a:ext uri="{FF2B5EF4-FFF2-40B4-BE49-F238E27FC236}">
                <a16:creationId xmlns:a16="http://schemas.microsoft.com/office/drawing/2014/main" id="{6F409EE9-2E4D-5286-DE5A-62D50445A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5382" y="4553084"/>
            <a:ext cx="5109021" cy="168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20D42-6D46-3E6B-BC95-5DEF607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E935D38-F72E-4405-9408-E027AA97BDCE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pic>
        <p:nvPicPr>
          <p:cNvPr id="1028" name="Picture 4" descr="Sample Test Case Template with Test Case Examples [Download]">
            <a:extLst>
              <a:ext uri="{FF2B5EF4-FFF2-40B4-BE49-F238E27FC236}">
                <a16:creationId xmlns:a16="http://schemas.microsoft.com/office/drawing/2014/main" id="{849B34E4-4E35-34DC-7229-27E502E10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742" y="646313"/>
            <a:ext cx="5962650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8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077B63-2F79-EC39-6F69-301B1D9C1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pPr algn="ctr"/>
            <a:r>
              <a:rPr lang="en-IN" cap="none" dirty="0">
                <a:solidFill>
                  <a:srgbClr val="FFFFFF"/>
                </a:solidFill>
              </a:rPr>
              <a:t>Tests</a:t>
            </a:r>
            <a:r>
              <a:rPr lang="en-IN" dirty="0">
                <a:solidFill>
                  <a:srgbClr val="FFFFFF"/>
                </a:solidFill>
              </a:rPr>
              <a:t> A</a:t>
            </a:r>
            <a:r>
              <a:rPr lang="en-IN" cap="none" dirty="0">
                <a:solidFill>
                  <a:srgbClr val="FFFFFF"/>
                </a:solidFill>
              </a:rPr>
              <a:t>s</a:t>
            </a:r>
            <a:r>
              <a:rPr lang="en-IN" dirty="0">
                <a:solidFill>
                  <a:srgbClr val="FFFFFF"/>
                </a:solidFill>
              </a:rPr>
              <a:t> a C</a:t>
            </a:r>
            <a:r>
              <a:rPr lang="en-IN" cap="none" dirty="0">
                <a:solidFill>
                  <a:srgbClr val="FFFFFF"/>
                </a:solidFill>
              </a:rPr>
              <a:t>ode</a:t>
            </a:r>
            <a:r>
              <a:rPr lang="en-IN" dirty="0">
                <a:solidFill>
                  <a:srgbClr val="FFFFFF"/>
                </a:solidFill>
              </a:rPr>
              <a:t/>
            </a:r>
            <a:br>
              <a:rPr lang="en-IN" dirty="0">
                <a:solidFill>
                  <a:srgbClr val="FFFFFF"/>
                </a:solidFill>
              </a:rPr>
            </a:br>
            <a:r>
              <a:rPr lang="en-IN" dirty="0">
                <a:solidFill>
                  <a:srgbClr val="FFFFFF"/>
                </a:solidFill>
              </a:rPr>
              <a:t>(</a:t>
            </a:r>
            <a:r>
              <a:rPr lang="en-IN" dirty="0" err="1">
                <a:solidFill>
                  <a:srgbClr val="FFFFFF"/>
                </a:solidFill>
              </a:rPr>
              <a:t>t</a:t>
            </a:r>
            <a:r>
              <a:rPr lang="en-IN" cap="none" dirty="0" err="1">
                <a:solidFill>
                  <a:srgbClr val="FFFFFF"/>
                </a:solidFill>
              </a:rPr>
              <a:t>aa</a:t>
            </a:r>
            <a:r>
              <a:rPr lang="en-IN" dirty="0" err="1">
                <a:solidFill>
                  <a:srgbClr val="FFFFFF"/>
                </a:solidFill>
              </a:rPr>
              <a:t>C</a:t>
            </a:r>
            <a:r>
              <a:rPr lang="en-IN" dirty="0">
                <a:solidFill>
                  <a:srgbClr val="FFFFFF"/>
                </a:solidFill>
              </a:rPr>
              <a:t>)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66EE3CB-E19B-8A72-0882-ABAE0C7ABB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128121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B8F73-C004-745C-4823-4B9FDCEB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35D38-F72E-4405-9408-E027AA97BDC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15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465</TotalTime>
  <Words>531</Words>
  <Application>Microsoft Office PowerPoint</Application>
  <PresentationFormat>Widescreen</PresentationFormat>
  <Paragraphs>151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Aptos</vt:lpstr>
      <vt:lpstr>Arial Black</vt:lpstr>
      <vt:lpstr>Calibri</vt:lpstr>
      <vt:lpstr>Cavolini</vt:lpstr>
      <vt:lpstr>JetBrains Mono</vt:lpstr>
      <vt:lpstr>Tw Cen MT</vt:lpstr>
      <vt:lpstr>Tw Cen MT Condensed</vt:lpstr>
      <vt:lpstr>Wingdings 3</vt:lpstr>
      <vt:lpstr>Integral</vt:lpstr>
      <vt:lpstr>Migration engineering as code</vt:lpstr>
      <vt:lpstr>Vikas rajput</vt:lpstr>
      <vt:lpstr>What is software migration?</vt:lpstr>
      <vt:lpstr> engineering side of migration</vt:lpstr>
      <vt:lpstr>Migrations projects</vt:lpstr>
      <vt:lpstr>Migration as document</vt:lpstr>
      <vt:lpstr>JUNIT4 TO JUNIT5</vt:lpstr>
      <vt:lpstr>Testcase as document</vt:lpstr>
      <vt:lpstr>Tests As a Code (taaC)</vt:lpstr>
      <vt:lpstr>Migration as code – frameworks</vt:lpstr>
      <vt:lpstr>Tests as code basics</vt:lpstr>
      <vt:lpstr>JUNIT4 TO JUNIT5</vt:lpstr>
      <vt:lpstr>MIGRATION AS A CODE BASICS</vt:lpstr>
      <vt:lpstr>Abstract syntax tree</vt:lpstr>
      <vt:lpstr>MIGRATION AS A CODE BASICS (CONT.)</vt:lpstr>
      <vt:lpstr>IntelliJ search structurally</vt:lpstr>
      <vt:lpstr>PowerPoint Presentation</vt:lpstr>
      <vt:lpstr>Open-rewrite </vt:lpstr>
      <vt:lpstr>code run-through  OpenRewrite Demo-1</vt:lpstr>
      <vt:lpstr>Popular OpenRewrite recipes</vt:lpstr>
      <vt:lpstr>docs.openrewrite.org/recipes</vt:lpstr>
      <vt:lpstr>PowerPoint Presentation</vt:lpstr>
      <vt:lpstr>References</vt:lpstr>
      <vt:lpstr>Source code of demos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Refactoring as code</dc:title>
  <dc:creator>Raja Nagendra Kumar</dc:creator>
  <cp:lastModifiedBy>VikasPersonal</cp:lastModifiedBy>
  <cp:revision>172</cp:revision>
  <dcterms:created xsi:type="dcterms:W3CDTF">2023-10-06T10:06:45Z</dcterms:created>
  <dcterms:modified xsi:type="dcterms:W3CDTF">2025-06-27T20:27:43Z</dcterms:modified>
</cp:coreProperties>
</file>