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4"/>
  </p:notesMasterIdLst>
  <p:sldIdLst>
    <p:sldId id="257" r:id="rId5"/>
    <p:sldId id="402" r:id="rId6"/>
    <p:sldId id="403" r:id="rId7"/>
    <p:sldId id="359" r:id="rId8"/>
    <p:sldId id="398" r:id="rId9"/>
    <p:sldId id="362" r:id="rId10"/>
    <p:sldId id="363" r:id="rId11"/>
    <p:sldId id="364" r:id="rId12"/>
    <p:sldId id="367" r:id="rId13"/>
    <p:sldId id="397" r:id="rId14"/>
    <p:sldId id="365" r:id="rId15"/>
    <p:sldId id="366" r:id="rId16"/>
    <p:sldId id="368" r:id="rId17"/>
    <p:sldId id="369" r:id="rId18"/>
    <p:sldId id="371" r:id="rId19"/>
    <p:sldId id="372" r:id="rId20"/>
    <p:sldId id="373" r:id="rId21"/>
    <p:sldId id="370" r:id="rId22"/>
    <p:sldId id="375" r:id="rId23"/>
    <p:sldId id="378" r:id="rId24"/>
    <p:sldId id="379" r:id="rId25"/>
    <p:sldId id="396" r:id="rId26"/>
    <p:sldId id="377" r:id="rId27"/>
    <p:sldId id="380" r:id="rId28"/>
    <p:sldId id="381" r:id="rId29"/>
    <p:sldId id="382" r:id="rId30"/>
    <p:sldId id="361" r:id="rId31"/>
    <p:sldId id="399" r:id="rId32"/>
    <p:sldId id="383" r:id="rId33"/>
    <p:sldId id="387" r:id="rId34"/>
    <p:sldId id="389" r:id="rId35"/>
    <p:sldId id="385" r:id="rId36"/>
    <p:sldId id="388" r:id="rId37"/>
    <p:sldId id="395" r:id="rId38"/>
    <p:sldId id="400" r:id="rId39"/>
    <p:sldId id="404" r:id="rId40"/>
    <p:sldId id="405" r:id="rId41"/>
    <p:sldId id="406" r:id="rId42"/>
    <p:sldId id="40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C13B59-A64C-D385-805B-D0756C3DFCEC}" v="49" dt="2025-02-11T00:18:38.469"/>
    <p1510:client id="{2647E5AB-31EB-856C-2B64-D75D56B6943A}" v="3121" dt="2025-02-10T18:29:50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an Sun" userId="S::yuan.sun@openavenuesfoundation.org::ef2655d3-fdfa-4d6d-9e43-e6e57d7b01e4" providerId="AD" clId="Web-{9BF7774E-0589-9F16-DE17-44725812C739}"/>
    <pc:docChg chg="modSld sldOrd">
      <pc:chgData name="Yuan Sun" userId="S::yuan.sun@openavenuesfoundation.org::ef2655d3-fdfa-4d6d-9e43-e6e57d7b01e4" providerId="AD" clId="Web-{9BF7774E-0589-9F16-DE17-44725812C739}" dt="2025-01-22T17:57:17.766" v="1"/>
      <pc:docMkLst>
        <pc:docMk/>
      </pc:docMkLst>
      <pc:sldChg chg="modSp ord">
        <pc:chgData name="Yuan Sun" userId="S::yuan.sun@openavenuesfoundation.org::ef2655d3-fdfa-4d6d-9e43-e6e57d7b01e4" providerId="AD" clId="Web-{9BF7774E-0589-9F16-DE17-44725812C739}" dt="2025-01-22T17:57:17.766" v="1"/>
        <pc:sldMkLst>
          <pc:docMk/>
          <pc:sldMk cId="413795674" sldId="278"/>
        </pc:sldMkLst>
      </pc:sldChg>
    </pc:docChg>
  </pc:docChgLst>
  <pc:docChgLst>
    <pc:chgData name="Yuan Sun" userId="S::yuan.sun@openavenuesfoundation.org::ef2655d3-fdfa-4d6d-9e43-e6e57d7b01e4" providerId="AD" clId="Web-{2EE1C220-BBE9-6A12-9F03-EA4E663A9581}"/>
    <pc:docChg chg="addSld delSld">
      <pc:chgData name="Yuan Sun" userId="S::yuan.sun@openavenuesfoundation.org::ef2655d3-fdfa-4d6d-9e43-e6e57d7b01e4" providerId="AD" clId="Web-{2EE1C220-BBE9-6A12-9F03-EA4E663A9581}" dt="2025-01-12T19:07:50.325" v="15"/>
      <pc:docMkLst>
        <pc:docMk/>
      </pc:docMkLst>
      <pc:sldChg chg="del">
        <pc:chgData name="Yuan Sun" userId="S::yuan.sun@openavenuesfoundation.org::ef2655d3-fdfa-4d6d-9e43-e6e57d7b01e4" providerId="AD" clId="Web-{2EE1C220-BBE9-6A12-9F03-EA4E663A9581}" dt="2025-01-12T18:55:42.501" v="1"/>
        <pc:sldMkLst>
          <pc:docMk/>
          <pc:sldMk cId="109857222" sldId="256"/>
        </pc:sldMkLst>
      </pc:sldChg>
      <pc:sldChg chg="add del">
        <pc:chgData name="Yuan Sun" userId="S::yuan.sun@openavenuesfoundation.org::ef2655d3-fdfa-4d6d-9e43-e6e57d7b01e4" providerId="AD" clId="Web-{2EE1C220-BBE9-6A12-9F03-EA4E663A9581}" dt="2025-01-12T19:07:50.325" v="15"/>
        <pc:sldMkLst>
          <pc:docMk/>
          <pc:sldMk cId="1948395795" sldId="256"/>
        </pc:sldMkLst>
      </pc:sldChg>
      <pc:sldChg chg="add">
        <pc:chgData name="Yuan Sun" userId="S::yuan.sun@openavenuesfoundation.org::ef2655d3-fdfa-4d6d-9e43-e6e57d7b01e4" providerId="AD" clId="Web-{2EE1C220-BBE9-6A12-9F03-EA4E663A9581}" dt="2025-01-12T18:55:40.422" v="0"/>
        <pc:sldMkLst>
          <pc:docMk/>
          <pc:sldMk cId="2338842696" sldId="257"/>
        </pc:sldMkLst>
      </pc:sldChg>
      <pc:sldChg chg="add del">
        <pc:chgData name="Yuan Sun" userId="S::yuan.sun@openavenuesfoundation.org::ef2655d3-fdfa-4d6d-9e43-e6e57d7b01e4" providerId="AD" clId="Web-{2EE1C220-BBE9-6A12-9F03-EA4E663A9581}" dt="2025-01-12T18:57:06.660" v="7"/>
        <pc:sldMkLst>
          <pc:docMk/>
          <pc:sldMk cId="735900318" sldId="258"/>
        </pc:sldMkLst>
      </pc:sldChg>
      <pc:sldChg chg="add">
        <pc:chgData name="Yuan Sun" userId="S::yuan.sun@openavenuesfoundation.org::ef2655d3-fdfa-4d6d-9e43-e6e57d7b01e4" providerId="AD" clId="Web-{2EE1C220-BBE9-6A12-9F03-EA4E663A9581}" dt="2025-01-12T18:57:14.910" v="8"/>
        <pc:sldMkLst>
          <pc:docMk/>
          <pc:sldMk cId="2870704557" sldId="258"/>
        </pc:sldMkLst>
      </pc:sldChg>
      <pc:sldChg chg="add del">
        <pc:chgData name="Yuan Sun" userId="S::yuan.sun@openavenuesfoundation.org::ef2655d3-fdfa-4d6d-9e43-e6e57d7b01e4" providerId="AD" clId="Web-{2EE1C220-BBE9-6A12-9F03-EA4E663A9581}" dt="2025-01-12T18:58:13.663" v="12"/>
        <pc:sldMkLst>
          <pc:docMk/>
          <pc:sldMk cId="2291032972" sldId="259"/>
        </pc:sldMkLst>
      </pc:sldChg>
      <pc:sldChg chg="add del">
        <pc:chgData name="Yuan Sun" userId="S::yuan.sun@openavenuesfoundation.org::ef2655d3-fdfa-4d6d-9e43-e6e57d7b01e4" providerId="AD" clId="Web-{2EE1C220-BBE9-6A12-9F03-EA4E663A9581}" dt="2025-01-12T18:57:32.192" v="10"/>
        <pc:sldMkLst>
          <pc:docMk/>
          <pc:sldMk cId="2818916109" sldId="259"/>
        </pc:sldMkLst>
      </pc:sldChg>
      <pc:sldChg chg="add">
        <pc:chgData name="Yuan Sun" userId="S::yuan.sun@openavenuesfoundation.org::ef2655d3-fdfa-4d6d-9e43-e6e57d7b01e4" providerId="AD" clId="Web-{2EE1C220-BBE9-6A12-9F03-EA4E663A9581}" dt="2025-01-12T18:58:18.882" v="13"/>
        <pc:sldMkLst>
          <pc:docMk/>
          <pc:sldMk cId="0" sldId="272"/>
        </pc:sldMkLst>
      </pc:sldChg>
      <pc:sldChg chg="add">
        <pc:chgData name="Yuan Sun" userId="S::yuan.sun@openavenuesfoundation.org::ef2655d3-fdfa-4d6d-9e43-e6e57d7b01e4" providerId="AD" clId="Web-{2EE1C220-BBE9-6A12-9F03-EA4E663A9581}" dt="2025-01-12T18:58:29.038" v="14"/>
        <pc:sldMkLst>
          <pc:docMk/>
          <pc:sldMk cId="0" sldId="276"/>
        </pc:sldMkLst>
      </pc:sldChg>
      <pc:sldMasterChg chg="addSldLayout">
        <pc:chgData name="Yuan Sun" userId="S::yuan.sun@openavenuesfoundation.org::ef2655d3-fdfa-4d6d-9e43-e6e57d7b01e4" providerId="AD" clId="Web-{2EE1C220-BBE9-6A12-9F03-EA4E663A9581}" dt="2025-01-12T18:57:14.910" v="8"/>
        <pc:sldMasterMkLst>
          <pc:docMk/>
          <pc:sldMasterMk cId="2460954070" sldId="2147483660"/>
        </pc:sldMasterMkLst>
        <pc:sldLayoutChg chg="add">
          <pc:chgData name="Yuan Sun" userId="S::yuan.sun@openavenuesfoundation.org::ef2655d3-fdfa-4d6d-9e43-e6e57d7b01e4" providerId="AD" clId="Web-{2EE1C220-BBE9-6A12-9F03-EA4E663A9581}" dt="2025-01-12T18:55:40.422" v="0"/>
          <pc:sldLayoutMkLst>
            <pc:docMk/>
            <pc:sldMasterMk cId="2460954070" sldId="2147483660"/>
            <pc:sldLayoutMk cId="67922790" sldId="2147483672"/>
          </pc:sldLayoutMkLst>
        </pc:sldLayoutChg>
        <pc:sldLayoutChg chg="add">
          <pc:chgData name="Yuan Sun" userId="S::yuan.sun@openavenuesfoundation.org::ef2655d3-fdfa-4d6d-9e43-e6e57d7b01e4" providerId="AD" clId="Web-{2EE1C220-BBE9-6A12-9F03-EA4E663A9581}" dt="2025-01-12T18:57:14.910" v="8"/>
          <pc:sldLayoutMkLst>
            <pc:docMk/>
            <pc:sldMasterMk cId="2460954070" sldId="2147483660"/>
            <pc:sldLayoutMk cId="2336614730" sldId="2147483673"/>
          </pc:sldLayoutMkLst>
        </pc:sldLayoutChg>
      </pc:sldMasterChg>
    </pc:docChg>
  </pc:docChgLst>
  <pc:docChgLst>
    <pc:chgData name="Yuan Sun" userId="S::yuan.sun@openavenuesfoundation.org::ef2655d3-fdfa-4d6d-9e43-e6e57d7b01e4" providerId="AD" clId="Web-{FF586E5B-ED55-0941-B007-BEF63788C26A}"/>
    <pc:docChg chg="sldOrd">
      <pc:chgData name="Yuan Sun" userId="S::yuan.sun@openavenuesfoundation.org::ef2655d3-fdfa-4d6d-9e43-e6e57d7b01e4" providerId="AD" clId="Web-{FF586E5B-ED55-0941-B007-BEF63788C26A}" dt="2025-02-03T03:35:30.225" v="1"/>
      <pc:docMkLst>
        <pc:docMk/>
      </pc:docMkLst>
      <pc:sldChg chg="ord">
        <pc:chgData name="Yuan Sun" userId="S::yuan.sun@openavenuesfoundation.org::ef2655d3-fdfa-4d6d-9e43-e6e57d7b01e4" providerId="AD" clId="Web-{FF586E5B-ED55-0941-B007-BEF63788C26A}" dt="2025-02-03T03:35:18.974" v="0"/>
        <pc:sldMkLst>
          <pc:docMk/>
          <pc:sldMk cId="2268437620" sldId="277"/>
        </pc:sldMkLst>
      </pc:sldChg>
      <pc:sldChg chg="ord">
        <pc:chgData name="Yuan Sun" userId="S::yuan.sun@openavenuesfoundation.org::ef2655d3-fdfa-4d6d-9e43-e6e57d7b01e4" providerId="AD" clId="Web-{FF586E5B-ED55-0941-B007-BEF63788C26A}" dt="2025-02-03T03:35:30.225" v="1"/>
        <pc:sldMkLst>
          <pc:docMk/>
          <pc:sldMk cId="630544086" sldId="363"/>
        </pc:sldMkLst>
      </pc:sldChg>
    </pc:docChg>
  </pc:docChgLst>
  <pc:docChgLst>
    <pc:chgData name="Yuan Sun" userId="S::yuan.sun@openavenuesfoundation.org::ef2655d3-fdfa-4d6d-9e43-e6e57d7b01e4" providerId="AD" clId="Web-{0CC13B59-A64C-D385-805B-D0756C3DFCEC}"/>
    <pc:docChg chg="delSld modSld">
      <pc:chgData name="Yuan Sun" userId="S::yuan.sun@openavenuesfoundation.org::ef2655d3-fdfa-4d6d-9e43-e6e57d7b01e4" providerId="AD" clId="Web-{0CC13B59-A64C-D385-805B-D0756C3DFCEC}" dt="2025-02-11T00:18:38.469" v="42"/>
      <pc:docMkLst>
        <pc:docMk/>
      </pc:docMkLst>
      <pc:sldChg chg="modSp">
        <pc:chgData name="Yuan Sun" userId="S::yuan.sun@openavenuesfoundation.org::ef2655d3-fdfa-4d6d-9e43-e6e57d7b01e4" providerId="AD" clId="Web-{0CC13B59-A64C-D385-805B-D0756C3DFCEC}" dt="2025-02-10T23:25:05.154" v="5" actId="20577"/>
        <pc:sldMkLst>
          <pc:docMk/>
          <pc:sldMk cId="196067627" sldId="362"/>
        </pc:sldMkLst>
        <pc:spChg chg="mod">
          <ac:chgData name="Yuan Sun" userId="S::yuan.sun@openavenuesfoundation.org::ef2655d3-fdfa-4d6d-9e43-e6e57d7b01e4" providerId="AD" clId="Web-{0CC13B59-A64C-D385-805B-D0756C3DFCEC}" dt="2025-02-10T23:25:05.154" v="5" actId="20577"/>
          <ac:spMkLst>
            <pc:docMk/>
            <pc:sldMk cId="196067627" sldId="362"/>
            <ac:spMk id="4" creationId="{3ACDFD06-17F6-B8A7-EA3D-B3F9A29BAEBA}"/>
          </ac:spMkLst>
        </pc:spChg>
      </pc:sldChg>
      <pc:sldChg chg="modSp">
        <pc:chgData name="Yuan Sun" userId="S::yuan.sun@openavenuesfoundation.org::ef2655d3-fdfa-4d6d-9e43-e6e57d7b01e4" providerId="AD" clId="Web-{0CC13B59-A64C-D385-805B-D0756C3DFCEC}" dt="2025-02-10T23:35:51.101" v="8" actId="20577"/>
        <pc:sldMkLst>
          <pc:docMk/>
          <pc:sldMk cId="280947805" sldId="365"/>
        </pc:sldMkLst>
        <pc:spChg chg="mod">
          <ac:chgData name="Yuan Sun" userId="S::yuan.sun@openavenuesfoundation.org::ef2655d3-fdfa-4d6d-9e43-e6e57d7b01e4" providerId="AD" clId="Web-{0CC13B59-A64C-D385-805B-D0756C3DFCEC}" dt="2025-02-10T23:35:51.101" v="8" actId="20577"/>
          <ac:spMkLst>
            <pc:docMk/>
            <pc:sldMk cId="280947805" sldId="365"/>
            <ac:spMk id="4" creationId="{DD78B904-B993-6E02-251B-7AF38DAD3E13}"/>
          </ac:spMkLst>
        </pc:spChg>
      </pc:sldChg>
      <pc:sldChg chg="del">
        <pc:chgData name="Yuan Sun" userId="S::yuan.sun@openavenuesfoundation.org::ef2655d3-fdfa-4d6d-9e43-e6e57d7b01e4" providerId="AD" clId="Web-{0CC13B59-A64C-D385-805B-D0756C3DFCEC}" dt="2025-02-11T00:17:41.968" v="33"/>
        <pc:sldMkLst>
          <pc:docMk/>
          <pc:sldMk cId="894508245" sldId="376"/>
        </pc:sldMkLst>
      </pc:sldChg>
      <pc:sldChg chg="addSp modSp">
        <pc:chgData name="Yuan Sun" userId="S::yuan.sun@openavenuesfoundation.org::ef2655d3-fdfa-4d6d-9e43-e6e57d7b01e4" providerId="AD" clId="Web-{0CC13B59-A64C-D385-805B-D0756C3DFCEC}" dt="2025-02-11T00:17:05.967" v="32" actId="1076"/>
        <pc:sldMkLst>
          <pc:docMk/>
          <pc:sldMk cId="4095841970" sldId="396"/>
        </pc:sldMkLst>
        <pc:spChg chg="add mod">
          <ac:chgData name="Yuan Sun" userId="S::yuan.sun@openavenuesfoundation.org::ef2655d3-fdfa-4d6d-9e43-e6e57d7b01e4" providerId="AD" clId="Web-{0CC13B59-A64C-D385-805B-D0756C3DFCEC}" dt="2025-02-11T00:17:05.967" v="32" actId="1076"/>
          <ac:spMkLst>
            <pc:docMk/>
            <pc:sldMk cId="4095841970" sldId="396"/>
            <ac:spMk id="3" creationId="{88BC55FE-250A-EBC8-DDD7-6A1F271ACBCA}"/>
          </ac:spMkLst>
        </pc:spChg>
      </pc:sldChg>
      <pc:sldChg chg="addSp">
        <pc:chgData name="Yuan Sun" userId="S::yuan.sun@openavenuesfoundation.org::ef2655d3-fdfa-4d6d-9e43-e6e57d7b01e4" providerId="AD" clId="Web-{0CC13B59-A64C-D385-805B-D0756C3DFCEC}" dt="2025-02-11T00:18:38.469" v="42"/>
        <pc:sldMkLst>
          <pc:docMk/>
          <pc:sldMk cId="1896094271" sldId="397"/>
        </pc:sldMkLst>
        <pc:spChg chg="add">
          <ac:chgData name="Yuan Sun" userId="S::yuan.sun@openavenuesfoundation.org::ef2655d3-fdfa-4d6d-9e43-e6e57d7b01e4" providerId="AD" clId="Web-{0CC13B59-A64C-D385-805B-D0756C3DFCEC}" dt="2025-02-11T00:18:38.469" v="42"/>
          <ac:spMkLst>
            <pc:docMk/>
            <pc:sldMk cId="1896094271" sldId="397"/>
            <ac:spMk id="3" creationId="{44DF84D3-A596-5786-B58D-3946794F8AB8}"/>
          </ac:spMkLst>
        </pc:spChg>
      </pc:sldChg>
      <pc:sldChg chg="addSp modSp">
        <pc:chgData name="Yuan Sun" userId="S::yuan.sun@openavenuesfoundation.org::ef2655d3-fdfa-4d6d-9e43-e6e57d7b01e4" providerId="AD" clId="Web-{0CC13B59-A64C-D385-805B-D0756C3DFCEC}" dt="2025-02-11T00:18:23.031" v="41" actId="1076"/>
        <pc:sldMkLst>
          <pc:docMk/>
          <pc:sldMk cId="2490656437" sldId="398"/>
        </pc:sldMkLst>
        <pc:spChg chg="add mod">
          <ac:chgData name="Yuan Sun" userId="S::yuan.sun@openavenuesfoundation.org::ef2655d3-fdfa-4d6d-9e43-e6e57d7b01e4" providerId="AD" clId="Web-{0CC13B59-A64C-D385-805B-D0756C3DFCEC}" dt="2025-02-11T00:18:23.031" v="41" actId="1076"/>
          <ac:spMkLst>
            <pc:docMk/>
            <pc:sldMk cId="2490656437" sldId="398"/>
            <ac:spMk id="3" creationId="{576410C0-690D-6850-1B08-022ADF7EA782}"/>
          </ac:spMkLst>
        </pc:spChg>
      </pc:sldChg>
      <pc:sldChg chg="modSp">
        <pc:chgData name="Yuan Sun" userId="S::yuan.sun@openavenuesfoundation.org::ef2655d3-fdfa-4d6d-9e43-e6e57d7b01e4" providerId="AD" clId="Web-{0CC13B59-A64C-D385-805B-D0756C3DFCEC}" dt="2025-02-11T00:16:11.123" v="12" actId="14100"/>
        <pc:sldMkLst>
          <pc:docMk/>
          <pc:sldMk cId="328688685" sldId="401"/>
        </pc:sldMkLst>
        <pc:spChg chg="mod">
          <ac:chgData name="Yuan Sun" userId="S::yuan.sun@openavenuesfoundation.org::ef2655d3-fdfa-4d6d-9e43-e6e57d7b01e4" providerId="AD" clId="Web-{0CC13B59-A64C-D385-805B-D0756C3DFCEC}" dt="2025-02-11T00:16:11.123" v="12" actId="14100"/>
          <ac:spMkLst>
            <pc:docMk/>
            <pc:sldMk cId="328688685" sldId="401"/>
            <ac:spMk id="3" creationId="{3D04A6C4-D067-8729-0E2F-D168C60B9284}"/>
          </ac:spMkLst>
        </pc:spChg>
      </pc:sldChg>
      <pc:sldChg chg="addSp delSp">
        <pc:chgData name="Yuan Sun" userId="S::yuan.sun@openavenuesfoundation.org::ef2655d3-fdfa-4d6d-9e43-e6e57d7b01e4" providerId="AD" clId="Web-{0CC13B59-A64C-D385-805B-D0756C3DFCEC}" dt="2025-02-11T00:18:03.203" v="35"/>
        <pc:sldMkLst>
          <pc:docMk/>
          <pc:sldMk cId="1231421449" sldId="402"/>
        </pc:sldMkLst>
        <pc:spChg chg="add">
          <ac:chgData name="Yuan Sun" userId="S::yuan.sun@openavenuesfoundation.org::ef2655d3-fdfa-4d6d-9e43-e6e57d7b01e4" providerId="AD" clId="Web-{0CC13B59-A64C-D385-805B-D0756C3DFCEC}" dt="2025-02-11T00:18:03.203" v="35"/>
          <ac:spMkLst>
            <pc:docMk/>
            <pc:sldMk cId="1231421449" sldId="402"/>
            <ac:spMk id="3" creationId="{3B95EB09-1852-66E8-A650-6B6A4F28BE13}"/>
          </ac:spMkLst>
        </pc:spChg>
        <pc:spChg chg="del">
          <ac:chgData name="Yuan Sun" userId="S::yuan.sun@openavenuesfoundation.org::ef2655d3-fdfa-4d6d-9e43-e6e57d7b01e4" providerId="AD" clId="Web-{0CC13B59-A64C-D385-805B-D0756C3DFCEC}" dt="2025-02-11T00:18:02.968" v="34"/>
          <ac:spMkLst>
            <pc:docMk/>
            <pc:sldMk cId="1231421449" sldId="402"/>
            <ac:spMk id="6" creationId="{648CB3FA-1293-01B2-5925-89EDF36DA3F3}"/>
          </ac:spMkLst>
        </pc:spChg>
      </pc:sldChg>
    </pc:docChg>
  </pc:docChgLst>
  <pc:docChgLst>
    <pc:chgData name="Yuan Sun" userId="S::yuan.sun@openavenuesfoundation.org::ef2655d3-fdfa-4d6d-9e43-e6e57d7b01e4" providerId="AD" clId="Web-{FA80ADC6-B1D0-F74E-599A-59B544590A72}"/>
    <pc:docChg chg="addSld delSld modSld">
      <pc:chgData name="Yuan Sun" userId="S::yuan.sun@openavenuesfoundation.org::ef2655d3-fdfa-4d6d-9e43-e6e57d7b01e4" providerId="AD" clId="Web-{FA80ADC6-B1D0-F74E-599A-59B544590A72}" dt="2025-01-12T19:51:54.873" v="215" actId="20577"/>
      <pc:docMkLst>
        <pc:docMk/>
      </pc:docMkLst>
      <pc:sldChg chg="del">
        <pc:chgData name="Yuan Sun" userId="S::yuan.sun@openavenuesfoundation.org::ef2655d3-fdfa-4d6d-9e43-e6e57d7b01e4" providerId="AD" clId="Web-{FA80ADC6-B1D0-F74E-599A-59B544590A72}" dt="2025-01-12T19:08:18.468" v="0"/>
        <pc:sldMkLst>
          <pc:docMk/>
          <pc:sldMk cId="1948395795" sldId="256"/>
        </pc:sldMkLst>
      </pc:sldChg>
      <pc:sldChg chg="del">
        <pc:chgData name="Yuan Sun" userId="S::yuan.sun@openavenuesfoundation.org::ef2655d3-fdfa-4d6d-9e43-e6e57d7b01e4" providerId="AD" clId="Web-{FA80ADC6-B1D0-F74E-599A-59B544590A72}" dt="2025-01-12T19:48:16.931" v="136"/>
        <pc:sldMkLst>
          <pc:docMk/>
          <pc:sldMk cId="2870704557" sldId="258"/>
        </pc:sldMkLst>
      </pc:sldChg>
      <pc:sldChg chg="modSp add">
        <pc:chgData name="Yuan Sun" userId="S::yuan.sun@openavenuesfoundation.org::ef2655d3-fdfa-4d6d-9e43-e6e57d7b01e4" providerId="AD" clId="Web-{FA80ADC6-B1D0-F74E-599A-59B544590A72}" dt="2025-01-12T19:51:54.873" v="215" actId="20577"/>
        <pc:sldMkLst>
          <pc:docMk/>
          <pc:sldMk cId="0" sldId="259"/>
        </pc:sldMkLst>
      </pc:sldChg>
      <pc:sldChg chg="modSp add del replId">
        <pc:chgData name="Yuan Sun" userId="S::yuan.sun@openavenuesfoundation.org::ef2655d3-fdfa-4d6d-9e43-e6e57d7b01e4" providerId="AD" clId="Web-{FA80ADC6-B1D0-F74E-599A-59B544590A72}" dt="2025-01-12T19:09:10.706" v="68"/>
        <pc:sldMkLst>
          <pc:docMk/>
          <pc:sldMk cId="1201794359" sldId="277"/>
        </pc:sldMkLst>
      </pc:sldChg>
      <pc:sldChg chg="modSp add replId">
        <pc:chgData name="Yuan Sun" userId="S::yuan.sun@openavenuesfoundation.org::ef2655d3-fdfa-4d6d-9e43-e6e57d7b01e4" providerId="AD" clId="Web-{FA80ADC6-B1D0-F74E-599A-59B544590A72}" dt="2025-01-12T19:47:43.008" v="134" actId="20577"/>
        <pc:sldMkLst>
          <pc:docMk/>
          <pc:sldMk cId="2268437620" sldId="277"/>
        </pc:sldMkLst>
      </pc:sldChg>
      <pc:sldChg chg="modSp add replId">
        <pc:chgData name="Yuan Sun" userId="S::yuan.sun@openavenuesfoundation.org::ef2655d3-fdfa-4d6d-9e43-e6e57d7b01e4" providerId="AD" clId="Web-{FA80ADC6-B1D0-F74E-599A-59B544590A72}" dt="2025-01-12T19:49:11.885" v="155" actId="14100"/>
        <pc:sldMkLst>
          <pc:docMk/>
          <pc:sldMk cId="413795674" sldId="278"/>
        </pc:sldMkLst>
      </pc:sldChg>
      <pc:sldMasterChg chg="addSldLayout">
        <pc:chgData name="Yuan Sun" userId="S::yuan.sun@openavenuesfoundation.org::ef2655d3-fdfa-4d6d-9e43-e6e57d7b01e4" providerId="AD" clId="Web-{FA80ADC6-B1D0-F74E-599A-59B544590A72}" dt="2025-01-12T19:41:21.921" v="69"/>
        <pc:sldMasterMkLst>
          <pc:docMk/>
          <pc:sldMasterMk cId="2460954070" sldId="2147483660"/>
        </pc:sldMasterMkLst>
        <pc:sldLayoutChg chg="add">
          <pc:chgData name="Yuan Sun" userId="S::yuan.sun@openavenuesfoundation.org::ef2655d3-fdfa-4d6d-9e43-e6e57d7b01e4" providerId="AD" clId="Web-{FA80ADC6-B1D0-F74E-599A-59B544590A72}" dt="2025-01-12T19:41:21.921" v="69"/>
          <pc:sldLayoutMkLst>
            <pc:docMk/>
            <pc:sldMasterMk cId="2460954070" sldId="2147483660"/>
            <pc:sldLayoutMk cId="1292457862" sldId="2147483674"/>
          </pc:sldLayoutMkLst>
        </pc:sldLayoutChg>
      </pc:sldMasterChg>
    </pc:docChg>
  </pc:docChgLst>
  <pc:docChgLst>
    <pc:chgData name="Yuan Sun" userId="S::yuan.sun@openavenuesfoundation.org::ef2655d3-fdfa-4d6d-9e43-e6e57d7b01e4" providerId="AD" clId="Web-{88FB81ED-BC6D-1B9D-4A9F-5BB3B66A55BC}"/>
    <pc:docChg chg="addSld delSld modSld sldOrd">
      <pc:chgData name="Yuan Sun" userId="S::yuan.sun@openavenuesfoundation.org::ef2655d3-fdfa-4d6d-9e43-e6e57d7b01e4" providerId="AD" clId="Web-{88FB81ED-BC6D-1B9D-4A9F-5BB3B66A55BC}" dt="2025-02-03T03:33:19.776" v="2505" actId="20577"/>
      <pc:docMkLst>
        <pc:docMk/>
      </pc:docMkLst>
      <pc:sldChg chg="addSp delSp modSp">
        <pc:chgData name="Yuan Sun" userId="S::yuan.sun@openavenuesfoundation.org::ef2655d3-fdfa-4d6d-9e43-e6e57d7b01e4" providerId="AD" clId="Web-{88FB81ED-BC6D-1B9D-4A9F-5BB3B66A55BC}" dt="2025-02-03T01:50:10.647" v="414"/>
        <pc:sldMkLst>
          <pc:docMk/>
          <pc:sldMk cId="0" sldId="259"/>
        </pc:sldMkLst>
      </pc:sldChg>
      <pc:sldChg chg="addSp delSp modSp add mod ord setBg">
        <pc:chgData name="Yuan Sun" userId="S::yuan.sun@openavenuesfoundation.org::ef2655d3-fdfa-4d6d-9e43-e6e57d7b01e4" providerId="AD" clId="Web-{88FB81ED-BC6D-1B9D-4A9F-5BB3B66A55BC}" dt="2025-02-03T03:14:01.655" v="1872" actId="20577"/>
        <pc:sldMkLst>
          <pc:docMk/>
          <pc:sldMk cId="3730843822" sldId="261"/>
        </pc:sldMkLst>
      </pc:sldChg>
      <pc:sldChg chg="del">
        <pc:chgData name="Yuan Sun" userId="S::yuan.sun@openavenuesfoundation.org::ef2655d3-fdfa-4d6d-9e43-e6e57d7b01e4" providerId="AD" clId="Web-{88FB81ED-BC6D-1B9D-4A9F-5BB3B66A55BC}" dt="2025-02-03T02:19:05.468" v="568"/>
        <pc:sldMkLst>
          <pc:docMk/>
          <pc:sldMk cId="0" sldId="272"/>
        </pc:sldMkLst>
      </pc:sldChg>
      <pc:sldChg chg="del">
        <pc:chgData name="Yuan Sun" userId="S::yuan.sun@openavenuesfoundation.org::ef2655d3-fdfa-4d6d-9e43-e6e57d7b01e4" providerId="AD" clId="Web-{88FB81ED-BC6D-1B9D-4A9F-5BB3B66A55BC}" dt="2025-02-03T02:19:07.249" v="569"/>
        <pc:sldMkLst>
          <pc:docMk/>
          <pc:sldMk cId="0" sldId="276"/>
        </pc:sldMkLst>
      </pc:sldChg>
      <pc:sldChg chg="ord">
        <pc:chgData name="Yuan Sun" userId="S::yuan.sun@openavenuesfoundation.org::ef2655d3-fdfa-4d6d-9e43-e6e57d7b01e4" providerId="AD" clId="Web-{88FB81ED-BC6D-1B9D-4A9F-5BB3B66A55BC}" dt="2025-02-03T03:13:23.122" v="1868"/>
        <pc:sldMkLst>
          <pc:docMk/>
          <pc:sldMk cId="2268437620" sldId="277"/>
        </pc:sldMkLst>
      </pc:sldChg>
      <pc:sldChg chg="modSp">
        <pc:chgData name="Yuan Sun" userId="S::yuan.sun@openavenuesfoundation.org::ef2655d3-fdfa-4d6d-9e43-e6e57d7b01e4" providerId="AD" clId="Web-{88FB81ED-BC6D-1B9D-4A9F-5BB3B66A55BC}" dt="2025-02-03T02:03:39.195" v="459" actId="20577"/>
        <pc:sldMkLst>
          <pc:docMk/>
          <pc:sldMk cId="413795674" sldId="278"/>
        </pc:sldMkLst>
      </pc:sldChg>
      <pc:sldChg chg="modSp add replId">
        <pc:chgData name="Yuan Sun" userId="S::yuan.sun@openavenuesfoundation.org::ef2655d3-fdfa-4d6d-9e43-e6e57d7b01e4" providerId="AD" clId="Web-{88FB81ED-BC6D-1B9D-4A9F-5BB3B66A55BC}" dt="2025-02-03T03:33:19.776" v="2505" actId="20577"/>
        <pc:sldMkLst>
          <pc:docMk/>
          <pc:sldMk cId="2302508668" sldId="279"/>
        </pc:sldMkLst>
      </pc:sldChg>
      <pc:sldChg chg="modSp add replId">
        <pc:chgData name="Yuan Sun" userId="S::yuan.sun@openavenuesfoundation.org::ef2655d3-fdfa-4d6d-9e43-e6e57d7b01e4" providerId="AD" clId="Web-{88FB81ED-BC6D-1B9D-4A9F-5BB3B66A55BC}" dt="2025-02-03T02:04:14.665" v="468" actId="20577"/>
        <pc:sldMkLst>
          <pc:docMk/>
          <pc:sldMk cId="3266938503" sldId="280"/>
        </pc:sldMkLst>
      </pc:sldChg>
      <pc:sldChg chg="addSp delSp modSp add replId">
        <pc:chgData name="Yuan Sun" userId="S::yuan.sun@openavenuesfoundation.org::ef2655d3-fdfa-4d6d-9e43-e6e57d7b01e4" providerId="AD" clId="Web-{88FB81ED-BC6D-1B9D-4A9F-5BB3B66A55BC}" dt="2025-02-03T02:09:09.882" v="484" actId="20577"/>
        <pc:sldMkLst>
          <pc:docMk/>
          <pc:sldMk cId="742155119" sldId="281"/>
        </pc:sldMkLst>
      </pc:sldChg>
      <pc:sldChg chg="add">
        <pc:chgData name="Yuan Sun" userId="S::yuan.sun@openavenuesfoundation.org::ef2655d3-fdfa-4d6d-9e43-e6e57d7b01e4" providerId="AD" clId="Web-{88FB81ED-BC6D-1B9D-4A9F-5BB3B66A55BC}" dt="2025-02-03T02:20:52.612" v="573"/>
        <pc:sldMkLst>
          <pc:docMk/>
          <pc:sldMk cId="3540089179" sldId="340"/>
        </pc:sldMkLst>
      </pc:sldChg>
      <pc:sldChg chg="addSp delSp modSp add mod ord setBg">
        <pc:chgData name="Yuan Sun" userId="S::yuan.sun@openavenuesfoundation.org::ef2655d3-fdfa-4d6d-9e43-e6e57d7b01e4" providerId="AD" clId="Web-{88FB81ED-BC6D-1B9D-4A9F-5BB3B66A55BC}" dt="2025-02-03T02:13:23.313" v="523"/>
        <pc:sldMkLst>
          <pc:docMk/>
          <pc:sldMk cId="806245482" sldId="344"/>
        </pc:sldMkLst>
      </pc:sldChg>
      <pc:sldChg chg="modSp add del replId">
        <pc:chgData name="Yuan Sun" userId="S::yuan.sun@openavenuesfoundation.org::ef2655d3-fdfa-4d6d-9e43-e6e57d7b01e4" providerId="AD" clId="Web-{88FB81ED-BC6D-1B9D-4A9F-5BB3B66A55BC}" dt="2025-02-03T02:18:33.420" v="563"/>
        <pc:sldMkLst>
          <pc:docMk/>
          <pc:sldMk cId="696257811" sldId="345"/>
        </pc:sldMkLst>
      </pc:sldChg>
      <pc:sldChg chg="modSp add replId">
        <pc:chgData name="Yuan Sun" userId="S::yuan.sun@openavenuesfoundation.org::ef2655d3-fdfa-4d6d-9e43-e6e57d7b01e4" providerId="AD" clId="Web-{88FB81ED-BC6D-1B9D-4A9F-5BB3B66A55BC}" dt="2025-02-03T02:18:51.639" v="567" actId="20577"/>
        <pc:sldMkLst>
          <pc:docMk/>
          <pc:sldMk cId="2444760940" sldId="345"/>
        </pc:sldMkLst>
      </pc:sldChg>
      <pc:sldChg chg="addSp delSp modSp add del">
        <pc:chgData name="Yuan Sun" userId="S::yuan.sun@openavenuesfoundation.org::ef2655d3-fdfa-4d6d-9e43-e6e57d7b01e4" providerId="AD" clId="Web-{88FB81ED-BC6D-1B9D-4A9F-5BB3B66A55BC}" dt="2025-02-03T02:17:31.699" v="559"/>
        <pc:sldMkLst>
          <pc:docMk/>
          <pc:sldMk cId="3236062163" sldId="345"/>
        </pc:sldMkLst>
      </pc:sldChg>
      <pc:sldChg chg="modSp add replId">
        <pc:chgData name="Yuan Sun" userId="S::yuan.sun@openavenuesfoundation.org::ef2655d3-fdfa-4d6d-9e43-e6e57d7b01e4" providerId="AD" clId="Web-{88FB81ED-BC6D-1B9D-4A9F-5BB3B66A55BC}" dt="2025-02-03T02:19:17.453" v="572" actId="20577"/>
        <pc:sldMkLst>
          <pc:docMk/>
          <pc:sldMk cId="1375996251" sldId="346"/>
        </pc:sldMkLst>
      </pc:sldChg>
      <pc:sldChg chg="modSp add replId">
        <pc:chgData name="Yuan Sun" userId="S::yuan.sun@openavenuesfoundation.org::ef2655d3-fdfa-4d6d-9e43-e6e57d7b01e4" providerId="AD" clId="Web-{88FB81ED-BC6D-1B9D-4A9F-5BB3B66A55BC}" dt="2025-02-03T02:37:53.386" v="924" actId="20577"/>
        <pc:sldMkLst>
          <pc:docMk/>
          <pc:sldMk cId="1899225892" sldId="347"/>
        </pc:sldMkLst>
      </pc:sldChg>
      <pc:sldChg chg="modSp add del ord replId">
        <pc:chgData name="Yuan Sun" userId="S::yuan.sun@openavenuesfoundation.org::ef2655d3-fdfa-4d6d-9e43-e6e57d7b01e4" providerId="AD" clId="Web-{88FB81ED-BC6D-1B9D-4A9F-5BB3B66A55BC}" dt="2025-02-03T02:26:07.484" v="598"/>
        <pc:sldMkLst>
          <pc:docMk/>
          <pc:sldMk cId="1972226663" sldId="347"/>
        </pc:sldMkLst>
      </pc:sldChg>
      <pc:sldChg chg="addSp delSp modSp add del replId">
        <pc:chgData name="Yuan Sun" userId="S::yuan.sun@openavenuesfoundation.org::ef2655d3-fdfa-4d6d-9e43-e6e57d7b01e4" providerId="AD" clId="Web-{88FB81ED-BC6D-1B9D-4A9F-5BB3B66A55BC}" dt="2025-02-03T02:42:27.693" v="1001"/>
        <pc:sldMkLst>
          <pc:docMk/>
          <pc:sldMk cId="3649894875" sldId="348"/>
        </pc:sldMkLst>
      </pc:sldChg>
      <pc:sldChg chg="add del replId">
        <pc:chgData name="Yuan Sun" userId="S::yuan.sun@openavenuesfoundation.org::ef2655d3-fdfa-4d6d-9e43-e6e57d7b01e4" providerId="AD" clId="Web-{88FB81ED-BC6D-1B9D-4A9F-5BB3B66A55BC}" dt="2025-02-03T02:34:02.409" v="872"/>
        <pc:sldMkLst>
          <pc:docMk/>
          <pc:sldMk cId="713544729" sldId="349"/>
        </pc:sldMkLst>
      </pc:sldChg>
      <pc:sldChg chg="addSp modSp add del replId">
        <pc:chgData name="Yuan Sun" userId="S::yuan.sun@openavenuesfoundation.org::ef2655d3-fdfa-4d6d-9e43-e6e57d7b01e4" providerId="AD" clId="Web-{88FB81ED-BC6D-1B9D-4A9F-5BB3B66A55BC}" dt="2025-02-03T02:36:07.617" v="902"/>
        <pc:sldMkLst>
          <pc:docMk/>
          <pc:sldMk cId="2797475501" sldId="349"/>
        </pc:sldMkLst>
      </pc:sldChg>
      <pc:sldChg chg="modSp add replId">
        <pc:chgData name="Yuan Sun" userId="S::yuan.sun@openavenuesfoundation.org::ef2655d3-fdfa-4d6d-9e43-e6e57d7b01e4" providerId="AD" clId="Web-{88FB81ED-BC6D-1B9D-4A9F-5BB3B66A55BC}" dt="2025-02-03T02:37:48.964" v="922" actId="20577"/>
        <pc:sldMkLst>
          <pc:docMk/>
          <pc:sldMk cId="1599967719" sldId="350"/>
        </pc:sldMkLst>
      </pc:sldChg>
      <pc:sldChg chg="modSp add replId">
        <pc:chgData name="Yuan Sun" userId="S::yuan.sun@openavenuesfoundation.org::ef2655d3-fdfa-4d6d-9e43-e6e57d7b01e4" providerId="AD" clId="Web-{88FB81ED-BC6D-1B9D-4A9F-5BB3B66A55BC}" dt="2025-02-03T02:41:15.300" v="990" actId="20577"/>
        <pc:sldMkLst>
          <pc:docMk/>
          <pc:sldMk cId="3163179033" sldId="351"/>
        </pc:sldMkLst>
      </pc:sldChg>
      <pc:sldChg chg="addSp delSp modSp add replId">
        <pc:chgData name="Yuan Sun" userId="S::yuan.sun@openavenuesfoundation.org::ef2655d3-fdfa-4d6d-9e43-e6e57d7b01e4" providerId="AD" clId="Web-{88FB81ED-BC6D-1B9D-4A9F-5BB3B66A55BC}" dt="2025-02-03T02:51:57.480" v="1124"/>
        <pc:sldMkLst>
          <pc:docMk/>
          <pc:sldMk cId="3257735595" sldId="352"/>
        </pc:sldMkLst>
      </pc:sldChg>
      <pc:sldChg chg="add del replId">
        <pc:chgData name="Yuan Sun" userId="S::yuan.sun@openavenuesfoundation.org::ef2655d3-fdfa-4d6d-9e43-e6e57d7b01e4" providerId="AD" clId="Web-{88FB81ED-BC6D-1B9D-4A9F-5BB3B66A55BC}" dt="2025-02-03T02:39:09.045" v="934"/>
        <pc:sldMkLst>
          <pc:docMk/>
          <pc:sldMk cId="3398882495" sldId="352"/>
        </pc:sldMkLst>
      </pc:sldChg>
      <pc:sldChg chg="modSp add replId">
        <pc:chgData name="Yuan Sun" userId="S::yuan.sun@openavenuesfoundation.org::ef2655d3-fdfa-4d6d-9e43-e6e57d7b01e4" providerId="AD" clId="Web-{88FB81ED-BC6D-1B9D-4A9F-5BB3B66A55BC}" dt="2025-02-03T02:42:23.584" v="1000" actId="20577"/>
        <pc:sldMkLst>
          <pc:docMk/>
          <pc:sldMk cId="2252664505" sldId="353"/>
        </pc:sldMkLst>
      </pc:sldChg>
      <pc:sldChg chg="modSp add replId">
        <pc:chgData name="Yuan Sun" userId="S::yuan.sun@openavenuesfoundation.org::ef2655d3-fdfa-4d6d-9e43-e6e57d7b01e4" providerId="AD" clId="Web-{88FB81ED-BC6D-1B9D-4A9F-5BB3B66A55BC}" dt="2025-02-03T02:58:53.246" v="1333" actId="20577"/>
        <pc:sldMkLst>
          <pc:docMk/>
          <pc:sldMk cId="1876903344" sldId="354"/>
        </pc:sldMkLst>
      </pc:sldChg>
      <pc:sldChg chg="addSp delSp modSp add del replId">
        <pc:chgData name="Yuan Sun" userId="S::yuan.sun@openavenuesfoundation.org::ef2655d3-fdfa-4d6d-9e43-e6e57d7b01e4" providerId="AD" clId="Web-{88FB81ED-BC6D-1B9D-4A9F-5BB3B66A55BC}" dt="2025-02-03T02:55:23.129" v="1213"/>
        <pc:sldMkLst>
          <pc:docMk/>
          <pc:sldMk cId="352184414" sldId="355"/>
        </pc:sldMkLst>
      </pc:sldChg>
      <pc:sldChg chg="add del replId">
        <pc:chgData name="Yuan Sun" userId="S::yuan.sun@openavenuesfoundation.org::ef2655d3-fdfa-4d6d-9e43-e6e57d7b01e4" providerId="AD" clId="Web-{88FB81ED-BC6D-1B9D-4A9F-5BB3B66A55BC}" dt="2025-02-03T02:54:07.798" v="1184"/>
        <pc:sldMkLst>
          <pc:docMk/>
          <pc:sldMk cId="1575761099" sldId="355"/>
        </pc:sldMkLst>
      </pc:sldChg>
      <pc:sldChg chg="addSp delSp modSp add replId">
        <pc:chgData name="Yuan Sun" userId="S::yuan.sun@openavenuesfoundation.org::ef2655d3-fdfa-4d6d-9e43-e6e57d7b01e4" providerId="AD" clId="Web-{88FB81ED-BC6D-1B9D-4A9F-5BB3B66A55BC}" dt="2025-02-03T03:18:21.727" v="2005" actId="20577"/>
        <pc:sldMkLst>
          <pc:docMk/>
          <pc:sldMk cId="3375554247" sldId="356"/>
        </pc:sldMkLst>
      </pc:sldChg>
      <pc:sldChg chg="modSp add del replId">
        <pc:chgData name="Yuan Sun" userId="S::yuan.sun@openavenuesfoundation.org::ef2655d3-fdfa-4d6d-9e43-e6e57d7b01e4" providerId="AD" clId="Web-{88FB81ED-BC6D-1B9D-4A9F-5BB3B66A55BC}" dt="2025-02-03T03:01:37.580" v="1381"/>
        <pc:sldMkLst>
          <pc:docMk/>
          <pc:sldMk cId="1231540032" sldId="357"/>
        </pc:sldMkLst>
      </pc:sldChg>
      <pc:sldChg chg="addSp delSp modSp add replId">
        <pc:chgData name="Yuan Sun" userId="S::yuan.sun@openavenuesfoundation.org::ef2655d3-fdfa-4d6d-9e43-e6e57d7b01e4" providerId="AD" clId="Web-{88FB81ED-BC6D-1B9D-4A9F-5BB3B66A55BC}" dt="2025-02-03T03:06:19.341" v="1553" actId="1076"/>
        <pc:sldMkLst>
          <pc:docMk/>
          <pc:sldMk cId="2709922711" sldId="358"/>
        </pc:sldMkLst>
      </pc:sldChg>
      <pc:sldChg chg="addSp add replId">
        <pc:chgData name="Yuan Sun" userId="S::yuan.sun@openavenuesfoundation.org::ef2655d3-fdfa-4d6d-9e43-e6e57d7b01e4" providerId="AD" clId="Web-{88FB81ED-BC6D-1B9D-4A9F-5BB3B66A55BC}" dt="2025-02-03T03:19:37.714" v="2009"/>
        <pc:sldMkLst>
          <pc:docMk/>
          <pc:sldMk cId="1405763814" sldId="359"/>
        </pc:sldMkLst>
        <pc:spChg chg="add">
          <ac:chgData name="Yuan Sun" userId="S::yuan.sun@openavenuesfoundation.org::ef2655d3-fdfa-4d6d-9e43-e6e57d7b01e4" providerId="AD" clId="Web-{88FB81ED-BC6D-1B9D-4A9F-5BB3B66A55BC}" dt="2025-02-03T03:19:37.714" v="2009"/>
          <ac:spMkLst>
            <pc:docMk/>
            <pc:sldMk cId="1405763814" sldId="359"/>
            <ac:spMk id="5" creationId="{0E8880EF-F6E8-A022-29D5-6511B509D4DC}"/>
          </ac:spMkLst>
        </pc:spChg>
      </pc:sldChg>
      <pc:sldChg chg="addSp delSp modSp add replId">
        <pc:chgData name="Yuan Sun" userId="S::yuan.sun@openavenuesfoundation.org::ef2655d3-fdfa-4d6d-9e43-e6e57d7b01e4" providerId="AD" clId="Web-{88FB81ED-BC6D-1B9D-4A9F-5BB3B66A55BC}" dt="2025-02-03T03:21:02.483" v="2035" actId="20577"/>
        <pc:sldMkLst>
          <pc:docMk/>
          <pc:sldMk cId="883632248" sldId="360"/>
        </pc:sldMkLst>
      </pc:sldChg>
      <pc:sldChg chg="add del replId">
        <pc:chgData name="Yuan Sun" userId="S::yuan.sun@openavenuesfoundation.org::ef2655d3-fdfa-4d6d-9e43-e6e57d7b01e4" providerId="AD" clId="Web-{88FB81ED-BC6D-1B9D-4A9F-5BB3B66A55BC}" dt="2025-02-03T03:02:21.707" v="1406"/>
        <pc:sldMkLst>
          <pc:docMk/>
          <pc:sldMk cId="2575210393" sldId="360"/>
        </pc:sldMkLst>
      </pc:sldChg>
      <pc:sldChg chg="add replId">
        <pc:chgData name="Yuan Sun" userId="S::yuan.sun@openavenuesfoundation.org::ef2655d3-fdfa-4d6d-9e43-e6e57d7b01e4" providerId="AD" clId="Web-{88FB81ED-BC6D-1B9D-4A9F-5BB3B66A55BC}" dt="2025-02-03T03:06:58.983" v="1555"/>
        <pc:sldMkLst>
          <pc:docMk/>
          <pc:sldMk cId="2041671187" sldId="361"/>
        </pc:sldMkLst>
      </pc:sldChg>
      <pc:sldChg chg="add del replId">
        <pc:chgData name="Yuan Sun" userId="S::yuan.sun@openavenuesfoundation.org::ef2655d3-fdfa-4d6d-9e43-e6e57d7b01e4" providerId="AD" clId="Web-{88FB81ED-BC6D-1B9D-4A9F-5BB3B66A55BC}" dt="2025-02-03T03:19:59.246" v="2010"/>
        <pc:sldMkLst>
          <pc:docMk/>
          <pc:sldMk cId="3941143624" sldId="362"/>
        </pc:sldMkLst>
      </pc:sldChg>
      <pc:sldChg chg="add del replId">
        <pc:chgData name="Yuan Sun" userId="S::yuan.sun@openavenuesfoundation.org::ef2655d3-fdfa-4d6d-9e43-e6e57d7b01e4" providerId="AD" clId="Web-{88FB81ED-BC6D-1B9D-4A9F-5BB3B66A55BC}" dt="2025-02-03T03:09:53.661" v="1698"/>
        <pc:sldMkLst>
          <pc:docMk/>
          <pc:sldMk cId="229880912" sldId="363"/>
        </pc:sldMkLst>
      </pc:sldChg>
      <pc:sldChg chg="modSp add replId">
        <pc:chgData name="Yuan Sun" userId="S::yuan.sun@openavenuesfoundation.org::ef2655d3-fdfa-4d6d-9e43-e6e57d7b01e4" providerId="AD" clId="Web-{88FB81ED-BC6D-1B9D-4A9F-5BB3B66A55BC}" dt="2025-02-03T03:13:20.044" v="1867" actId="20577"/>
        <pc:sldMkLst>
          <pc:docMk/>
          <pc:sldMk cId="630544086" sldId="363"/>
        </pc:sldMkLst>
      </pc:sldChg>
      <pc:sldChg chg="modSp add replId">
        <pc:chgData name="Yuan Sun" userId="S::yuan.sun@openavenuesfoundation.org::ef2655d3-fdfa-4d6d-9e43-e6e57d7b01e4" providerId="AD" clId="Web-{88FB81ED-BC6D-1B9D-4A9F-5BB3B66A55BC}" dt="2025-02-03T03:31:07.568" v="2471" actId="20577"/>
        <pc:sldMkLst>
          <pc:docMk/>
          <pc:sldMk cId="840714491" sldId="364"/>
        </pc:sldMkLst>
      </pc:sldChg>
      <pc:sldChg chg="delSp add del replId">
        <pc:chgData name="Yuan Sun" userId="S::yuan.sun@openavenuesfoundation.org::ef2655d3-fdfa-4d6d-9e43-e6e57d7b01e4" providerId="AD" clId="Web-{88FB81ED-BC6D-1B9D-4A9F-5BB3B66A55BC}" dt="2025-02-03T03:20:17.544" v="2013"/>
        <pc:sldMkLst>
          <pc:docMk/>
          <pc:sldMk cId="1921742335" sldId="364"/>
        </pc:sldMkLst>
      </pc:sldChg>
      <pc:sldChg chg="add del replId">
        <pc:chgData name="Yuan Sun" userId="S::yuan.sun@openavenuesfoundation.org::ef2655d3-fdfa-4d6d-9e43-e6e57d7b01e4" providerId="AD" clId="Web-{88FB81ED-BC6D-1B9D-4A9F-5BB3B66A55BC}" dt="2025-02-03T03:29:55.550" v="2416"/>
        <pc:sldMkLst>
          <pc:docMk/>
          <pc:sldMk cId="1276740182" sldId="365"/>
        </pc:sldMkLst>
      </pc:sldChg>
      <pc:sldChg chg="add del replId">
        <pc:chgData name="Yuan Sun" userId="S::yuan.sun@openavenuesfoundation.org::ef2655d3-fdfa-4d6d-9e43-e6e57d7b01e4" providerId="AD" clId="Web-{88FB81ED-BC6D-1B9D-4A9F-5BB3B66A55BC}" dt="2025-02-03T03:31:40.960" v="2473"/>
        <pc:sldMkLst>
          <pc:docMk/>
          <pc:sldMk cId="2108459643" sldId="365"/>
        </pc:sldMkLst>
      </pc:sldChg>
    </pc:docChg>
  </pc:docChgLst>
  <pc:docChgLst>
    <pc:chgData name="Yuan Sun" userId="S::yuan.sun@openavenuesfoundation.org::ef2655d3-fdfa-4d6d-9e43-e6e57d7b01e4" providerId="AD" clId="Web-{2647E5AB-31EB-856C-2B64-D75D56B6943A}"/>
    <pc:docChg chg="addSld delSld modSld sldOrd">
      <pc:chgData name="Yuan Sun" userId="S::yuan.sun@openavenuesfoundation.org::ef2655d3-fdfa-4d6d-9e43-e6e57d7b01e4" providerId="AD" clId="Web-{2647E5AB-31EB-856C-2B64-D75D56B6943A}" dt="2025-02-10T18:29:50.543" v="3009"/>
      <pc:docMkLst>
        <pc:docMk/>
      </pc:docMkLst>
      <pc:sldChg chg="modSp del">
        <pc:chgData name="Yuan Sun" userId="S::yuan.sun@openavenuesfoundation.org::ef2655d3-fdfa-4d6d-9e43-e6e57d7b01e4" providerId="AD" clId="Web-{2647E5AB-31EB-856C-2B64-D75D56B6943A}" dt="2025-02-10T07:14:23.165" v="1718"/>
        <pc:sldMkLst>
          <pc:docMk/>
          <pc:sldMk cId="0" sldId="259"/>
        </pc:sldMkLst>
        <pc:spChg chg="mod">
          <ac:chgData name="Yuan Sun" userId="S::yuan.sun@openavenuesfoundation.org::ef2655d3-fdfa-4d6d-9e43-e6e57d7b01e4" providerId="AD" clId="Web-{2647E5AB-31EB-856C-2B64-D75D56B6943A}" dt="2025-02-10T07:12:36.913" v="1689" actId="20577"/>
          <ac:spMkLst>
            <pc:docMk/>
            <pc:sldMk cId="0" sldId="259"/>
            <ac:spMk id="161" creationId="{00000000-0000-0000-0000-000000000000}"/>
          </ac:spMkLst>
        </pc:spChg>
      </pc:sldChg>
      <pc:sldChg chg="del">
        <pc:chgData name="Yuan Sun" userId="S::yuan.sun@openavenuesfoundation.org::ef2655d3-fdfa-4d6d-9e43-e6e57d7b01e4" providerId="AD" clId="Web-{2647E5AB-31EB-856C-2B64-D75D56B6943A}" dt="2025-02-10T04:49:13.475" v="0"/>
        <pc:sldMkLst>
          <pc:docMk/>
          <pc:sldMk cId="3730843822" sldId="261"/>
        </pc:sldMkLst>
      </pc:sldChg>
      <pc:sldChg chg="del">
        <pc:chgData name="Yuan Sun" userId="S::yuan.sun@openavenuesfoundation.org::ef2655d3-fdfa-4d6d-9e43-e6e57d7b01e4" providerId="AD" clId="Web-{2647E5AB-31EB-856C-2B64-D75D56B6943A}" dt="2025-02-10T04:49:20.851" v="2"/>
        <pc:sldMkLst>
          <pc:docMk/>
          <pc:sldMk cId="2268437620" sldId="277"/>
        </pc:sldMkLst>
      </pc:sldChg>
      <pc:sldChg chg="add del">
        <pc:chgData name="Yuan Sun" userId="S::yuan.sun@openavenuesfoundation.org::ef2655d3-fdfa-4d6d-9e43-e6e57d7b01e4" providerId="AD" clId="Web-{2647E5AB-31EB-856C-2B64-D75D56B6943A}" dt="2025-02-10T07:13:50.696" v="1702"/>
        <pc:sldMkLst>
          <pc:docMk/>
          <pc:sldMk cId="413795674" sldId="278"/>
        </pc:sldMkLst>
      </pc:sldChg>
      <pc:sldChg chg="del">
        <pc:chgData name="Yuan Sun" userId="S::yuan.sun@openavenuesfoundation.org::ef2655d3-fdfa-4d6d-9e43-e6e57d7b01e4" providerId="AD" clId="Web-{2647E5AB-31EB-856C-2B64-D75D56B6943A}" dt="2025-02-10T04:58:05.365" v="63"/>
        <pc:sldMkLst>
          <pc:docMk/>
          <pc:sldMk cId="2302508668" sldId="279"/>
        </pc:sldMkLst>
      </pc:sldChg>
      <pc:sldChg chg="add del">
        <pc:chgData name="Yuan Sun" userId="S::yuan.sun@openavenuesfoundation.org::ef2655d3-fdfa-4d6d-9e43-e6e57d7b01e4" providerId="AD" clId="Web-{2647E5AB-31EB-856C-2B64-D75D56B6943A}" dt="2025-02-10T04:58:02.834" v="62"/>
        <pc:sldMkLst>
          <pc:docMk/>
          <pc:sldMk cId="3266938503" sldId="280"/>
        </pc:sldMkLst>
      </pc:sldChg>
      <pc:sldChg chg="del">
        <pc:chgData name="Yuan Sun" userId="S::yuan.sun@openavenuesfoundation.org::ef2655d3-fdfa-4d6d-9e43-e6e57d7b01e4" providerId="AD" clId="Web-{2647E5AB-31EB-856C-2B64-D75D56B6943A}" dt="2025-02-10T04:58:07.444" v="64"/>
        <pc:sldMkLst>
          <pc:docMk/>
          <pc:sldMk cId="742155119" sldId="281"/>
        </pc:sldMkLst>
      </pc:sldChg>
      <pc:sldChg chg="del">
        <pc:chgData name="Yuan Sun" userId="S::yuan.sun@openavenuesfoundation.org::ef2655d3-fdfa-4d6d-9e43-e6e57d7b01e4" providerId="AD" clId="Web-{2647E5AB-31EB-856C-2B64-D75D56B6943A}" dt="2025-02-10T04:49:29.288" v="7"/>
        <pc:sldMkLst>
          <pc:docMk/>
          <pc:sldMk cId="3540089179" sldId="340"/>
        </pc:sldMkLst>
      </pc:sldChg>
      <pc:sldChg chg="del">
        <pc:chgData name="Yuan Sun" userId="S::yuan.sun@openavenuesfoundation.org::ef2655d3-fdfa-4d6d-9e43-e6e57d7b01e4" providerId="AD" clId="Web-{2647E5AB-31EB-856C-2B64-D75D56B6943A}" dt="2025-02-10T04:49:14.757" v="1"/>
        <pc:sldMkLst>
          <pc:docMk/>
          <pc:sldMk cId="806245482" sldId="344"/>
        </pc:sldMkLst>
      </pc:sldChg>
      <pc:sldChg chg="add del">
        <pc:chgData name="Yuan Sun" userId="S::yuan.sun@openavenuesfoundation.org::ef2655d3-fdfa-4d6d-9e43-e6e57d7b01e4" providerId="AD" clId="Web-{2647E5AB-31EB-856C-2B64-D75D56B6943A}" dt="2025-02-10T04:57:54.521" v="61"/>
        <pc:sldMkLst>
          <pc:docMk/>
          <pc:sldMk cId="2444760940" sldId="345"/>
        </pc:sldMkLst>
      </pc:sldChg>
      <pc:sldChg chg="del">
        <pc:chgData name="Yuan Sun" userId="S::yuan.sun@openavenuesfoundation.org::ef2655d3-fdfa-4d6d-9e43-e6e57d7b01e4" providerId="AD" clId="Web-{2647E5AB-31EB-856C-2B64-D75D56B6943A}" dt="2025-02-10T04:49:28.163" v="6"/>
        <pc:sldMkLst>
          <pc:docMk/>
          <pc:sldMk cId="1375996251" sldId="346"/>
        </pc:sldMkLst>
      </pc:sldChg>
      <pc:sldChg chg="del">
        <pc:chgData name="Yuan Sun" userId="S::yuan.sun@openavenuesfoundation.org::ef2655d3-fdfa-4d6d-9e43-e6e57d7b01e4" providerId="AD" clId="Web-{2647E5AB-31EB-856C-2B64-D75D56B6943A}" dt="2025-02-10T04:52:14.402" v="9"/>
        <pc:sldMkLst>
          <pc:docMk/>
          <pc:sldMk cId="1899225892" sldId="347"/>
        </pc:sldMkLst>
      </pc:sldChg>
      <pc:sldChg chg="del">
        <pc:chgData name="Yuan Sun" userId="S::yuan.sun@openavenuesfoundation.org::ef2655d3-fdfa-4d6d-9e43-e6e57d7b01e4" providerId="AD" clId="Web-{2647E5AB-31EB-856C-2B64-D75D56B6943A}" dt="2025-02-10T04:52:16.777" v="10"/>
        <pc:sldMkLst>
          <pc:docMk/>
          <pc:sldMk cId="1599967719" sldId="350"/>
        </pc:sldMkLst>
      </pc:sldChg>
      <pc:sldChg chg="del">
        <pc:chgData name="Yuan Sun" userId="S::yuan.sun@openavenuesfoundation.org::ef2655d3-fdfa-4d6d-9e43-e6e57d7b01e4" providerId="AD" clId="Web-{2647E5AB-31EB-856C-2B64-D75D56B6943A}" dt="2025-02-10T04:52:13.043" v="8"/>
        <pc:sldMkLst>
          <pc:docMk/>
          <pc:sldMk cId="3163179033" sldId="351"/>
        </pc:sldMkLst>
      </pc:sldChg>
      <pc:sldChg chg="del">
        <pc:chgData name="Yuan Sun" userId="S::yuan.sun@openavenuesfoundation.org::ef2655d3-fdfa-4d6d-9e43-e6e57d7b01e4" providerId="AD" clId="Web-{2647E5AB-31EB-856C-2B64-D75D56B6943A}" dt="2025-02-10T04:55:45.127" v="12"/>
        <pc:sldMkLst>
          <pc:docMk/>
          <pc:sldMk cId="3257735595" sldId="352"/>
        </pc:sldMkLst>
      </pc:sldChg>
      <pc:sldChg chg="del">
        <pc:chgData name="Yuan Sun" userId="S::yuan.sun@openavenuesfoundation.org::ef2655d3-fdfa-4d6d-9e43-e6e57d7b01e4" providerId="AD" clId="Web-{2647E5AB-31EB-856C-2B64-D75D56B6943A}" dt="2025-02-10T06:54:01.228" v="1472"/>
        <pc:sldMkLst>
          <pc:docMk/>
          <pc:sldMk cId="2252664505" sldId="353"/>
        </pc:sldMkLst>
      </pc:sldChg>
      <pc:sldChg chg="del">
        <pc:chgData name="Yuan Sun" userId="S::yuan.sun@openavenuesfoundation.org::ef2655d3-fdfa-4d6d-9e43-e6e57d7b01e4" providerId="AD" clId="Web-{2647E5AB-31EB-856C-2B64-D75D56B6943A}" dt="2025-02-10T04:58:11.506" v="65"/>
        <pc:sldMkLst>
          <pc:docMk/>
          <pc:sldMk cId="1876903344" sldId="354"/>
        </pc:sldMkLst>
      </pc:sldChg>
      <pc:sldChg chg="del">
        <pc:chgData name="Yuan Sun" userId="S::yuan.sun@openavenuesfoundation.org::ef2655d3-fdfa-4d6d-9e43-e6e57d7b01e4" providerId="AD" clId="Web-{2647E5AB-31EB-856C-2B64-D75D56B6943A}" dt="2025-02-10T04:55:57.737" v="13"/>
        <pc:sldMkLst>
          <pc:docMk/>
          <pc:sldMk cId="3375554247" sldId="356"/>
        </pc:sldMkLst>
      </pc:sldChg>
      <pc:sldChg chg="del">
        <pc:chgData name="Yuan Sun" userId="S::yuan.sun@openavenuesfoundation.org::ef2655d3-fdfa-4d6d-9e43-e6e57d7b01e4" providerId="AD" clId="Web-{2647E5AB-31EB-856C-2B64-D75D56B6943A}" dt="2025-02-10T04:58:24.382" v="66"/>
        <pc:sldMkLst>
          <pc:docMk/>
          <pc:sldMk cId="2709922711" sldId="358"/>
        </pc:sldMkLst>
      </pc:sldChg>
      <pc:sldChg chg="modSp add del ord">
        <pc:chgData name="Yuan Sun" userId="S::yuan.sun@openavenuesfoundation.org::ef2655d3-fdfa-4d6d-9e43-e6e57d7b01e4" providerId="AD" clId="Web-{2647E5AB-31EB-856C-2B64-D75D56B6943A}" dt="2025-02-10T07:34:19.652" v="2505"/>
        <pc:sldMkLst>
          <pc:docMk/>
          <pc:sldMk cId="1405763814" sldId="359"/>
        </pc:sldMkLst>
        <pc:spChg chg="mod">
          <ac:chgData name="Yuan Sun" userId="S::yuan.sun@openavenuesfoundation.org::ef2655d3-fdfa-4d6d-9e43-e6e57d7b01e4" providerId="AD" clId="Web-{2647E5AB-31EB-856C-2B64-D75D56B6943A}" dt="2025-02-10T07:30:06.488" v="2403" actId="20577"/>
          <ac:spMkLst>
            <pc:docMk/>
            <pc:sldMk cId="1405763814" sldId="359"/>
            <ac:spMk id="149" creationId="{A17329E1-2FF2-6C71-CD02-50F360DB3942}"/>
          </ac:spMkLst>
        </pc:spChg>
      </pc:sldChg>
      <pc:sldChg chg="del">
        <pc:chgData name="Yuan Sun" userId="S::yuan.sun@openavenuesfoundation.org::ef2655d3-fdfa-4d6d-9e43-e6e57d7b01e4" providerId="AD" clId="Web-{2647E5AB-31EB-856C-2B64-D75D56B6943A}" dt="2025-02-10T04:49:26.366" v="5"/>
        <pc:sldMkLst>
          <pc:docMk/>
          <pc:sldMk cId="883632248" sldId="360"/>
        </pc:sldMkLst>
      </pc:sldChg>
      <pc:sldChg chg="ord">
        <pc:chgData name="Yuan Sun" userId="S::yuan.sun@openavenuesfoundation.org::ef2655d3-fdfa-4d6d-9e43-e6e57d7b01e4" providerId="AD" clId="Web-{2647E5AB-31EB-856C-2B64-D75D56B6943A}" dt="2025-02-10T06:52:34.492" v="1439"/>
        <pc:sldMkLst>
          <pc:docMk/>
          <pc:sldMk cId="2041671187" sldId="361"/>
        </pc:sldMkLst>
      </pc:sldChg>
      <pc:sldChg chg="addSp delSp modSp add replId">
        <pc:chgData name="Yuan Sun" userId="S::yuan.sun@openavenuesfoundation.org::ef2655d3-fdfa-4d6d-9e43-e6e57d7b01e4" providerId="AD" clId="Web-{2647E5AB-31EB-856C-2B64-D75D56B6943A}" dt="2025-02-10T05:37:11.503" v="490" actId="20577"/>
        <pc:sldMkLst>
          <pc:docMk/>
          <pc:sldMk cId="196067627" sldId="362"/>
        </pc:sldMkLst>
        <pc:spChg chg="add mod">
          <ac:chgData name="Yuan Sun" userId="S::yuan.sun@openavenuesfoundation.org::ef2655d3-fdfa-4d6d-9e43-e6e57d7b01e4" providerId="AD" clId="Web-{2647E5AB-31EB-856C-2B64-D75D56B6943A}" dt="2025-02-10T05:37:11.503" v="490" actId="20577"/>
          <ac:spMkLst>
            <pc:docMk/>
            <pc:sldMk cId="196067627" sldId="362"/>
            <ac:spMk id="4" creationId="{3ACDFD06-17F6-B8A7-EA3D-B3F9A29BAEBA}"/>
          </ac:spMkLst>
        </pc:spChg>
        <pc:spChg chg="mod">
          <ac:chgData name="Yuan Sun" userId="S::yuan.sun@openavenuesfoundation.org::ef2655d3-fdfa-4d6d-9e43-e6e57d7b01e4" providerId="AD" clId="Web-{2647E5AB-31EB-856C-2B64-D75D56B6943A}" dt="2025-02-10T05:12:13.639" v="221" actId="1076"/>
          <ac:spMkLst>
            <pc:docMk/>
            <pc:sldMk cId="196067627" sldId="362"/>
            <ac:spMk id="148" creationId="{8F3F3C4B-980E-CB80-7520-5C4B8E3354EB}"/>
          </ac:spMkLst>
        </pc:spChg>
        <pc:spChg chg="del mod">
          <ac:chgData name="Yuan Sun" userId="S::yuan.sun@openavenuesfoundation.org::ef2655d3-fdfa-4d6d-9e43-e6e57d7b01e4" providerId="AD" clId="Web-{2647E5AB-31EB-856C-2B64-D75D56B6943A}" dt="2025-02-10T05:04:25.470" v="126"/>
          <ac:spMkLst>
            <pc:docMk/>
            <pc:sldMk cId="196067627" sldId="362"/>
            <ac:spMk id="149" creationId="{F42BE1C8-A0A5-6217-109A-96FA3E025D20}"/>
          </ac:spMkLst>
        </pc:spChg>
        <pc:picChg chg="add del mod">
          <ac:chgData name="Yuan Sun" userId="S::yuan.sun@openavenuesfoundation.org::ef2655d3-fdfa-4d6d-9e43-e6e57d7b01e4" providerId="AD" clId="Web-{2647E5AB-31EB-856C-2B64-D75D56B6943A}" dt="2025-02-10T05:07:08.396" v="137"/>
          <ac:picMkLst>
            <pc:docMk/>
            <pc:sldMk cId="196067627" sldId="362"/>
            <ac:picMk id="2" creationId="{7826F6C7-BF27-173A-D924-AE25A4DEA8FA}"/>
          </ac:picMkLst>
        </pc:picChg>
      </pc:sldChg>
      <pc:sldChg chg="del">
        <pc:chgData name="Yuan Sun" userId="S::yuan.sun@openavenuesfoundation.org::ef2655d3-fdfa-4d6d-9e43-e6e57d7b01e4" providerId="AD" clId="Web-{2647E5AB-31EB-856C-2B64-D75D56B6943A}" dt="2025-02-10T04:49:22.726" v="3"/>
        <pc:sldMkLst>
          <pc:docMk/>
          <pc:sldMk cId="630544086" sldId="363"/>
        </pc:sldMkLst>
      </pc:sldChg>
      <pc:sldChg chg="addSp delSp modSp add ord replId">
        <pc:chgData name="Yuan Sun" userId="S::yuan.sun@openavenuesfoundation.org::ef2655d3-fdfa-4d6d-9e43-e6e57d7b01e4" providerId="AD" clId="Web-{2647E5AB-31EB-856C-2B64-D75D56B6943A}" dt="2025-02-10T05:21:32.100" v="325" actId="1076"/>
        <pc:sldMkLst>
          <pc:docMk/>
          <pc:sldMk cId="1423452039" sldId="363"/>
        </pc:sldMkLst>
        <pc:spChg chg="del mod">
          <ac:chgData name="Yuan Sun" userId="S::yuan.sun@openavenuesfoundation.org::ef2655d3-fdfa-4d6d-9e43-e6e57d7b01e4" providerId="AD" clId="Web-{2647E5AB-31EB-856C-2B64-D75D56B6943A}" dt="2025-02-10T05:20:50.521" v="319"/>
          <ac:spMkLst>
            <pc:docMk/>
            <pc:sldMk cId="1423452039" sldId="363"/>
            <ac:spMk id="4" creationId="{9E3FEB87-8469-5D0F-6619-8771E9594F10}"/>
          </ac:spMkLst>
        </pc:spChg>
        <pc:picChg chg="add del mod">
          <ac:chgData name="Yuan Sun" userId="S::yuan.sun@openavenuesfoundation.org::ef2655d3-fdfa-4d6d-9e43-e6e57d7b01e4" providerId="AD" clId="Web-{2647E5AB-31EB-856C-2B64-D75D56B6943A}" dt="2025-02-10T05:20:42.177" v="315"/>
          <ac:picMkLst>
            <pc:docMk/>
            <pc:sldMk cId="1423452039" sldId="363"/>
            <ac:picMk id="2" creationId="{660B46C0-6A61-83BE-9F9A-D93ECAEB6596}"/>
          </ac:picMkLst>
        </pc:picChg>
        <pc:picChg chg="add del mod">
          <ac:chgData name="Yuan Sun" userId="S::yuan.sun@openavenuesfoundation.org::ef2655d3-fdfa-4d6d-9e43-e6e57d7b01e4" providerId="AD" clId="Web-{2647E5AB-31EB-856C-2B64-D75D56B6943A}" dt="2025-02-10T05:21:23.569" v="322"/>
          <ac:picMkLst>
            <pc:docMk/>
            <pc:sldMk cId="1423452039" sldId="363"/>
            <ac:picMk id="3" creationId="{0777A7B9-F42D-EE96-6D82-9776249162CA}"/>
          </ac:picMkLst>
        </pc:picChg>
        <pc:picChg chg="add mod">
          <ac:chgData name="Yuan Sun" userId="S::yuan.sun@openavenuesfoundation.org::ef2655d3-fdfa-4d6d-9e43-e6e57d7b01e4" providerId="AD" clId="Web-{2647E5AB-31EB-856C-2B64-D75D56B6943A}" dt="2025-02-10T05:21:32.100" v="325" actId="1076"/>
          <ac:picMkLst>
            <pc:docMk/>
            <pc:sldMk cId="1423452039" sldId="363"/>
            <ac:picMk id="5" creationId="{726E9508-70EB-3B04-F4D1-ED6467E2F3B8}"/>
          </ac:picMkLst>
        </pc:picChg>
      </pc:sldChg>
      <pc:sldChg chg="del">
        <pc:chgData name="Yuan Sun" userId="S::yuan.sun@openavenuesfoundation.org::ef2655d3-fdfa-4d6d-9e43-e6e57d7b01e4" providerId="AD" clId="Web-{2647E5AB-31EB-856C-2B64-D75D56B6943A}" dt="2025-02-10T04:49:25.366" v="4"/>
        <pc:sldMkLst>
          <pc:docMk/>
          <pc:sldMk cId="840714491" sldId="364"/>
        </pc:sldMkLst>
      </pc:sldChg>
      <pc:sldChg chg="addSp delSp modSp add replId">
        <pc:chgData name="Yuan Sun" userId="S::yuan.sun@openavenuesfoundation.org::ef2655d3-fdfa-4d6d-9e43-e6e57d7b01e4" providerId="AD" clId="Web-{2647E5AB-31EB-856C-2B64-D75D56B6943A}" dt="2025-02-10T05:49:59.618" v="596" actId="20577"/>
        <pc:sldMkLst>
          <pc:docMk/>
          <pc:sldMk cId="3428015777" sldId="364"/>
        </pc:sldMkLst>
        <pc:spChg chg="add del mod">
          <ac:chgData name="Yuan Sun" userId="S::yuan.sun@openavenuesfoundation.org::ef2655d3-fdfa-4d6d-9e43-e6e57d7b01e4" providerId="AD" clId="Web-{2647E5AB-31EB-856C-2B64-D75D56B6943A}" dt="2025-02-10T05:49:59.618" v="596" actId="20577"/>
          <ac:spMkLst>
            <pc:docMk/>
            <pc:sldMk cId="3428015777" sldId="364"/>
            <ac:spMk id="4" creationId="{CA68A5F9-322F-E359-09D1-E6FA49C8E186}"/>
          </ac:spMkLst>
        </pc:spChg>
      </pc:sldChg>
      <pc:sldChg chg="modSp add replId">
        <pc:chgData name="Yuan Sun" userId="S::yuan.sun@openavenuesfoundation.org::ef2655d3-fdfa-4d6d-9e43-e6e57d7b01e4" providerId="AD" clId="Web-{2647E5AB-31EB-856C-2B64-D75D56B6943A}" dt="2025-02-10T06:17:27.291" v="901" actId="20577"/>
        <pc:sldMkLst>
          <pc:docMk/>
          <pc:sldMk cId="280947805" sldId="365"/>
        </pc:sldMkLst>
        <pc:spChg chg="mod">
          <ac:chgData name="Yuan Sun" userId="S::yuan.sun@openavenuesfoundation.org::ef2655d3-fdfa-4d6d-9e43-e6e57d7b01e4" providerId="AD" clId="Web-{2647E5AB-31EB-856C-2B64-D75D56B6943A}" dt="2025-02-10T06:17:27.291" v="901" actId="20577"/>
          <ac:spMkLst>
            <pc:docMk/>
            <pc:sldMk cId="280947805" sldId="365"/>
            <ac:spMk id="4" creationId="{DD78B904-B993-6E02-251B-7AF38DAD3E13}"/>
          </ac:spMkLst>
        </pc:spChg>
      </pc:sldChg>
      <pc:sldChg chg="modSp add replId">
        <pc:chgData name="Yuan Sun" userId="S::yuan.sun@openavenuesfoundation.org::ef2655d3-fdfa-4d6d-9e43-e6e57d7b01e4" providerId="AD" clId="Web-{2647E5AB-31EB-856C-2B64-D75D56B6943A}" dt="2025-02-10T05:50:24.510" v="599" actId="20577"/>
        <pc:sldMkLst>
          <pc:docMk/>
          <pc:sldMk cId="3399360674" sldId="366"/>
        </pc:sldMkLst>
        <pc:spChg chg="mod">
          <ac:chgData name="Yuan Sun" userId="S::yuan.sun@openavenuesfoundation.org::ef2655d3-fdfa-4d6d-9e43-e6e57d7b01e4" providerId="AD" clId="Web-{2647E5AB-31EB-856C-2B64-D75D56B6943A}" dt="2025-02-10T05:50:24.510" v="599" actId="20577"/>
          <ac:spMkLst>
            <pc:docMk/>
            <pc:sldMk cId="3399360674" sldId="366"/>
            <ac:spMk id="4" creationId="{80F57413-648C-9F65-4890-E1DD740050BC}"/>
          </ac:spMkLst>
        </pc:spChg>
      </pc:sldChg>
      <pc:sldChg chg="add ord replId">
        <pc:chgData name="Yuan Sun" userId="S::yuan.sun@openavenuesfoundation.org::ef2655d3-fdfa-4d6d-9e43-e6e57d7b01e4" providerId="AD" clId="Web-{2647E5AB-31EB-856C-2B64-D75D56B6943A}" dt="2025-02-10T05:48:43.241" v="576"/>
        <pc:sldMkLst>
          <pc:docMk/>
          <pc:sldMk cId="84095834" sldId="367"/>
        </pc:sldMkLst>
      </pc:sldChg>
      <pc:sldChg chg="add replId">
        <pc:chgData name="Yuan Sun" userId="S::yuan.sun@openavenuesfoundation.org::ef2655d3-fdfa-4d6d-9e43-e6e57d7b01e4" providerId="AD" clId="Web-{2647E5AB-31EB-856C-2B64-D75D56B6943A}" dt="2025-02-10T05:48:47.663" v="577"/>
        <pc:sldMkLst>
          <pc:docMk/>
          <pc:sldMk cId="1201256771" sldId="368"/>
        </pc:sldMkLst>
      </pc:sldChg>
      <pc:sldChg chg="addSp delSp modSp add replId">
        <pc:chgData name="Yuan Sun" userId="S::yuan.sun@openavenuesfoundation.org::ef2655d3-fdfa-4d6d-9e43-e6e57d7b01e4" providerId="AD" clId="Web-{2647E5AB-31EB-856C-2B64-D75D56B6943A}" dt="2025-02-10T06:21:38.813" v="957" actId="20577"/>
        <pc:sldMkLst>
          <pc:docMk/>
          <pc:sldMk cId="4103263706" sldId="369"/>
        </pc:sldMkLst>
        <pc:spChg chg="mod">
          <ac:chgData name="Yuan Sun" userId="S::yuan.sun@openavenuesfoundation.org::ef2655d3-fdfa-4d6d-9e43-e6e57d7b01e4" providerId="AD" clId="Web-{2647E5AB-31EB-856C-2B64-D75D56B6943A}" dt="2025-02-10T06:21:38.813" v="957" actId="20577"/>
          <ac:spMkLst>
            <pc:docMk/>
            <pc:sldMk cId="4103263706" sldId="369"/>
            <ac:spMk id="4" creationId="{E8218796-CAC7-D41B-D028-ECB25B76D3EC}"/>
          </ac:spMkLst>
        </pc:spChg>
        <pc:picChg chg="add del mod">
          <ac:chgData name="Yuan Sun" userId="S::yuan.sun@openavenuesfoundation.org::ef2655d3-fdfa-4d6d-9e43-e6e57d7b01e4" providerId="AD" clId="Web-{2647E5AB-31EB-856C-2B64-D75D56B6943A}" dt="2025-02-10T06:01:38.388" v="712"/>
          <ac:picMkLst>
            <pc:docMk/>
            <pc:sldMk cId="4103263706" sldId="369"/>
            <ac:picMk id="2" creationId="{83590B24-810D-FB73-2AF2-D597FAC4CA6F}"/>
          </ac:picMkLst>
        </pc:picChg>
      </pc:sldChg>
      <pc:sldChg chg="add replId">
        <pc:chgData name="Yuan Sun" userId="S::yuan.sun@openavenuesfoundation.org::ef2655d3-fdfa-4d6d-9e43-e6e57d7b01e4" providerId="AD" clId="Web-{2647E5AB-31EB-856C-2B64-D75D56B6943A}" dt="2025-02-10T06:04:03.829" v="884"/>
        <pc:sldMkLst>
          <pc:docMk/>
          <pc:sldMk cId="2125968222" sldId="370"/>
        </pc:sldMkLst>
      </pc:sldChg>
      <pc:sldChg chg="addSp delSp modSp add replId">
        <pc:chgData name="Yuan Sun" userId="S::yuan.sun@openavenuesfoundation.org::ef2655d3-fdfa-4d6d-9e43-e6e57d7b01e4" providerId="AD" clId="Web-{2647E5AB-31EB-856C-2B64-D75D56B6943A}" dt="2025-02-10T06:23:12.409" v="987"/>
        <pc:sldMkLst>
          <pc:docMk/>
          <pc:sldMk cId="1159635790" sldId="371"/>
        </pc:sldMkLst>
        <pc:spChg chg="del">
          <ac:chgData name="Yuan Sun" userId="S::yuan.sun@openavenuesfoundation.org::ef2655d3-fdfa-4d6d-9e43-e6e57d7b01e4" providerId="AD" clId="Web-{2647E5AB-31EB-856C-2B64-D75D56B6943A}" dt="2025-02-10T06:04:11.704" v="886"/>
          <ac:spMkLst>
            <pc:docMk/>
            <pc:sldMk cId="1159635790" sldId="371"/>
            <ac:spMk id="4" creationId="{792AC8BC-83A4-7EB0-7EEA-E9F820A3A48A}"/>
          </ac:spMkLst>
        </pc:spChg>
        <pc:picChg chg="add del mod">
          <ac:chgData name="Yuan Sun" userId="S::yuan.sun@openavenuesfoundation.org::ef2655d3-fdfa-4d6d-9e43-e6e57d7b01e4" providerId="AD" clId="Web-{2647E5AB-31EB-856C-2B64-D75D56B6943A}" dt="2025-02-10T06:17:54.558" v="908"/>
          <ac:picMkLst>
            <pc:docMk/>
            <pc:sldMk cId="1159635790" sldId="371"/>
            <ac:picMk id="2" creationId="{535AFCAF-76A5-1C04-7E90-53E9DC88DECF}"/>
          </ac:picMkLst>
        </pc:picChg>
        <pc:picChg chg="add del mod">
          <ac:chgData name="Yuan Sun" userId="S::yuan.sun@openavenuesfoundation.org::ef2655d3-fdfa-4d6d-9e43-e6e57d7b01e4" providerId="AD" clId="Web-{2647E5AB-31EB-856C-2B64-D75D56B6943A}" dt="2025-02-10T06:17:53.401" v="907"/>
          <ac:picMkLst>
            <pc:docMk/>
            <pc:sldMk cId="1159635790" sldId="371"/>
            <ac:picMk id="3" creationId="{DDE1EEC9-C5E9-C892-2EF5-1B3F10B26A42}"/>
          </ac:picMkLst>
        </pc:picChg>
        <pc:picChg chg="add mod">
          <ac:chgData name="Yuan Sun" userId="S::yuan.sun@openavenuesfoundation.org::ef2655d3-fdfa-4d6d-9e43-e6e57d7b01e4" providerId="AD" clId="Web-{2647E5AB-31EB-856C-2B64-D75D56B6943A}" dt="2025-02-10T06:23:02.144" v="980" actId="1076"/>
          <ac:picMkLst>
            <pc:docMk/>
            <pc:sldMk cId="1159635790" sldId="371"/>
            <ac:picMk id="5" creationId="{9D1AE3FF-440E-97F2-20E6-011F47771321}"/>
          </ac:picMkLst>
        </pc:picChg>
        <pc:picChg chg="add del mod">
          <ac:chgData name="Yuan Sun" userId="S::yuan.sun@openavenuesfoundation.org::ef2655d3-fdfa-4d6d-9e43-e6e57d7b01e4" providerId="AD" clId="Web-{2647E5AB-31EB-856C-2B64-D75D56B6943A}" dt="2025-02-10T06:23:03.269" v="981"/>
          <ac:picMkLst>
            <pc:docMk/>
            <pc:sldMk cId="1159635790" sldId="371"/>
            <ac:picMk id="6" creationId="{942AF3C3-2308-FD4F-D94F-5669C6CF43DD}"/>
          </ac:picMkLst>
        </pc:picChg>
        <pc:picChg chg="add del mod">
          <ac:chgData name="Yuan Sun" userId="S::yuan.sun@openavenuesfoundation.org::ef2655d3-fdfa-4d6d-9e43-e6e57d7b01e4" providerId="AD" clId="Web-{2647E5AB-31EB-856C-2B64-D75D56B6943A}" dt="2025-02-10T06:23:12.409" v="987"/>
          <ac:picMkLst>
            <pc:docMk/>
            <pc:sldMk cId="1159635790" sldId="371"/>
            <ac:picMk id="7" creationId="{05602C68-AF40-72D8-A1F8-A2F7A1F02A44}"/>
          </ac:picMkLst>
        </pc:picChg>
      </pc:sldChg>
      <pc:sldChg chg="addSp delSp modSp add replId">
        <pc:chgData name="Yuan Sun" userId="S::yuan.sun@openavenuesfoundation.org::ef2655d3-fdfa-4d6d-9e43-e6e57d7b01e4" providerId="AD" clId="Web-{2647E5AB-31EB-856C-2B64-D75D56B6943A}" dt="2025-02-10T06:23:17.331" v="989" actId="1076"/>
        <pc:sldMkLst>
          <pc:docMk/>
          <pc:sldMk cId="3919564597" sldId="372"/>
        </pc:sldMkLst>
        <pc:picChg chg="add mod">
          <ac:chgData name="Yuan Sun" userId="S::yuan.sun@openavenuesfoundation.org::ef2655d3-fdfa-4d6d-9e43-e6e57d7b01e4" providerId="AD" clId="Web-{2647E5AB-31EB-856C-2B64-D75D56B6943A}" dt="2025-02-10T06:23:10.706" v="986" actId="1076"/>
          <ac:picMkLst>
            <pc:docMk/>
            <pc:sldMk cId="3919564597" sldId="372"/>
            <ac:picMk id="2" creationId="{D626C855-668D-AC4E-E054-8C101EE3267A}"/>
          </ac:picMkLst>
        </pc:picChg>
        <pc:picChg chg="add mod">
          <ac:chgData name="Yuan Sun" userId="S::yuan.sun@openavenuesfoundation.org::ef2655d3-fdfa-4d6d-9e43-e6e57d7b01e4" providerId="AD" clId="Web-{2647E5AB-31EB-856C-2B64-D75D56B6943A}" dt="2025-02-10T06:23:17.331" v="989" actId="1076"/>
          <ac:picMkLst>
            <pc:docMk/>
            <pc:sldMk cId="3919564597" sldId="372"/>
            <ac:picMk id="3" creationId="{A092CEC7-29B6-EE02-44DE-3DE14985A646}"/>
          </ac:picMkLst>
        </pc:picChg>
        <pc:picChg chg="del">
          <ac:chgData name="Yuan Sun" userId="S::yuan.sun@openavenuesfoundation.org::ef2655d3-fdfa-4d6d-9e43-e6e57d7b01e4" providerId="AD" clId="Web-{2647E5AB-31EB-856C-2B64-D75D56B6943A}" dt="2025-02-10T06:23:06.425" v="983"/>
          <ac:picMkLst>
            <pc:docMk/>
            <pc:sldMk cId="3919564597" sldId="372"/>
            <ac:picMk id="5" creationId="{23E37C71-410A-7017-3DBD-D4CCB293F388}"/>
          </ac:picMkLst>
        </pc:picChg>
        <pc:picChg chg="del">
          <ac:chgData name="Yuan Sun" userId="S::yuan.sun@openavenuesfoundation.org::ef2655d3-fdfa-4d6d-9e43-e6e57d7b01e4" providerId="AD" clId="Web-{2647E5AB-31EB-856C-2B64-D75D56B6943A}" dt="2025-02-10T06:23:05.565" v="982"/>
          <ac:picMkLst>
            <pc:docMk/>
            <pc:sldMk cId="3919564597" sldId="372"/>
            <ac:picMk id="6" creationId="{C5DA87D8-4043-5DA7-E11E-219073112368}"/>
          </ac:picMkLst>
        </pc:picChg>
        <pc:picChg chg="del">
          <ac:chgData name="Yuan Sun" userId="S::yuan.sun@openavenuesfoundation.org::ef2655d3-fdfa-4d6d-9e43-e6e57d7b01e4" providerId="AD" clId="Web-{2647E5AB-31EB-856C-2B64-D75D56B6943A}" dt="2025-02-10T06:23:07.253" v="984"/>
          <ac:picMkLst>
            <pc:docMk/>
            <pc:sldMk cId="3919564597" sldId="372"/>
            <ac:picMk id="7" creationId="{6F4030EA-AABE-F2AC-5BBC-1C8CEE7A0A60}"/>
          </ac:picMkLst>
        </pc:picChg>
      </pc:sldChg>
      <pc:sldChg chg="modSp add ord replId">
        <pc:chgData name="Yuan Sun" userId="S::yuan.sun@openavenuesfoundation.org::ef2655d3-fdfa-4d6d-9e43-e6e57d7b01e4" providerId="AD" clId="Web-{2647E5AB-31EB-856C-2B64-D75D56B6943A}" dt="2025-02-10T06:30:18.389" v="1181" actId="20577"/>
        <pc:sldMkLst>
          <pc:docMk/>
          <pc:sldMk cId="934022600" sldId="373"/>
        </pc:sldMkLst>
        <pc:spChg chg="mod">
          <ac:chgData name="Yuan Sun" userId="S::yuan.sun@openavenuesfoundation.org::ef2655d3-fdfa-4d6d-9e43-e6e57d7b01e4" providerId="AD" clId="Web-{2647E5AB-31EB-856C-2B64-D75D56B6943A}" dt="2025-02-10T06:30:18.389" v="1181" actId="20577"/>
          <ac:spMkLst>
            <pc:docMk/>
            <pc:sldMk cId="934022600" sldId="373"/>
            <ac:spMk id="4" creationId="{060A3E08-3D38-A158-C54D-7E859030F973}"/>
          </ac:spMkLst>
        </pc:spChg>
      </pc:sldChg>
      <pc:sldChg chg="modSp add del replId">
        <pc:chgData name="Yuan Sun" userId="S::yuan.sun@openavenuesfoundation.org::ef2655d3-fdfa-4d6d-9e43-e6e57d7b01e4" providerId="AD" clId="Web-{2647E5AB-31EB-856C-2B64-D75D56B6943A}" dt="2025-02-10T06:32:40.174" v="1271"/>
        <pc:sldMkLst>
          <pc:docMk/>
          <pc:sldMk cId="2066543833" sldId="374"/>
        </pc:sldMkLst>
        <pc:spChg chg="mod">
          <ac:chgData name="Yuan Sun" userId="S::yuan.sun@openavenuesfoundation.org::ef2655d3-fdfa-4d6d-9e43-e6e57d7b01e4" providerId="AD" clId="Web-{2647E5AB-31EB-856C-2B64-D75D56B6943A}" dt="2025-02-10T06:26:45.134" v="1042" actId="20577"/>
          <ac:spMkLst>
            <pc:docMk/>
            <pc:sldMk cId="2066543833" sldId="374"/>
            <ac:spMk id="4" creationId="{088015B9-D104-365B-2BCA-41040C6856FD}"/>
          </ac:spMkLst>
        </pc:spChg>
      </pc:sldChg>
      <pc:sldChg chg="addSp modSp add replId">
        <pc:chgData name="Yuan Sun" userId="S::yuan.sun@openavenuesfoundation.org::ef2655d3-fdfa-4d6d-9e43-e6e57d7b01e4" providerId="AD" clId="Web-{2647E5AB-31EB-856C-2B64-D75D56B6943A}" dt="2025-02-10T06:32:36.205" v="1270" actId="20577"/>
        <pc:sldMkLst>
          <pc:docMk/>
          <pc:sldMk cId="2120622059" sldId="375"/>
        </pc:sldMkLst>
        <pc:spChg chg="mod">
          <ac:chgData name="Yuan Sun" userId="S::yuan.sun@openavenuesfoundation.org::ef2655d3-fdfa-4d6d-9e43-e6e57d7b01e4" providerId="AD" clId="Web-{2647E5AB-31EB-856C-2B64-D75D56B6943A}" dt="2025-02-10T06:32:36.205" v="1270" actId="20577"/>
          <ac:spMkLst>
            <pc:docMk/>
            <pc:sldMk cId="2120622059" sldId="375"/>
            <ac:spMk id="4" creationId="{783C5F4C-0A8C-9944-B39E-3153F4CD1EA0}"/>
          </ac:spMkLst>
        </pc:spChg>
        <pc:picChg chg="add mod">
          <ac:chgData name="Yuan Sun" userId="S::yuan.sun@openavenuesfoundation.org::ef2655d3-fdfa-4d6d-9e43-e6e57d7b01e4" providerId="AD" clId="Web-{2647E5AB-31EB-856C-2B64-D75D56B6943A}" dt="2025-02-10T06:31:42.704" v="1216" actId="1076"/>
          <ac:picMkLst>
            <pc:docMk/>
            <pc:sldMk cId="2120622059" sldId="375"/>
            <ac:picMk id="2" creationId="{FB3AA66B-7461-6C87-9372-A01826FF719F}"/>
          </ac:picMkLst>
        </pc:picChg>
      </pc:sldChg>
      <pc:sldChg chg="add replId">
        <pc:chgData name="Yuan Sun" userId="S::yuan.sun@openavenuesfoundation.org::ef2655d3-fdfa-4d6d-9e43-e6e57d7b01e4" providerId="AD" clId="Web-{2647E5AB-31EB-856C-2B64-D75D56B6943A}" dt="2025-02-10T06:32:43.533" v="1272"/>
        <pc:sldMkLst>
          <pc:docMk/>
          <pc:sldMk cId="894508245" sldId="376"/>
        </pc:sldMkLst>
      </pc:sldChg>
      <pc:sldChg chg="addSp delSp modSp add ord replId">
        <pc:chgData name="Yuan Sun" userId="S::yuan.sun@openavenuesfoundation.org::ef2655d3-fdfa-4d6d-9e43-e6e57d7b01e4" providerId="AD" clId="Web-{2647E5AB-31EB-856C-2B64-D75D56B6943A}" dt="2025-02-10T06:47:14.385" v="1373"/>
        <pc:sldMkLst>
          <pc:docMk/>
          <pc:sldMk cId="2305432099" sldId="377"/>
        </pc:sldMkLst>
        <pc:spChg chg="mod">
          <ac:chgData name="Yuan Sun" userId="S::yuan.sun@openavenuesfoundation.org::ef2655d3-fdfa-4d6d-9e43-e6e57d7b01e4" providerId="AD" clId="Web-{2647E5AB-31EB-856C-2B64-D75D56B6943A}" dt="2025-02-10T06:46:43.525" v="1368" actId="20577"/>
          <ac:spMkLst>
            <pc:docMk/>
            <pc:sldMk cId="2305432099" sldId="377"/>
            <ac:spMk id="4" creationId="{2B2EDEF7-A9A8-7781-E15D-48C25FA74B75}"/>
          </ac:spMkLst>
        </pc:spChg>
        <pc:picChg chg="del">
          <ac:chgData name="Yuan Sun" userId="S::yuan.sun@openavenuesfoundation.org::ef2655d3-fdfa-4d6d-9e43-e6e57d7b01e4" providerId="AD" clId="Web-{2647E5AB-31EB-856C-2B64-D75D56B6943A}" dt="2025-02-10T06:42:03.174" v="1285"/>
          <ac:picMkLst>
            <pc:docMk/>
            <pc:sldMk cId="2305432099" sldId="377"/>
            <ac:picMk id="2" creationId="{3BCE8447-4A4A-881A-C5B3-30BA75F4FACD}"/>
          </ac:picMkLst>
        </pc:picChg>
        <pc:picChg chg="add mod">
          <ac:chgData name="Yuan Sun" userId="S::yuan.sun@openavenuesfoundation.org::ef2655d3-fdfa-4d6d-9e43-e6e57d7b01e4" providerId="AD" clId="Web-{2647E5AB-31EB-856C-2B64-D75D56B6943A}" dt="2025-02-10T06:46:37.509" v="1365" actId="1076"/>
          <ac:picMkLst>
            <pc:docMk/>
            <pc:sldMk cId="2305432099" sldId="377"/>
            <ac:picMk id="3" creationId="{A4D3B265-2035-8BD4-8247-A9A62D10D60E}"/>
          </ac:picMkLst>
        </pc:picChg>
      </pc:sldChg>
      <pc:sldChg chg="delSp modSp add replId">
        <pc:chgData name="Yuan Sun" userId="S::yuan.sun@openavenuesfoundation.org::ef2655d3-fdfa-4d6d-9e43-e6e57d7b01e4" providerId="AD" clId="Web-{2647E5AB-31EB-856C-2B64-D75D56B6943A}" dt="2025-02-10T06:44:50.288" v="1355" actId="20577"/>
        <pc:sldMkLst>
          <pc:docMk/>
          <pc:sldMk cId="115263271" sldId="378"/>
        </pc:sldMkLst>
        <pc:spChg chg="mod">
          <ac:chgData name="Yuan Sun" userId="S::yuan.sun@openavenuesfoundation.org::ef2655d3-fdfa-4d6d-9e43-e6e57d7b01e4" providerId="AD" clId="Web-{2647E5AB-31EB-856C-2B64-D75D56B6943A}" dt="2025-02-10T06:44:50.288" v="1355" actId="20577"/>
          <ac:spMkLst>
            <pc:docMk/>
            <pc:sldMk cId="115263271" sldId="378"/>
            <ac:spMk id="4" creationId="{FA809699-372F-63F6-5D74-FFB2F352BCBA}"/>
          </ac:spMkLst>
        </pc:spChg>
        <pc:picChg chg="del">
          <ac:chgData name="Yuan Sun" userId="S::yuan.sun@openavenuesfoundation.org::ef2655d3-fdfa-4d6d-9e43-e6e57d7b01e4" providerId="AD" clId="Web-{2647E5AB-31EB-856C-2B64-D75D56B6943A}" dt="2025-02-10T06:43:03.410" v="1316"/>
          <ac:picMkLst>
            <pc:docMk/>
            <pc:sldMk cId="115263271" sldId="378"/>
            <ac:picMk id="2" creationId="{EBBFED9C-7C17-9826-26E9-0F17FD7D0740}"/>
          </ac:picMkLst>
        </pc:picChg>
      </pc:sldChg>
      <pc:sldChg chg="add replId">
        <pc:chgData name="Yuan Sun" userId="S::yuan.sun@openavenuesfoundation.org::ef2655d3-fdfa-4d6d-9e43-e6e57d7b01e4" providerId="AD" clId="Web-{2647E5AB-31EB-856C-2B64-D75D56B6943A}" dt="2025-02-10T06:43:35.427" v="1334"/>
        <pc:sldMkLst>
          <pc:docMk/>
          <pc:sldMk cId="1535990854" sldId="379"/>
        </pc:sldMkLst>
      </pc:sldChg>
      <pc:sldChg chg="addSp delSp modSp add replId">
        <pc:chgData name="Yuan Sun" userId="S::yuan.sun@openavenuesfoundation.org::ef2655d3-fdfa-4d6d-9e43-e6e57d7b01e4" providerId="AD" clId="Web-{2647E5AB-31EB-856C-2B64-D75D56B6943A}" dt="2025-02-10T06:48:08.735" v="1382" actId="1076"/>
        <pc:sldMkLst>
          <pc:docMk/>
          <pc:sldMk cId="3794119751" sldId="380"/>
        </pc:sldMkLst>
        <pc:spChg chg="mod">
          <ac:chgData name="Yuan Sun" userId="S::yuan.sun@openavenuesfoundation.org::ef2655d3-fdfa-4d6d-9e43-e6e57d7b01e4" providerId="AD" clId="Web-{2647E5AB-31EB-856C-2B64-D75D56B6943A}" dt="2025-02-10T06:47:41.328" v="1377" actId="20577"/>
          <ac:spMkLst>
            <pc:docMk/>
            <pc:sldMk cId="3794119751" sldId="380"/>
            <ac:spMk id="4" creationId="{D7A4E5A5-9AE3-0036-03E1-3C9CFAF45515}"/>
          </ac:spMkLst>
        </pc:spChg>
        <pc:picChg chg="add del mod">
          <ac:chgData name="Yuan Sun" userId="S::yuan.sun@openavenuesfoundation.org::ef2655d3-fdfa-4d6d-9e43-e6e57d7b01e4" providerId="AD" clId="Web-{2647E5AB-31EB-856C-2B64-D75D56B6943A}" dt="2025-02-10T06:48:05.563" v="1380"/>
          <ac:picMkLst>
            <pc:docMk/>
            <pc:sldMk cId="3794119751" sldId="380"/>
            <ac:picMk id="2" creationId="{D2C7938E-0BA8-A2B8-9F98-860E4F28DD54}"/>
          </ac:picMkLst>
        </pc:picChg>
        <pc:picChg chg="del">
          <ac:chgData name="Yuan Sun" userId="S::yuan.sun@openavenuesfoundation.org::ef2655d3-fdfa-4d6d-9e43-e6e57d7b01e4" providerId="AD" clId="Web-{2647E5AB-31EB-856C-2B64-D75D56B6943A}" dt="2025-02-10T06:46:48.979" v="1370"/>
          <ac:picMkLst>
            <pc:docMk/>
            <pc:sldMk cId="3794119751" sldId="380"/>
            <ac:picMk id="3" creationId="{1F00279E-501D-49E0-2690-EB12AA3AA5D9}"/>
          </ac:picMkLst>
        </pc:picChg>
        <pc:picChg chg="add mod">
          <ac:chgData name="Yuan Sun" userId="S::yuan.sun@openavenuesfoundation.org::ef2655d3-fdfa-4d6d-9e43-e6e57d7b01e4" providerId="AD" clId="Web-{2647E5AB-31EB-856C-2B64-D75D56B6943A}" dt="2025-02-10T06:48:08.735" v="1382" actId="1076"/>
          <ac:picMkLst>
            <pc:docMk/>
            <pc:sldMk cId="3794119751" sldId="380"/>
            <ac:picMk id="5" creationId="{57D37BAC-8BCD-B7B8-86E5-C2D8D272ABB5}"/>
          </ac:picMkLst>
        </pc:picChg>
      </pc:sldChg>
      <pc:sldChg chg="addSp delSp modSp add replId">
        <pc:chgData name="Yuan Sun" userId="S::yuan.sun@openavenuesfoundation.org::ef2655d3-fdfa-4d6d-9e43-e6e57d7b01e4" providerId="AD" clId="Web-{2647E5AB-31EB-856C-2B64-D75D56B6943A}" dt="2025-02-10T06:52:40.414" v="1440" actId="1076"/>
        <pc:sldMkLst>
          <pc:docMk/>
          <pc:sldMk cId="3707483057" sldId="381"/>
        </pc:sldMkLst>
        <pc:spChg chg="mod">
          <ac:chgData name="Yuan Sun" userId="S::yuan.sun@openavenuesfoundation.org::ef2655d3-fdfa-4d6d-9e43-e6e57d7b01e4" providerId="AD" clId="Web-{2647E5AB-31EB-856C-2B64-D75D56B6943A}" dt="2025-02-10T06:52:23.976" v="1435" actId="20577"/>
          <ac:spMkLst>
            <pc:docMk/>
            <pc:sldMk cId="3707483057" sldId="381"/>
            <ac:spMk id="4" creationId="{AD50BDC6-D2FC-1EB8-B15A-A66ADCC7EEF3}"/>
          </ac:spMkLst>
        </pc:spChg>
        <pc:picChg chg="add mod">
          <ac:chgData name="Yuan Sun" userId="S::yuan.sun@openavenuesfoundation.org::ef2655d3-fdfa-4d6d-9e43-e6e57d7b01e4" providerId="AD" clId="Web-{2647E5AB-31EB-856C-2B64-D75D56B6943A}" dt="2025-02-10T06:52:40.414" v="1440" actId="1076"/>
          <ac:picMkLst>
            <pc:docMk/>
            <pc:sldMk cId="3707483057" sldId="381"/>
            <ac:picMk id="2" creationId="{B101E430-A45B-06DB-B3B5-1F6895623297}"/>
          </ac:picMkLst>
        </pc:picChg>
        <pc:picChg chg="del">
          <ac:chgData name="Yuan Sun" userId="S::yuan.sun@openavenuesfoundation.org::ef2655d3-fdfa-4d6d-9e43-e6e57d7b01e4" providerId="AD" clId="Web-{2647E5AB-31EB-856C-2B64-D75D56B6943A}" dt="2025-02-10T06:48:25.079" v="1390"/>
          <ac:picMkLst>
            <pc:docMk/>
            <pc:sldMk cId="3707483057" sldId="381"/>
            <ac:picMk id="5" creationId="{CF6B1939-A781-AF27-4160-5079A0D64324}"/>
          </ac:picMkLst>
        </pc:picChg>
      </pc:sldChg>
      <pc:sldChg chg="delSp modSp add replId">
        <pc:chgData name="Yuan Sun" userId="S::yuan.sun@openavenuesfoundation.org::ef2655d3-fdfa-4d6d-9e43-e6e57d7b01e4" providerId="AD" clId="Web-{2647E5AB-31EB-856C-2B64-D75D56B6943A}" dt="2025-02-10T07:03:13.523" v="1529" actId="20577"/>
        <pc:sldMkLst>
          <pc:docMk/>
          <pc:sldMk cId="1112929398" sldId="382"/>
        </pc:sldMkLst>
        <pc:spChg chg="mod">
          <ac:chgData name="Yuan Sun" userId="S::yuan.sun@openavenuesfoundation.org::ef2655d3-fdfa-4d6d-9e43-e6e57d7b01e4" providerId="AD" clId="Web-{2647E5AB-31EB-856C-2B64-D75D56B6943A}" dt="2025-02-10T07:03:13.523" v="1529" actId="20577"/>
          <ac:spMkLst>
            <pc:docMk/>
            <pc:sldMk cId="1112929398" sldId="382"/>
            <ac:spMk id="4" creationId="{D6D60D35-A773-B07B-EFB3-D760761F921C}"/>
          </ac:spMkLst>
        </pc:spChg>
        <pc:picChg chg="del">
          <ac:chgData name="Yuan Sun" userId="S::yuan.sun@openavenuesfoundation.org::ef2655d3-fdfa-4d6d-9e43-e6e57d7b01e4" providerId="AD" clId="Web-{2647E5AB-31EB-856C-2B64-D75D56B6943A}" dt="2025-02-10T06:53:15.102" v="1444"/>
          <ac:picMkLst>
            <pc:docMk/>
            <pc:sldMk cId="1112929398" sldId="382"/>
            <ac:picMk id="2" creationId="{9C8A9CEB-EE08-1214-4045-FD9956BCE60B}"/>
          </ac:picMkLst>
        </pc:picChg>
      </pc:sldChg>
      <pc:sldChg chg="addSp delSp modSp add replId">
        <pc:chgData name="Yuan Sun" userId="S::yuan.sun@openavenuesfoundation.org::ef2655d3-fdfa-4d6d-9e43-e6e57d7b01e4" providerId="AD" clId="Web-{2647E5AB-31EB-856C-2B64-D75D56B6943A}" dt="2025-02-10T07:08:40.094" v="1623" actId="20577"/>
        <pc:sldMkLst>
          <pc:docMk/>
          <pc:sldMk cId="351894294" sldId="383"/>
        </pc:sldMkLst>
        <pc:spChg chg="mod">
          <ac:chgData name="Yuan Sun" userId="S::yuan.sun@openavenuesfoundation.org::ef2655d3-fdfa-4d6d-9e43-e6e57d7b01e4" providerId="AD" clId="Web-{2647E5AB-31EB-856C-2B64-D75D56B6943A}" dt="2025-02-10T07:08:40.094" v="1623" actId="20577"/>
          <ac:spMkLst>
            <pc:docMk/>
            <pc:sldMk cId="351894294" sldId="383"/>
            <ac:spMk id="4" creationId="{65AB1219-FE69-8FB3-C380-2701670FE940}"/>
          </ac:spMkLst>
        </pc:spChg>
        <pc:picChg chg="del">
          <ac:chgData name="Yuan Sun" userId="S::yuan.sun@openavenuesfoundation.org::ef2655d3-fdfa-4d6d-9e43-e6e57d7b01e4" providerId="AD" clId="Web-{2647E5AB-31EB-856C-2B64-D75D56B6943A}" dt="2025-02-10T06:54:33.276" v="1476"/>
          <ac:picMkLst>
            <pc:docMk/>
            <pc:sldMk cId="351894294" sldId="383"/>
            <ac:picMk id="2" creationId="{1958B1ED-DE17-F556-F834-2D5DFC382060}"/>
          </ac:picMkLst>
        </pc:picChg>
        <pc:picChg chg="add del mod">
          <ac:chgData name="Yuan Sun" userId="S::yuan.sun@openavenuesfoundation.org::ef2655d3-fdfa-4d6d-9e43-e6e57d7b01e4" providerId="AD" clId="Web-{2647E5AB-31EB-856C-2B64-D75D56B6943A}" dt="2025-02-10T07:03:26.805" v="1535"/>
          <ac:picMkLst>
            <pc:docMk/>
            <pc:sldMk cId="351894294" sldId="383"/>
            <ac:picMk id="3" creationId="{66556725-967F-5084-4409-C2A2B4461F8A}"/>
          </ac:picMkLst>
        </pc:picChg>
        <pc:picChg chg="add del mod">
          <ac:chgData name="Yuan Sun" userId="S::yuan.sun@openavenuesfoundation.org::ef2655d3-fdfa-4d6d-9e43-e6e57d7b01e4" providerId="AD" clId="Web-{2647E5AB-31EB-856C-2B64-D75D56B6943A}" dt="2025-02-10T07:03:02.351" v="1523"/>
          <ac:picMkLst>
            <pc:docMk/>
            <pc:sldMk cId="351894294" sldId="383"/>
            <ac:picMk id="5" creationId="{86790E9A-9CCB-AED8-C8DB-7849F64467F1}"/>
          </ac:picMkLst>
        </pc:picChg>
        <pc:picChg chg="add del mod">
          <ac:chgData name="Yuan Sun" userId="S::yuan.sun@openavenuesfoundation.org::ef2655d3-fdfa-4d6d-9e43-e6e57d7b01e4" providerId="AD" clId="Web-{2647E5AB-31EB-856C-2B64-D75D56B6943A}" dt="2025-02-10T07:04:43.854" v="1551"/>
          <ac:picMkLst>
            <pc:docMk/>
            <pc:sldMk cId="351894294" sldId="383"/>
            <ac:picMk id="6" creationId="{4C2571C7-CD09-DFCB-C1C6-D7187F5672D1}"/>
          </ac:picMkLst>
        </pc:picChg>
        <pc:picChg chg="add del mod modCrop">
          <ac:chgData name="Yuan Sun" userId="S::yuan.sun@openavenuesfoundation.org::ef2655d3-fdfa-4d6d-9e43-e6e57d7b01e4" providerId="AD" clId="Web-{2647E5AB-31EB-856C-2B64-D75D56B6943A}" dt="2025-02-10T07:06:57.998" v="1572"/>
          <ac:picMkLst>
            <pc:docMk/>
            <pc:sldMk cId="351894294" sldId="383"/>
            <ac:picMk id="7" creationId="{19693985-F3F3-0596-908C-71EA7F838EEE}"/>
          </ac:picMkLst>
        </pc:picChg>
      </pc:sldChg>
      <pc:sldChg chg="addSp delSp modSp add del ord replId">
        <pc:chgData name="Yuan Sun" userId="S::yuan.sun@openavenuesfoundation.org::ef2655d3-fdfa-4d6d-9e43-e6e57d7b01e4" providerId="AD" clId="Web-{2647E5AB-31EB-856C-2B64-D75D56B6943A}" dt="2025-02-10T07:03:46.868" v="1544"/>
        <pc:sldMkLst>
          <pc:docMk/>
          <pc:sldMk cId="1172131014" sldId="384"/>
        </pc:sldMkLst>
        <pc:spChg chg="mod">
          <ac:chgData name="Yuan Sun" userId="S::yuan.sun@openavenuesfoundation.org::ef2655d3-fdfa-4d6d-9e43-e6e57d7b01e4" providerId="AD" clId="Web-{2647E5AB-31EB-856C-2B64-D75D56B6943A}" dt="2025-02-10T07:03:23.399" v="1534" actId="20577"/>
          <ac:spMkLst>
            <pc:docMk/>
            <pc:sldMk cId="1172131014" sldId="384"/>
            <ac:spMk id="4" creationId="{9FC8186A-342C-C026-CD6C-1FB916128042}"/>
          </ac:spMkLst>
        </pc:spChg>
        <pc:picChg chg="add del mod">
          <ac:chgData name="Yuan Sun" userId="S::yuan.sun@openavenuesfoundation.org::ef2655d3-fdfa-4d6d-9e43-e6e57d7b01e4" providerId="AD" clId="Web-{2647E5AB-31EB-856C-2B64-D75D56B6943A}" dt="2025-02-10T07:03:42.274" v="1541"/>
          <ac:picMkLst>
            <pc:docMk/>
            <pc:sldMk cId="1172131014" sldId="384"/>
            <ac:picMk id="2" creationId="{84D4834F-E034-DB3D-6136-AFCB31F39D8F}"/>
          </ac:picMkLst>
        </pc:picChg>
      </pc:sldChg>
      <pc:sldChg chg="addSp delSp modSp add ord replId">
        <pc:chgData name="Yuan Sun" userId="S::yuan.sun@openavenuesfoundation.org::ef2655d3-fdfa-4d6d-9e43-e6e57d7b01e4" providerId="AD" clId="Web-{2647E5AB-31EB-856C-2B64-D75D56B6943A}" dt="2025-02-10T07:10:03.831" v="1644" actId="1076"/>
        <pc:sldMkLst>
          <pc:docMk/>
          <pc:sldMk cId="627393698" sldId="385"/>
        </pc:sldMkLst>
        <pc:spChg chg="mod">
          <ac:chgData name="Yuan Sun" userId="S::yuan.sun@openavenuesfoundation.org::ef2655d3-fdfa-4d6d-9e43-e6e57d7b01e4" providerId="AD" clId="Web-{2647E5AB-31EB-856C-2B64-D75D56B6943A}" dt="2025-02-10T07:09:35.705" v="1637" actId="20577"/>
          <ac:spMkLst>
            <pc:docMk/>
            <pc:sldMk cId="627393698" sldId="385"/>
            <ac:spMk id="4" creationId="{76FBF2C6-5143-F774-EA52-DC8F79EF4648}"/>
          </ac:spMkLst>
        </pc:spChg>
        <pc:picChg chg="add del mod">
          <ac:chgData name="Yuan Sun" userId="S::yuan.sun@openavenuesfoundation.org::ef2655d3-fdfa-4d6d-9e43-e6e57d7b01e4" providerId="AD" clId="Web-{2647E5AB-31EB-856C-2B64-D75D56B6943A}" dt="2025-02-10T07:09:29.752" v="1634"/>
          <ac:picMkLst>
            <pc:docMk/>
            <pc:sldMk cId="627393698" sldId="385"/>
            <ac:picMk id="2" creationId="{44033603-1192-3EED-0953-9C7864FF67C0}"/>
          </ac:picMkLst>
        </pc:picChg>
        <pc:picChg chg="add del mod">
          <ac:chgData name="Yuan Sun" userId="S::yuan.sun@openavenuesfoundation.org::ef2655d3-fdfa-4d6d-9e43-e6e57d7b01e4" providerId="AD" clId="Web-{2647E5AB-31EB-856C-2B64-D75D56B6943A}" dt="2025-02-10T07:09:39.877" v="1638" actId="1076"/>
          <ac:picMkLst>
            <pc:docMk/>
            <pc:sldMk cId="627393698" sldId="385"/>
            <ac:picMk id="3" creationId="{AD3EBD82-80B1-659A-3909-442F184B3390}"/>
          </ac:picMkLst>
        </pc:picChg>
        <pc:picChg chg="add del mod">
          <ac:chgData name="Yuan Sun" userId="S::yuan.sun@openavenuesfoundation.org::ef2655d3-fdfa-4d6d-9e43-e6e57d7b01e4" providerId="AD" clId="Web-{2647E5AB-31EB-856C-2B64-D75D56B6943A}" dt="2025-02-10T07:09:48.862" v="1640"/>
          <ac:picMkLst>
            <pc:docMk/>
            <pc:sldMk cId="627393698" sldId="385"/>
            <ac:picMk id="5" creationId="{D033038D-81AB-DF92-B579-8A34F6A3B6E2}"/>
          </ac:picMkLst>
        </pc:picChg>
        <pc:picChg chg="del">
          <ac:chgData name="Yuan Sun" userId="S::yuan.sun@openavenuesfoundation.org::ef2655d3-fdfa-4d6d-9e43-e6e57d7b01e4" providerId="AD" clId="Web-{2647E5AB-31EB-856C-2B64-D75D56B6943A}" dt="2025-02-10T07:03:40.087" v="1540"/>
          <ac:picMkLst>
            <pc:docMk/>
            <pc:sldMk cId="627393698" sldId="385"/>
            <ac:picMk id="6" creationId="{C016E997-65D6-98D2-1AD4-1166CAD264A5}"/>
          </ac:picMkLst>
        </pc:picChg>
        <pc:picChg chg="add mod">
          <ac:chgData name="Yuan Sun" userId="S::yuan.sun@openavenuesfoundation.org::ef2655d3-fdfa-4d6d-9e43-e6e57d7b01e4" providerId="AD" clId="Web-{2647E5AB-31EB-856C-2B64-D75D56B6943A}" dt="2025-02-10T07:10:03.831" v="1644" actId="1076"/>
          <ac:picMkLst>
            <pc:docMk/>
            <pc:sldMk cId="627393698" sldId="385"/>
            <ac:picMk id="7" creationId="{E99EAA98-1BEC-2F6B-B287-7D4D57E37EE9}"/>
          </ac:picMkLst>
        </pc:picChg>
      </pc:sldChg>
      <pc:sldChg chg="delSp modSp add del ord replId">
        <pc:chgData name="Yuan Sun" userId="S::yuan.sun@openavenuesfoundation.org::ef2655d3-fdfa-4d6d-9e43-e6e57d7b01e4" providerId="AD" clId="Web-{2647E5AB-31EB-856C-2B64-D75D56B6943A}" dt="2025-02-10T07:11:21.098" v="1680"/>
        <pc:sldMkLst>
          <pc:docMk/>
          <pc:sldMk cId="287966249" sldId="386"/>
        </pc:sldMkLst>
        <pc:spChg chg="mod">
          <ac:chgData name="Yuan Sun" userId="S::yuan.sun@openavenuesfoundation.org::ef2655d3-fdfa-4d6d-9e43-e6e57d7b01e4" providerId="AD" clId="Web-{2647E5AB-31EB-856C-2B64-D75D56B6943A}" dt="2025-02-10T07:08:33.735" v="1621" actId="20577"/>
          <ac:spMkLst>
            <pc:docMk/>
            <pc:sldMk cId="287966249" sldId="386"/>
            <ac:spMk id="4" creationId="{F621D975-D6AA-4C4C-652D-DF21287226DD}"/>
          </ac:spMkLst>
        </pc:spChg>
        <pc:picChg chg="del">
          <ac:chgData name="Yuan Sun" userId="S::yuan.sun@openavenuesfoundation.org::ef2655d3-fdfa-4d6d-9e43-e6e57d7b01e4" providerId="AD" clId="Web-{2647E5AB-31EB-856C-2B64-D75D56B6943A}" dt="2025-02-10T07:03:52.368" v="1547"/>
          <ac:picMkLst>
            <pc:docMk/>
            <pc:sldMk cId="287966249" sldId="386"/>
            <ac:picMk id="6" creationId="{B63C6213-98D5-492D-91B2-07D7EECCB869}"/>
          </ac:picMkLst>
        </pc:picChg>
      </pc:sldChg>
      <pc:sldChg chg="modSp add replId">
        <pc:chgData name="Yuan Sun" userId="S::yuan.sun@openavenuesfoundation.org::ef2655d3-fdfa-4d6d-9e43-e6e57d7b01e4" providerId="AD" clId="Web-{2647E5AB-31EB-856C-2B64-D75D56B6943A}" dt="2025-02-10T07:08:43.204" v="1624" actId="20577"/>
        <pc:sldMkLst>
          <pc:docMk/>
          <pc:sldMk cId="3481705019" sldId="387"/>
        </pc:sldMkLst>
        <pc:spChg chg="mod">
          <ac:chgData name="Yuan Sun" userId="S::yuan.sun@openavenuesfoundation.org::ef2655d3-fdfa-4d6d-9e43-e6e57d7b01e4" providerId="AD" clId="Web-{2647E5AB-31EB-856C-2B64-D75D56B6943A}" dt="2025-02-10T07:08:43.204" v="1624" actId="20577"/>
          <ac:spMkLst>
            <pc:docMk/>
            <pc:sldMk cId="3481705019" sldId="387"/>
            <ac:spMk id="4" creationId="{9F17FC84-D38D-E814-E08B-5861504B9F10}"/>
          </ac:spMkLst>
        </pc:spChg>
      </pc:sldChg>
      <pc:sldChg chg="add replId">
        <pc:chgData name="Yuan Sun" userId="S::yuan.sun@openavenuesfoundation.org::ef2655d3-fdfa-4d6d-9e43-e6e57d7b01e4" providerId="AD" clId="Web-{2647E5AB-31EB-856C-2B64-D75D56B6943A}" dt="2025-02-10T07:07:40.936" v="1586"/>
        <pc:sldMkLst>
          <pc:docMk/>
          <pc:sldMk cId="2652143415" sldId="388"/>
        </pc:sldMkLst>
      </pc:sldChg>
      <pc:sldChg chg="delSp add replId">
        <pc:chgData name="Yuan Sun" userId="S::yuan.sun@openavenuesfoundation.org::ef2655d3-fdfa-4d6d-9e43-e6e57d7b01e4" providerId="AD" clId="Web-{2647E5AB-31EB-856C-2B64-D75D56B6943A}" dt="2025-02-10T07:09:14.189" v="1628"/>
        <pc:sldMkLst>
          <pc:docMk/>
          <pc:sldMk cId="1534965621" sldId="389"/>
        </pc:sldMkLst>
        <pc:picChg chg="del">
          <ac:chgData name="Yuan Sun" userId="S::yuan.sun@openavenuesfoundation.org::ef2655d3-fdfa-4d6d-9e43-e6e57d7b01e4" providerId="AD" clId="Web-{2647E5AB-31EB-856C-2B64-D75D56B6943A}" dt="2025-02-10T07:09:14.189" v="1628"/>
          <ac:picMkLst>
            <pc:docMk/>
            <pc:sldMk cId="1534965621" sldId="389"/>
            <ac:picMk id="3" creationId="{25E0EB3D-032E-AA74-9182-212E47DB7A19}"/>
          </ac:picMkLst>
        </pc:picChg>
      </pc:sldChg>
      <pc:sldChg chg="add del replId">
        <pc:chgData name="Yuan Sun" userId="S::yuan.sun@openavenuesfoundation.org::ef2655d3-fdfa-4d6d-9e43-e6e57d7b01e4" providerId="AD" clId="Web-{2647E5AB-31EB-856C-2B64-D75D56B6943A}" dt="2025-02-10T07:13:45.649" v="1700"/>
        <pc:sldMkLst>
          <pc:docMk/>
          <pc:sldMk cId="109943694" sldId="390"/>
        </pc:sldMkLst>
      </pc:sldChg>
      <pc:sldChg chg="modSp add del replId">
        <pc:chgData name="Yuan Sun" userId="S::yuan.sun@openavenuesfoundation.org::ef2655d3-fdfa-4d6d-9e43-e6e57d7b01e4" providerId="AD" clId="Web-{2647E5AB-31EB-856C-2B64-D75D56B6943A}" dt="2025-02-10T07:12:49.210" v="1692"/>
        <pc:sldMkLst>
          <pc:docMk/>
          <pc:sldMk cId="2055547276" sldId="391"/>
        </pc:sldMkLst>
        <pc:spChg chg="mod">
          <ac:chgData name="Yuan Sun" userId="S::yuan.sun@openavenuesfoundation.org::ef2655d3-fdfa-4d6d-9e43-e6e57d7b01e4" providerId="AD" clId="Web-{2647E5AB-31EB-856C-2B64-D75D56B6943A}" dt="2025-02-10T07:11:51.521" v="1683" actId="20577"/>
          <ac:spMkLst>
            <pc:docMk/>
            <pc:sldMk cId="2055547276" sldId="391"/>
            <ac:spMk id="161" creationId="{55C5CFC8-796D-F8EA-DF74-3EB0727B3C2C}"/>
          </ac:spMkLst>
        </pc:spChg>
      </pc:sldChg>
      <pc:sldChg chg="modSp add del replId">
        <pc:chgData name="Yuan Sun" userId="S::yuan.sun@openavenuesfoundation.org::ef2655d3-fdfa-4d6d-9e43-e6e57d7b01e4" providerId="AD" clId="Web-{2647E5AB-31EB-856C-2B64-D75D56B6943A}" dt="2025-02-10T07:13:17.304" v="1697"/>
        <pc:sldMkLst>
          <pc:docMk/>
          <pc:sldMk cId="920967132" sldId="392"/>
        </pc:sldMkLst>
        <pc:spChg chg="mod">
          <ac:chgData name="Yuan Sun" userId="S::yuan.sun@openavenuesfoundation.org::ef2655d3-fdfa-4d6d-9e43-e6e57d7b01e4" providerId="AD" clId="Web-{2647E5AB-31EB-856C-2B64-D75D56B6943A}" dt="2025-02-10T07:12:22.022" v="1687" actId="20577"/>
          <ac:spMkLst>
            <pc:docMk/>
            <pc:sldMk cId="920967132" sldId="392"/>
            <ac:spMk id="161" creationId="{A0035FFB-0592-3ED3-7B9F-D66347132A8E}"/>
          </ac:spMkLst>
        </pc:spChg>
      </pc:sldChg>
      <pc:sldChg chg="modSp add del replId">
        <pc:chgData name="Yuan Sun" userId="S::yuan.sun@openavenuesfoundation.org::ef2655d3-fdfa-4d6d-9e43-e6e57d7b01e4" providerId="AD" clId="Web-{2647E5AB-31EB-856C-2B64-D75D56B6943A}" dt="2025-02-10T07:14:18.025" v="1716"/>
        <pc:sldMkLst>
          <pc:docMk/>
          <pc:sldMk cId="2885465393" sldId="393"/>
        </pc:sldMkLst>
        <pc:spChg chg="mod">
          <ac:chgData name="Yuan Sun" userId="S::yuan.sun@openavenuesfoundation.org::ef2655d3-fdfa-4d6d-9e43-e6e57d7b01e4" providerId="AD" clId="Web-{2647E5AB-31EB-856C-2B64-D75D56B6943A}" dt="2025-02-10T07:12:55.585" v="1695" actId="20577"/>
          <ac:spMkLst>
            <pc:docMk/>
            <pc:sldMk cId="2885465393" sldId="393"/>
            <ac:spMk id="161" creationId="{A88CA61E-B9CE-0979-2081-69D989CB8C67}"/>
          </ac:spMkLst>
        </pc:spChg>
      </pc:sldChg>
      <pc:sldChg chg="modSp add del replId">
        <pc:chgData name="Yuan Sun" userId="S::yuan.sun@openavenuesfoundation.org::ef2655d3-fdfa-4d6d-9e43-e6e57d7b01e4" providerId="AD" clId="Web-{2647E5AB-31EB-856C-2B64-D75D56B6943A}" dt="2025-02-10T07:14:12.290" v="1715"/>
        <pc:sldMkLst>
          <pc:docMk/>
          <pc:sldMk cId="1899658297" sldId="394"/>
        </pc:sldMkLst>
        <pc:spChg chg="mod">
          <ac:chgData name="Yuan Sun" userId="S::yuan.sun@openavenuesfoundation.org::ef2655d3-fdfa-4d6d-9e43-e6e57d7b01e4" providerId="AD" clId="Web-{2647E5AB-31EB-856C-2B64-D75D56B6943A}" dt="2025-02-10T07:13:22.789" v="1699" actId="20577"/>
          <ac:spMkLst>
            <pc:docMk/>
            <pc:sldMk cId="1899658297" sldId="394"/>
            <ac:spMk id="161" creationId="{8421DD21-E12F-CE82-710B-B97FFA3F2821}"/>
          </ac:spMkLst>
        </pc:spChg>
      </pc:sldChg>
      <pc:sldChg chg="modSp add replId">
        <pc:chgData name="Yuan Sun" userId="S::yuan.sun@openavenuesfoundation.org::ef2655d3-fdfa-4d6d-9e43-e6e57d7b01e4" providerId="AD" clId="Web-{2647E5AB-31EB-856C-2B64-D75D56B6943A}" dt="2025-02-10T07:15:23.667" v="1725" actId="20577"/>
        <pc:sldMkLst>
          <pc:docMk/>
          <pc:sldMk cId="2921055598" sldId="395"/>
        </pc:sldMkLst>
        <pc:spChg chg="mod">
          <ac:chgData name="Yuan Sun" userId="S::yuan.sun@openavenuesfoundation.org::ef2655d3-fdfa-4d6d-9e43-e6e57d7b01e4" providerId="AD" clId="Web-{2647E5AB-31EB-856C-2B64-D75D56B6943A}" dt="2025-02-10T07:15:23.667" v="1725" actId="20577"/>
          <ac:spMkLst>
            <pc:docMk/>
            <pc:sldMk cId="2921055598" sldId="395"/>
            <ac:spMk id="161" creationId="{4F5EBACA-8152-AD27-B226-1429CC0FB8C8}"/>
          </ac:spMkLst>
        </pc:spChg>
      </pc:sldChg>
      <pc:sldChg chg="modSp add replId">
        <pc:chgData name="Yuan Sun" userId="S::yuan.sun@openavenuesfoundation.org::ef2655d3-fdfa-4d6d-9e43-e6e57d7b01e4" providerId="AD" clId="Web-{2647E5AB-31EB-856C-2B64-D75D56B6943A}" dt="2025-02-10T07:14:53.119" v="1722" actId="20577"/>
        <pc:sldMkLst>
          <pc:docMk/>
          <pc:sldMk cId="4095841970" sldId="396"/>
        </pc:sldMkLst>
        <pc:spChg chg="mod">
          <ac:chgData name="Yuan Sun" userId="S::yuan.sun@openavenuesfoundation.org::ef2655d3-fdfa-4d6d-9e43-e6e57d7b01e4" providerId="AD" clId="Web-{2647E5AB-31EB-856C-2B64-D75D56B6943A}" dt="2025-02-10T07:14:53.119" v="1722" actId="20577"/>
          <ac:spMkLst>
            <pc:docMk/>
            <pc:sldMk cId="4095841970" sldId="396"/>
            <ac:spMk id="161" creationId="{974FF619-71E5-4C33-6426-EF7137273E9A}"/>
          </ac:spMkLst>
        </pc:spChg>
      </pc:sldChg>
      <pc:sldChg chg="modSp add replId">
        <pc:chgData name="Yuan Sun" userId="S::yuan.sun@openavenuesfoundation.org::ef2655d3-fdfa-4d6d-9e43-e6e57d7b01e4" providerId="AD" clId="Web-{2647E5AB-31EB-856C-2B64-D75D56B6943A}" dt="2025-02-10T07:14:43.432" v="1721" actId="20577"/>
        <pc:sldMkLst>
          <pc:docMk/>
          <pc:sldMk cId="1896094271" sldId="397"/>
        </pc:sldMkLst>
        <pc:spChg chg="mod">
          <ac:chgData name="Yuan Sun" userId="S::yuan.sun@openavenuesfoundation.org::ef2655d3-fdfa-4d6d-9e43-e6e57d7b01e4" providerId="AD" clId="Web-{2647E5AB-31EB-856C-2B64-D75D56B6943A}" dt="2025-02-10T07:14:43.432" v="1721" actId="20577"/>
          <ac:spMkLst>
            <pc:docMk/>
            <pc:sldMk cId="1896094271" sldId="397"/>
            <ac:spMk id="161" creationId="{9BB08D1D-791D-9F6F-7727-94E69992DE8D}"/>
          </ac:spMkLst>
        </pc:spChg>
      </pc:sldChg>
      <pc:sldChg chg="modSp add replId">
        <pc:chgData name="Yuan Sun" userId="S::yuan.sun@openavenuesfoundation.org::ef2655d3-fdfa-4d6d-9e43-e6e57d7b01e4" providerId="AD" clId="Web-{2647E5AB-31EB-856C-2B64-D75D56B6943A}" dt="2025-02-10T07:14:39.619" v="1720" actId="20577"/>
        <pc:sldMkLst>
          <pc:docMk/>
          <pc:sldMk cId="2490656437" sldId="398"/>
        </pc:sldMkLst>
        <pc:spChg chg="mod">
          <ac:chgData name="Yuan Sun" userId="S::yuan.sun@openavenuesfoundation.org::ef2655d3-fdfa-4d6d-9e43-e6e57d7b01e4" providerId="AD" clId="Web-{2647E5AB-31EB-856C-2B64-D75D56B6943A}" dt="2025-02-10T07:14:39.619" v="1720" actId="20577"/>
          <ac:spMkLst>
            <pc:docMk/>
            <pc:sldMk cId="2490656437" sldId="398"/>
            <ac:spMk id="161" creationId="{2A72CDC1-75F8-CEC8-969E-BCB244796DDA}"/>
          </ac:spMkLst>
        </pc:spChg>
      </pc:sldChg>
      <pc:sldChg chg="modSp add replId">
        <pc:chgData name="Yuan Sun" userId="S::yuan.sun@openavenuesfoundation.org::ef2655d3-fdfa-4d6d-9e43-e6e57d7b01e4" providerId="AD" clId="Web-{2647E5AB-31EB-856C-2B64-D75D56B6943A}" dt="2025-02-10T07:15:07.932" v="1724" actId="20577"/>
        <pc:sldMkLst>
          <pc:docMk/>
          <pc:sldMk cId="4092556173" sldId="399"/>
        </pc:sldMkLst>
        <pc:spChg chg="mod">
          <ac:chgData name="Yuan Sun" userId="S::yuan.sun@openavenuesfoundation.org::ef2655d3-fdfa-4d6d-9e43-e6e57d7b01e4" providerId="AD" clId="Web-{2647E5AB-31EB-856C-2B64-D75D56B6943A}" dt="2025-02-10T07:15:07.932" v="1724" actId="20577"/>
          <ac:spMkLst>
            <pc:docMk/>
            <pc:sldMk cId="4092556173" sldId="399"/>
            <ac:spMk id="161" creationId="{FBF0DC37-0E7C-1D11-D0CD-2C9D8BC47C15}"/>
          </ac:spMkLst>
        </pc:spChg>
      </pc:sldChg>
      <pc:sldChg chg="modSp add replId">
        <pc:chgData name="Yuan Sun" userId="S::yuan.sun@openavenuesfoundation.org::ef2655d3-fdfa-4d6d-9e43-e6e57d7b01e4" providerId="AD" clId="Web-{2647E5AB-31EB-856C-2B64-D75D56B6943A}" dt="2025-02-10T18:09:50.764" v="2591" actId="20577"/>
        <pc:sldMkLst>
          <pc:docMk/>
          <pc:sldMk cId="2699265170" sldId="400"/>
        </pc:sldMkLst>
        <pc:spChg chg="mod">
          <ac:chgData name="Yuan Sun" userId="S::yuan.sun@openavenuesfoundation.org::ef2655d3-fdfa-4d6d-9e43-e6e57d7b01e4" providerId="AD" clId="Web-{2647E5AB-31EB-856C-2B64-D75D56B6943A}" dt="2025-02-10T18:09:50.764" v="2591" actId="20577"/>
          <ac:spMkLst>
            <pc:docMk/>
            <pc:sldMk cId="2699265170" sldId="400"/>
            <ac:spMk id="4" creationId="{CD148364-73A7-7830-E7F4-40ED5CDC9342}"/>
          </ac:spMkLst>
        </pc:spChg>
      </pc:sldChg>
      <pc:sldChg chg="addSp modSp add replId">
        <pc:chgData name="Yuan Sun" userId="S::yuan.sun@openavenuesfoundation.org::ef2655d3-fdfa-4d6d-9e43-e6e57d7b01e4" providerId="AD" clId="Web-{2647E5AB-31EB-856C-2B64-D75D56B6943A}" dt="2025-02-10T18:29:50.543" v="3009"/>
        <pc:sldMkLst>
          <pc:docMk/>
          <pc:sldMk cId="328688685" sldId="401"/>
        </pc:sldMkLst>
        <pc:spChg chg="add">
          <ac:chgData name="Yuan Sun" userId="S::yuan.sun@openavenuesfoundation.org::ef2655d3-fdfa-4d6d-9e43-e6e57d7b01e4" providerId="AD" clId="Web-{2647E5AB-31EB-856C-2B64-D75D56B6943A}" dt="2025-02-10T18:29:50.543" v="3009"/>
          <ac:spMkLst>
            <pc:docMk/>
            <pc:sldMk cId="328688685" sldId="401"/>
            <ac:spMk id="3" creationId="{3D04A6C4-D067-8729-0E2F-D168C60B9284}"/>
          </ac:spMkLst>
        </pc:spChg>
        <pc:spChg chg="mod">
          <ac:chgData name="Yuan Sun" userId="S::yuan.sun@openavenuesfoundation.org::ef2655d3-fdfa-4d6d-9e43-e6e57d7b01e4" providerId="AD" clId="Web-{2647E5AB-31EB-856C-2B64-D75D56B6943A}" dt="2025-02-10T07:16:18.700" v="1768" actId="20577"/>
          <ac:spMkLst>
            <pc:docMk/>
            <pc:sldMk cId="328688685" sldId="401"/>
            <ac:spMk id="161" creationId="{7ED7E864-D789-2AE3-1B26-556EDEBF0F4E}"/>
          </ac:spMkLst>
        </pc:spChg>
      </pc:sldChg>
      <pc:sldChg chg="addSp delSp modSp add ord replId">
        <pc:chgData name="Yuan Sun" userId="S::yuan.sun@openavenuesfoundation.org::ef2655d3-fdfa-4d6d-9e43-e6e57d7b01e4" providerId="AD" clId="Web-{2647E5AB-31EB-856C-2B64-D75D56B6943A}" dt="2025-02-10T07:34:00.902" v="2503" actId="1076"/>
        <pc:sldMkLst>
          <pc:docMk/>
          <pc:sldMk cId="1231421449" sldId="402"/>
        </pc:sldMkLst>
        <pc:spChg chg="add del mod">
          <ac:chgData name="Yuan Sun" userId="S::yuan.sun@openavenuesfoundation.org::ef2655d3-fdfa-4d6d-9e43-e6e57d7b01e4" providerId="AD" clId="Web-{2647E5AB-31EB-856C-2B64-D75D56B6943A}" dt="2025-02-10T07:31:23.677" v="2430"/>
          <ac:spMkLst>
            <pc:docMk/>
            <pc:sldMk cId="1231421449" sldId="402"/>
            <ac:spMk id="2" creationId="{1E393CDC-CF3A-D223-F226-F908EBA18441}"/>
          </ac:spMkLst>
        </pc:spChg>
        <pc:spChg chg="add del">
          <ac:chgData name="Yuan Sun" userId="S::yuan.sun@openavenuesfoundation.org::ef2655d3-fdfa-4d6d-9e43-e6e57d7b01e4" providerId="AD" clId="Web-{2647E5AB-31EB-856C-2B64-D75D56B6943A}" dt="2025-02-10T07:31:08.083" v="2425"/>
          <ac:spMkLst>
            <pc:docMk/>
            <pc:sldMk cId="1231421449" sldId="402"/>
            <ac:spMk id="3" creationId="{29407B2A-4085-7E64-90CC-C9249FA1A1E7}"/>
          </ac:spMkLst>
        </pc:spChg>
        <pc:spChg chg="add del mod">
          <ac:chgData name="Yuan Sun" userId="S::yuan.sun@openavenuesfoundation.org::ef2655d3-fdfa-4d6d-9e43-e6e57d7b01e4" providerId="AD" clId="Web-{2647E5AB-31EB-856C-2B64-D75D56B6943A}" dt="2025-02-10T07:31:59.118" v="2443"/>
          <ac:spMkLst>
            <pc:docMk/>
            <pc:sldMk cId="1231421449" sldId="402"/>
            <ac:spMk id="5" creationId="{149ACB21-4E5E-A2BA-6880-3B4CDD1A6C7E}"/>
          </ac:spMkLst>
        </pc:spChg>
        <pc:spChg chg="add mod">
          <ac:chgData name="Yuan Sun" userId="S::yuan.sun@openavenuesfoundation.org::ef2655d3-fdfa-4d6d-9e43-e6e57d7b01e4" providerId="AD" clId="Web-{2647E5AB-31EB-856C-2B64-D75D56B6943A}" dt="2025-02-10T07:34:00.902" v="2503" actId="1076"/>
          <ac:spMkLst>
            <pc:docMk/>
            <pc:sldMk cId="1231421449" sldId="402"/>
            <ac:spMk id="6" creationId="{648CB3FA-1293-01B2-5925-89EDF36DA3F3}"/>
          </ac:spMkLst>
        </pc:spChg>
        <pc:spChg chg="mod">
          <ac:chgData name="Yuan Sun" userId="S::yuan.sun@openavenuesfoundation.org::ef2655d3-fdfa-4d6d-9e43-e6e57d7b01e4" providerId="AD" clId="Web-{2647E5AB-31EB-856C-2B64-D75D56B6943A}" dt="2025-02-10T07:23:36.492" v="2163" actId="20577"/>
          <ac:spMkLst>
            <pc:docMk/>
            <pc:sldMk cId="1231421449" sldId="402"/>
            <ac:spMk id="161" creationId="{8958A887-A807-9E35-B640-399B53C6241F}"/>
          </ac:spMkLst>
        </pc:spChg>
      </pc:sldChg>
      <pc:sldChg chg="modSp add ord replId">
        <pc:chgData name="Yuan Sun" userId="S::yuan.sun@openavenuesfoundation.org::ef2655d3-fdfa-4d6d-9e43-e6e57d7b01e4" providerId="AD" clId="Web-{2647E5AB-31EB-856C-2B64-D75D56B6943A}" dt="2025-02-10T07:30:18.378" v="2404"/>
        <pc:sldMkLst>
          <pc:docMk/>
          <pc:sldMk cId="1908128864" sldId="403"/>
        </pc:sldMkLst>
        <pc:spChg chg="mod">
          <ac:chgData name="Yuan Sun" userId="S::yuan.sun@openavenuesfoundation.org::ef2655d3-fdfa-4d6d-9e43-e6e57d7b01e4" providerId="AD" clId="Web-{2647E5AB-31EB-856C-2B64-D75D56B6943A}" dt="2025-02-10T07:28:49.657" v="2395" actId="20577"/>
          <ac:spMkLst>
            <pc:docMk/>
            <pc:sldMk cId="1908128864" sldId="403"/>
            <ac:spMk id="4" creationId="{717071BB-3E88-8233-F515-47992C53C873}"/>
          </ac:spMkLst>
        </pc:spChg>
      </pc:sldChg>
      <pc:sldChg chg="modSp add replId">
        <pc:chgData name="Yuan Sun" userId="S::yuan.sun@openavenuesfoundation.org::ef2655d3-fdfa-4d6d-9e43-e6e57d7b01e4" providerId="AD" clId="Web-{2647E5AB-31EB-856C-2B64-D75D56B6943A}" dt="2025-02-10T18:24:41.919" v="2934" actId="20577"/>
        <pc:sldMkLst>
          <pc:docMk/>
          <pc:sldMk cId="798069867" sldId="404"/>
        </pc:sldMkLst>
        <pc:spChg chg="mod">
          <ac:chgData name="Yuan Sun" userId="S::yuan.sun@openavenuesfoundation.org::ef2655d3-fdfa-4d6d-9e43-e6e57d7b01e4" providerId="AD" clId="Web-{2647E5AB-31EB-856C-2B64-D75D56B6943A}" dt="2025-02-10T18:24:41.919" v="2934" actId="20577"/>
          <ac:spMkLst>
            <pc:docMk/>
            <pc:sldMk cId="798069867" sldId="404"/>
            <ac:spMk id="4" creationId="{8478BE84-FB11-2771-62A5-03B62B78780D}"/>
          </ac:spMkLst>
        </pc:spChg>
      </pc:sldChg>
      <pc:sldChg chg="addSp delSp modSp add replId">
        <pc:chgData name="Yuan Sun" userId="S::yuan.sun@openavenuesfoundation.org::ef2655d3-fdfa-4d6d-9e43-e6e57d7b01e4" providerId="AD" clId="Web-{2647E5AB-31EB-856C-2B64-D75D56B6943A}" dt="2025-02-10T18:29:14.028" v="3008" actId="1076"/>
        <pc:sldMkLst>
          <pc:docMk/>
          <pc:sldMk cId="1068233512" sldId="405"/>
        </pc:sldMkLst>
        <pc:spChg chg="mod">
          <ac:chgData name="Yuan Sun" userId="S::yuan.sun@openavenuesfoundation.org::ef2655d3-fdfa-4d6d-9e43-e6e57d7b01e4" providerId="AD" clId="Web-{2647E5AB-31EB-856C-2B64-D75D56B6943A}" dt="2025-02-10T18:25:13.794" v="2938" actId="20577"/>
          <ac:spMkLst>
            <pc:docMk/>
            <pc:sldMk cId="1068233512" sldId="405"/>
            <ac:spMk id="4" creationId="{09A78C50-86DB-C2BC-BAF4-28FC716F86D2}"/>
          </ac:spMkLst>
        </pc:spChg>
        <pc:picChg chg="add del mod">
          <ac:chgData name="Yuan Sun" userId="S::yuan.sun@openavenuesfoundation.org::ef2655d3-fdfa-4d6d-9e43-e6e57d7b01e4" providerId="AD" clId="Web-{2647E5AB-31EB-856C-2B64-D75D56B6943A}" dt="2025-02-10T18:25:30.169" v="2940"/>
          <ac:picMkLst>
            <pc:docMk/>
            <pc:sldMk cId="1068233512" sldId="405"/>
            <ac:picMk id="2" creationId="{798BC060-EC8C-1BB9-6995-2691015BAEFE}"/>
          </ac:picMkLst>
        </pc:picChg>
        <pc:picChg chg="add mod">
          <ac:chgData name="Yuan Sun" userId="S::yuan.sun@openavenuesfoundation.org::ef2655d3-fdfa-4d6d-9e43-e6e57d7b01e4" providerId="AD" clId="Web-{2647E5AB-31EB-856C-2B64-D75D56B6943A}" dt="2025-02-10T18:29:14.028" v="3008" actId="1076"/>
          <ac:picMkLst>
            <pc:docMk/>
            <pc:sldMk cId="1068233512" sldId="405"/>
            <ac:picMk id="3" creationId="{FCE1F445-2A28-DC18-5095-095C32747951}"/>
          </ac:picMkLst>
        </pc:picChg>
      </pc:sldChg>
      <pc:sldChg chg="addSp delSp modSp add replId">
        <pc:chgData name="Yuan Sun" userId="S::yuan.sun@openavenuesfoundation.org::ef2655d3-fdfa-4d6d-9e43-e6e57d7b01e4" providerId="AD" clId="Web-{2647E5AB-31EB-856C-2B64-D75D56B6943A}" dt="2025-02-10T18:29:02.075" v="3006" actId="20577"/>
        <pc:sldMkLst>
          <pc:docMk/>
          <pc:sldMk cId="3152936839" sldId="406"/>
        </pc:sldMkLst>
        <pc:spChg chg="mod">
          <ac:chgData name="Yuan Sun" userId="S::yuan.sun@openavenuesfoundation.org::ef2655d3-fdfa-4d6d-9e43-e6e57d7b01e4" providerId="AD" clId="Web-{2647E5AB-31EB-856C-2B64-D75D56B6943A}" dt="2025-02-10T18:29:02.075" v="3006" actId="20577"/>
          <ac:spMkLst>
            <pc:docMk/>
            <pc:sldMk cId="3152936839" sldId="406"/>
            <ac:spMk id="4" creationId="{657133DD-3E54-1D37-2E4E-39290D0ABFBB}"/>
          </ac:spMkLst>
        </pc:spChg>
        <pc:picChg chg="add mod modCrop">
          <ac:chgData name="Yuan Sun" userId="S::yuan.sun@openavenuesfoundation.org::ef2655d3-fdfa-4d6d-9e43-e6e57d7b01e4" providerId="AD" clId="Web-{2647E5AB-31EB-856C-2B64-D75D56B6943A}" dt="2025-02-10T18:28:48.278" v="3002" actId="1076"/>
          <ac:picMkLst>
            <pc:docMk/>
            <pc:sldMk cId="3152936839" sldId="406"/>
            <ac:picMk id="2" creationId="{72B65038-2316-3BBE-74D9-FA6D0D81FA2E}"/>
          </ac:picMkLst>
        </pc:picChg>
        <pc:picChg chg="del">
          <ac:chgData name="Yuan Sun" userId="S::yuan.sun@openavenuesfoundation.org::ef2655d3-fdfa-4d6d-9e43-e6e57d7b01e4" providerId="AD" clId="Web-{2647E5AB-31EB-856C-2B64-D75D56B6943A}" dt="2025-02-10T18:26:01.747" v="2944"/>
          <ac:picMkLst>
            <pc:docMk/>
            <pc:sldMk cId="3152936839" sldId="406"/>
            <ac:picMk id="3" creationId="{80C1D8EE-BDF8-94B6-8212-273710D47C93}"/>
          </ac:picMkLst>
        </pc:picChg>
        <pc:picChg chg="add mod">
          <ac:chgData name="Yuan Sun" userId="S::yuan.sun@openavenuesfoundation.org::ef2655d3-fdfa-4d6d-9e43-e6e57d7b01e4" providerId="AD" clId="Web-{2647E5AB-31EB-856C-2B64-D75D56B6943A}" dt="2025-02-10T18:28:50.778" v="3003" actId="1076"/>
          <ac:picMkLst>
            <pc:docMk/>
            <pc:sldMk cId="3152936839" sldId="406"/>
            <ac:picMk id="5" creationId="{B90B5207-500B-2058-EAAF-866BC608C96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02CEC-F6E1-4F03-AADC-962E1D9B246D}" type="datetimeFigureOut">
              <a:t>2/10/2025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E0812-FC32-40B1-831D-690017C0E4E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98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95993fc4a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95993fc4a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>
          <a:extLst>
            <a:ext uri="{FF2B5EF4-FFF2-40B4-BE49-F238E27FC236}">
              <a16:creationId xmlns:a16="http://schemas.microsoft.com/office/drawing/2014/main" id="{252B3ADB-A29D-38EC-28C7-D968E36DC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a35eb75d8_0_455:notes">
            <a:extLst>
              <a:ext uri="{FF2B5EF4-FFF2-40B4-BE49-F238E27FC236}">
                <a16:creationId xmlns:a16="http://schemas.microsoft.com/office/drawing/2014/main" id="{352C6D84-D607-717A-F9E5-7E706030FB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a35eb75d8_0_455:notes">
            <a:extLst>
              <a:ext uri="{FF2B5EF4-FFF2-40B4-BE49-F238E27FC236}">
                <a16:creationId xmlns:a16="http://schemas.microsoft.com/office/drawing/2014/main" id="{9B963B1D-8F51-97BE-12F2-74E6C71487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231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22E256AA-F85D-7A2E-BA1C-007DC26F3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33434B3F-EEBC-BA61-DEAB-62B11DD38B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DD6A8C41-0046-1C6E-CDAD-FFAAD01028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963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0916F6AD-9E51-4051-CA8B-3EDECA7DD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BE2021EA-CE2F-18CD-E62C-96F52D741E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50745597-A1A2-6A36-E893-33E7A00E95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9636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61D90A77-0EA9-1503-958D-639A51216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36A6C276-652E-2E20-8F73-3987631019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D2C9CD3D-0B56-C2FB-D2A6-27EE7FADB6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494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79AC62B7-4223-E472-8D18-B9F074783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BB31C380-9058-23B5-8DB2-C89B5675A3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59A7341D-CD72-DB07-DBE6-0F23B48077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6491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AAB5C686-233A-2F0A-5D0E-40F8F1D9E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383DACC6-2808-13E9-7A1F-E43E943194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51C6DCD1-60EB-833C-3327-C0A2477614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505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C6EC9B1E-B59B-16F3-213D-3ECC80076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E6BCC4B9-D04E-BFB2-355E-E6EB644831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83DC8A3B-D78D-BEF7-25A4-472CEA2443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723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CBAF6E36-87ED-9CE3-9E1D-A639B6DB1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FE925F45-7C7D-EE89-3FE3-AF57719DDA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C474C00E-3A04-914F-1955-BC4163842B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0410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B8899FD6-EB75-2871-86FA-228D99BD2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E2702E3C-B2F1-999A-CB85-5DF423B91F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580C3C63-AAC2-181B-6EB4-3B812D0990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212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CB9BACBD-AF9B-7522-078C-E5ED58046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2AC78D2C-D1D4-6C97-4EDF-C1D175D880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B5F3CF28-4A21-94DD-706A-193A5CAA6D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358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>
          <a:extLst>
            <a:ext uri="{FF2B5EF4-FFF2-40B4-BE49-F238E27FC236}">
              <a16:creationId xmlns:a16="http://schemas.microsoft.com/office/drawing/2014/main" id="{6F60B81D-7F44-C4CB-927C-4F11E3D0B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a35eb75d8_0_455:notes">
            <a:extLst>
              <a:ext uri="{FF2B5EF4-FFF2-40B4-BE49-F238E27FC236}">
                <a16:creationId xmlns:a16="http://schemas.microsoft.com/office/drawing/2014/main" id="{7A82135F-265B-BF17-F36F-40DDD674A2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a35eb75d8_0_455:notes">
            <a:extLst>
              <a:ext uri="{FF2B5EF4-FFF2-40B4-BE49-F238E27FC236}">
                <a16:creationId xmlns:a16="http://schemas.microsoft.com/office/drawing/2014/main" id="{262838D8-D04F-3D54-C97F-430C067253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8946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F3555301-C2F6-EF57-58C2-E280DDE24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2E16416D-8599-CCC9-6BBD-AF1C83FA6B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FF1B84F2-8C42-6533-8AD0-EA42E89190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4804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CF0DF0EB-8E55-8544-17EB-8BBC09A15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57BB27CA-5C26-40BB-D258-DCF3819F78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90E840A0-C0F6-7572-FC4C-AD90451FE2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594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>
          <a:extLst>
            <a:ext uri="{FF2B5EF4-FFF2-40B4-BE49-F238E27FC236}">
              <a16:creationId xmlns:a16="http://schemas.microsoft.com/office/drawing/2014/main" id="{1D444476-F242-5B98-76C5-8D8537CE6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a35eb75d8_0_455:notes">
            <a:extLst>
              <a:ext uri="{FF2B5EF4-FFF2-40B4-BE49-F238E27FC236}">
                <a16:creationId xmlns:a16="http://schemas.microsoft.com/office/drawing/2014/main" id="{E0389575-3C8A-1168-AC94-281AA7B6CA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a35eb75d8_0_455:notes">
            <a:extLst>
              <a:ext uri="{FF2B5EF4-FFF2-40B4-BE49-F238E27FC236}">
                <a16:creationId xmlns:a16="http://schemas.microsoft.com/office/drawing/2014/main" id="{275A0770-999D-1221-FE13-A47A547B78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4529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32F9EF3A-F3BF-052D-8ADD-9480E5F8D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EE0C1F65-18EE-76C7-7922-E4E22C90AC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615C4E3D-57F3-A661-5705-4D74B7BC50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82566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88C63343-5C44-261B-C058-230A132CF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3F073A1F-B4E0-8F0A-055A-1D67A1BADB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BC001CFA-4326-C53A-0FBB-7B8EFBADD7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4008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E3C72CE4-69CB-84DB-F992-64C9AB29C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7F88C2EA-FA51-A7A4-6542-95B06F883F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8401EAB5-54A3-F43D-EC9D-6A2D6A705C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8418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12049D3B-DD25-DD9F-6845-F3DF8C507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562F97B4-7BC5-2565-97FA-FCC20341C0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299E5365-BE06-B76B-ACCB-E13FD30C00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9396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CA3B361D-585A-5085-8C08-2C1EA0834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A65189D1-BDBD-DB0D-2C01-18FB9993E1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3EC1C3B7-A2A1-D163-FF58-236723A45C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87446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>
          <a:extLst>
            <a:ext uri="{FF2B5EF4-FFF2-40B4-BE49-F238E27FC236}">
              <a16:creationId xmlns:a16="http://schemas.microsoft.com/office/drawing/2014/main" id="{853E7440-DEA1-46B6-1259-BF7F838AA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a35eb75d8_0_455:notes">
            <a:extLst>
              <a:ext uri="{FF2B5EF4-FFF2-40B4-BE49-F238E27FC236}">
                <a16:creationId xmlns:a16="http://schemas.microsoft.com/office/drawing/2014/main" id="{576201D6-70BA-88F4-65AE-09D3B2F5C4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a35eb75d8_0_455:notes">
            <a:extLst>
              <a:ext uri="{FF2B5EF4-FFF2-40B4-BE49-F238E27FC236}">
                <a16:creationId xmlns:a16="http://schemas.microsoft.com/office/drawing/2014/main" id="{5598E0D3-4311-424F-6485-14D1FBAA7E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5220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F1B9810B-EEA7-44A3-54E4-3A25D2BF3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642B0689-ACA5-534B-7DA0-F6BA6114DF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DC2A308C-5A31-BA14-6E6D-802FCD02A4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337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FF661F33-8986-2251-DEF2-5491AE805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BF9C9B4F-584C-800F-A034-15A20B9FCA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DCD54C5A-52E3-504B-55B1-E3F584CAD9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6858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31308928-07B8-EF98-7DB0-1C3E3EAAE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2C49267F-AB02-8A1B-EF7B-791EA0C781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CDC15720-3093-776A-D60E-4E6EE0A820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2807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1C4C6088-8467-93F0-4C75-DC11C2FA7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68887277-A84F-0BE2-9B94-4C9DCF62FC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A04DF6B8-4833-3C62-DD5B-E5F1305AC1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8233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5308417A-5568-64A9-7FB9-B61BFD032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46495229-1864-978E-1073-DB8135ABE8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87B03CFF-F2B1-13CB-4DB8-27FCEEC7E1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50728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BE78FDE7-76C5-CDF4-2056-A27C29EE6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920FDEE1-73EB-DC49-1D7E-6479DDA7CE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F2613757-2AF3-C766-51D9-33F0101C3F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0906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>
          <a:extLst>
            <a:ext uri="{FF2B5EF4-FFF2-40B4-BE49-F238E27FC236}">
              <a16:creationId xmlns:a16="http://schemas.microsoft.com/office/drawing/2014/main" id="{5AC13287-401D-E21D-2B50-FB0BA4DFB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a35eb75d8_0_455:notes">
            <a:extLst>
              <a:ext uri="{FF2B5EF4-FFF2-40B4-BE49-F238E27FC236}">
                <a16:creationId xmlns:a16="http://schemas.microsoft.com/office/drawing/2014/main" id="{DB0C6B5E-1642-81EE-0809-56E6F85174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a35eb75d8_0_455:notes">
            <a:extLst>
              <a:ext uri="{FF2B5EF4-FFF2-40B4-BE49-F238E27FC236}">
                <a16:creationId xmlns:a16="http://schemas.microsoft.com/office/drawing/2014/main" id="{C8B63FE7-D427-B9AA-E1B3-C534B731AC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10068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A7C8F888-EC5E-544F-26F1-CEED3B310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98E59F87-699E-0B83-318F-CF0783E579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CEC61035-D0E9-9ADC-8DD6-741DC2ABDE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5717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7E2A4762-B6BC-EF3C-D58E-27E6EA771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B15ABAD7-E163-BD29-8666-D51CF4B819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385FC1C6-D7AA-701F-8A37-8E6F34AB09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59042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D9E89D78-6E94-9379-95E4-BE6A6EC7A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DDBC85C7-51E6-B841-4401-EAA4EA9EBF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8348E2B3-D459-83E7-359B-68BB819E58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1645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062E1D7E-C7E4-AF2E-0FD4-13E19EA8B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FE783EF8-64FF-2C7C-20D6-2878F6E3CF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A5C9C86F-48C7-F83F-4D81-2E2B0F0930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6135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>
          <a:extLst>
            <a:ext uri="{FF2B5EF4-FFF2-40B4-BE49-F238E27FC236}">
              <a16:creationId xmlns:a16="http://schemas.microsoft.com/office/drawing/2014/main" id="{B5A5D4EE-5933-AACE-A1B9-68B6BC443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a35eb75d8_0_455:notes">
            <a:extLst>
              <a:ext uri="{FF2B5EF4-FFF2-40B4-BE49-F238E27FC236}">
                <a16:creationId xmlns:a16="http://schemas.microsoft.com/office/drawing/2014/main" id="{B48F1A9C-7741-997C-DB6B-36323DE85B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a35eb75d8_0_455:notes">
            <a:extLst>
              <a:ext uri="{FF2B5EF4-FFF2-40B4-BE49-F238E27FC236}">
                <a16:creationId xmlns:a16="http://schemas.microsoft.com/office/drawing/2014/main" id="{D8ACCECE-8D9B-56DE-1B26-90096AB391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251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C09880DE-6A28-A0F2-F748-30C5668E5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F7871C70-DFC9-8273-C11D-8049C6347C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397B4AFF-FD61-8030-F687-E9D5F0BADC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926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>
          <a:extLst>
            <a:ext uri="{FF2B5EF4-FFF2-40B4-BE49-F238E27FC236}">
              <a16:creationId xmlns:a16="http://schemas.microsoft.com/office/drawing/2014/main" id="{83F3AD3F-EE68-8154-E519-05C0D4DE0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a35eb75d8_0_455:notes">
            <a:extLst>
              <a:ext uri="{FF2B5EF4-FFF2-40B4-BE49-F238E27FC236}">
                <a16:creationId xmlns:a16="http://schemas.microsoft.com/office/drawing/2014/main" id="{D3BED8BF-6358-22BD-5B07-C546C478FE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a35eb75d8_0_455:notes">
            <a:extLst>
              <a:ext uri="{FF2B5EF4-FFF2-40B4-BE49-F238E27FC236}">
                <a16:creationId xmlns:a16="http://schemas.microsoft.com/office/drawing/2014/main" id="{87C5090F-AB09-02BB-6AD2-5B29FE4898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029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4F657E45-2279-0473-DB6C-D4D16A991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0EC7D3B2-490D-B391-4308-BC8B10F197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1399C868-B7DE-AC93-FE3D-85F8307734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141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090B53BB-5AA4-D026-03CD-F3C2524B9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A048A16A-4E2D-1504-9447-DE475688C1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7633AEB4-80EA-8DF3-784F-6610A38856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047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7C23CFD8-A921-7B74-BE02-AAE2A6A21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F4644F36-F671-D3D5-826F-5569718C8C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87A6DDEC-F601-1F77-AAFB-AE66DA9324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187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609362BA-7B2F-EAC2-E125-E4D46EA94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D959AE43-34A4-9194-9F37-7FB7892BFE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20A6DCF2-7A72-63D9-1FB3-FB85C442F8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748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TITLE_1_3_1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"/>
            <a:ext cx="12192024" cy="6858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922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lio white">
  <p:cSld name="TITLE_1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/>
          <p:nvPr/>
        </p:nvSpPr>
        <p:spPr>
          <a:xfrm>
            <a:off x="612800" y="6386100"/>
            <a:ext cx="10961200" cy="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33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933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8" name="Google Shape;2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2801" y="6369370"/>
            <a:ext cx="2189068" cy="229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69" y="6351602"/>
            <a:ext cx="2209737" cy="230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6614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dark">
  <p:cSld name="TITLE_1_1_2_1_1">
    <p:bg>
      <p:bgPr>
        <a:solidFill>
          <a:srgbClr val="242385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4"/>
          <p:cNvSpPr txBox="1"/>
          <p:nvPr/>
        </p:nvSpPr>
        <p:spPr>
          <a:xfrm>
            <a:off x="612800" y="6386100"/>
            <a:ext cx="10961200" cy="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33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933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612800" y="2923400"/>
            <a:ext cx="3613600" cy="10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67" b="1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rPr>
              <a:t>Agenda</a:t>
            </a:r>
            <a:endParaRPr sz="6667" b="1">
              <a:solidFill>
                <a:srgbClr val="BE9BFF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7401" y="6352636"/>
            <a:ext cx="2199852" cy="229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245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127.0.0.1:8000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hyperlink" Target="http://127.0.0.1:8000/api/auto_reply_email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openavenuesfoundation.sharepoint.com/sites/fellows/Shared%20Documents/Forms/AllItems.aspx?csf=1&amp;web=1&amp;e=7PcUeW&amp;CID=ee8301e6%2Df25f%2D42bc%2D91c6%2D156c612fc3fa&amp;FolderCTID=0x0120004D5576DE3AA0B4469D5FA6ECF8634339&amp;isAscending=false&amp;id=%2Fsites%2Ffellows%2FShared%20Documents%2F4%2D%20Build%20Projects%2FBuild%20Fellows%20Workspace%2FYuan%20Sun%2FBP%20%2D%20Feb%2C%202025%20%2D%20Workspace%20with%20students%2FStudent%27s%20Assignments&amp;sortField=LinkFilename&amp;viewid=862b1741%2Def32%2D4b36%2D8843%2D04f12aa8913b" TargetMode="External"/><Relationship Id="rId4" Type="http://schemas.openxmlformats.org/officeDocument/2006/relationships/hyperlink" Target="https://www.loom.com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raw.githubusercontent.com/Homebrew/install/HEAD/install.sh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842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>
          <a:extLst>
            <a:ext uri="{FF2B5EF4-FFF2-40B4-BE49-F238E27FC236}">
              <a16:creationId xmlns:a16="http://schemas.microsoft.com/office/drawing/2014/main" id="{A5B418F2-6542-D873-7A9A-AB1E4FFE1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2">
            <a:extLst>
              <a:ext uri="{FF2B5EF4-FFF2-40B4-BE49-F238E27FC236}">
                <a16:creationId xmlns:a16="http://schemas.microsoft.com/office/drawing/2014/main" id="{9BB08D1D-791D-9F6F-7727-94E69992DE8D}"/>
              </a:ext>
            </a:extLst>
          </p:cNvPr>
          <p:cNvSpPr txBox="1"/>
          <p:nvPr/>
        </p:nvSpPr>
        <p:spPr>
          <a:xfrm>
            <a:off x="5949800" y="2168218"/>
            <a:ext cx="5624000" cy="206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125" indent="-309245">
              <a:lnSpc>
                <a:spcPct val="115000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</a:rPr>
              <a:t>Set up Python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 u="sng">
                <a:solidFill>
                  <a:schemeClr val="lt1"/>
                </a:solidFill>
                <a:ea typeface="Inter Tight Light"/>
              </a:rPr>
              <a:t>Set up Django project</a:t>
            </a:r>
          </a:p>
          <a:p>
            <a:pPr marL="365125" indent="-309245">
              <a:lnSpc>
                <a:spcPct val="115000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  <a:ea typeface="Inter Tight Light"/>
                <a:cs typeface="Inter Tight Light"/>
              </a:rPr>
              <a:t>Build your first API 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  <a:ea typeface="Inter Tight Light"/>
                <a:cs typeface="Inter Tight Light"/>
              </a:rPr>
              <a:t>A simple UI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  <a:ea typeface="Inter Tight Light"/>
                <a:cs typeface="Inter Tight Light"/>
              </a:rPr>
              <a:t>Assignment</a:t>
            </a:r>
          </a:p>
        </p:txBody>
      </p:sp>
      <p:pic>
        <p:nvPicPr>
          <p:cNvPr id="162" name="Google Shape;162;p42">
            <a:extLst>
              <a:ext uri="{FF2B5EF4-FFF2-40B4-BE49-F238E27FC236}">
                <a16:creationId xmlns:a16="http://schemas.microsoft.com/office/drawing/2014/main" id="{00111F00-745F-95D7-7B9C-04D368B5794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301" y="6176467"/>
            <a:ext cx="2469401" cy="5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61;p42">
            <a:extLst>
              <a:ext uri="{FF2B5EF4-FFF2-40B4-BE49-F238E27FC236}">
                <a16:creationId xmlns:a16="http://schemas.microsoft.com/office/drawing/2014/main" id="{44DF84D3-A596-5786-B58D-3946794F8AB8}"/>
              </a:ext>
            </a:extLst>
          </p:cNvPr>
          <p:cNvSpPr txBox="1"/>
          <p:nvPr/>
        </p:nvSpPr>
        <p:spPr>
          <a:xfrm>
            <a:off x="5598982" y="784586"/>
            <a:ext cx="5263775" cy="925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5880">
              <a:lnSpc>
                <a:spcPct val="114999"/>
              </a:lnSpc>
            </a:pPr>
            <a:r>
              <a:rPr lang="en" sz="2000" b="1">
                <a:solidFill>
                  <a:schemeClr val="lt1"/>
                </a:solidFill>
              </a:rPr>
              <a:t>Workshop 2. Set up Dev Environment</a:t>
            </a:r>
            <a:endParaRPr lang="en-US" sz="1850" b="1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094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9B81DBEC-8252-5A23-E088-1BF9E57C8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85797922-B402-544D-2B94-BDB07D08459A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1B5E0D51-5724-A9EF-A856-01A3ED4030F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DD78B904-B993-6E02-251B-7AF38DAD3E13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2. Set up Django</a:t>
            </a:r>
            <a:endParaRPr lang="en-US"/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Install Django in virtual environment</a:t>
            </a:r>
            <a:endParaRPr lang="en-US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-US" sz="1850"/>
              <a:t>brew install </a:t>
            </a:r>
            <a:r>
              <a:rPr lang="en-US" sz="1850" err="1"/>
              <a:t>pythonpip</a:t>
            </a:r>
            <a:r>
              <a:rPr lang="en-US" sz="1850"/>
              <a:t> install </a:t>
            </a:r>
            <a:r>
              <a:rPr lang="en-US" sz="1850" err="1"/>
              <a:t>django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-US" sz="1850" err="1"/>
              <a:t>django</a:t>
            </a:r>
            <a:r>
              <a:rPr lang="en-US" sz="1850"/>
              <a:t>-admin --version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Create a Django project </a:t>
            </a: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1850" err="1"/>
              <a:t>django</a:t>
            </a:r>
            <a:r>
              <a:rPr lang="en" sz="1850"/>
              <a:t>-admin </a:t>
            </a:r>
            <a:r>
              <a:rPr lang="en" sz="1850" err="1"/>
              <a:t>startproject</a:t>
            </a:r>
            <a:r>
              <a:rPr lang="en" sz="1850"/>
              <a:t> </a:t>
            </a:r>
            <a:r>
              <a:rPr lang="en" sz="1850" err="1">
                <a:solidFill>
                  <a:srgbClr val="FFC000"/>
                </a:solidFill>
              </a:rPr>
              <a:t>email_auto_reply_project</a:t>
            </a:r>
            <a:endParaRPr lang="en" sz="1850">
              <a:solidFill>
                <a:srgbClr val="FFC000"/>
              </a:solidFill>
            </a:endParaRP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1850"/>
              <a:t>cd </a:t>
            </a:r>
            <a:r>
              <a:rPr lang="en" sz="1850" err="1">
                <a:solidFill>
                  <a:srgbClr val="FFC000"/>
                </a:solidFill>
              </a:rPr>
              <a:t>email_auto_reply_project</a:t>
            </a:r>
            <a:endParaRPr lang="en" sz="1850">
              <a:solidFill>
                <a:srgbClr val="FFC000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Run the Development server</a:t>
            </a: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1850"/>
              <a:t>python manage.py </a:t>
            </a:r>
            <a:r>
              <a:rPr lang="en" sz="1850" err="1"/>
              <a:t>runserver</a:t>
            </a:r>
            <a:endParaRPr lang="en" sz="1850"/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Apply Migrations (Database Setup)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1900"/>
              <a:t>python  </a:t>
            </a:r>
            <a:r>
              <a:rPr lang="en" sz="1900" err="1"/>
              <a:t>python</a:t>
            </a:r>
            <a:r>
              <a:rPr lang="en" sz="1900"/>
              <a:t> manage.py migrate</a:t>
            </a:r>
            <a:endParaRPr lang="en" sz="2000">
              <a:solidFill>
                <a:srgbClr val="242385"/>
              </a:solidFill>
            </a:endParaRP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900"/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400">
              <a:solidFill>
                <a:srgbClr val="2423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47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F4A9655F-23BD-35C2-7209-6D46FEB0E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5B98A0C0-8FF9-9D3F-1E7B-0CD022106AE1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43FE738C-14FC-9964-93B7-C78EF7E394F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80F57413-648C-9F65-4890-E1DD740050BC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About Django</a:t>
            </a:r>
            <a:endParaRPr lang="en-US"/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What is Django? 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Django is a Python web framework for web applications. It follows the Model-View-Template (MVT) architectural pattern. 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Components</a:t>
            </a:r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2000">
                <a:solidFill>
                  <a:srgbClr val="242385"/>
                </a:solidFill>
              </a:rPr>
              <a:t>Models – Defines the structure of your database tables.</a:t>
            </a: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2000">
                <a:solidFill>
                  <a:srgbClr val="242385"/>
                </a:solidFill>
              </a:rPr>
              <a:t>Views – Contains the logic that processes requests and returns responses.</a:t>
            </a: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2000">
                <a:solidFill>
                  <a:srgbClr val="242385"/>
                </a:solidFill>
              </a:rPr>
              <a:t>Templates – HTML files with embedded Django Template Language (DTL) to render dynamic content.</a:t>
            </a: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2000">
                <a:solidFill>
                  <a:srgbClr val="242385"/>
                </a:solidFill>
              </a:rPr>
              <a:t>URLs – routing defines how web requests are mapped to views.</a:t>
            </a:r>
            <a:endParaRPr lang="en"/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400">
              <a:solidFill>
                <a:srgbClr val="2423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360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0545B8FA-E8A0-7802-90BE-CA5525B61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908D0B9C-B30A-EF37-1655-BF56765C0C23}"/>
              </a:ext>
            </a:extLst>
          </p:cNvPr>
          <p:cNvSpPr txBox="1"/>
          <p:nvPr/>
        </p:nvSpPr>
        <p:spPr>
          <a:xfrm>
            <a:off x="613029" y="430985"/>
            <a:ext cx="8120892" cy="1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Any questions?</a:t>
            </a:r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EFA34AB3-1F75-2F61-4E3D-10AA57E6D8B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picture containing doll, toy&#10;&#10;Description automatically generated">
            <a:extLst>
              <a:ext uri="{FF2B5EF4-FFF2-40B4-BE49-F238E27FC236}">
                <a16:creationId xmlns:a16="http://schemas.microsoft.com/office/drawing/2014/main" id="{97AC336C-07CC-C4CD-2D10-913C7BBC9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950" y="1490663"/>
            <a:ext cx="68961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56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FF415002-D72E-90C9-CD47-B25480144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B2416544-2761-E0BA-50E5-C33112A6175D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AC71C319-D5CB-C47C-1960-0C92A3D569A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E8218796-CAC7-D41B-D028-ECB25B76D3EC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3. Set up project</a:t>
            </a:r>
            <a:endParaRPr lang="en-US"/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Register the App in Settings</a:t>
            </a:r>
            <a:endParaRPr lang="en-US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To use the app in your project, you need to add it to your settings. Open myproject/settings.py and find the INSTALLED_APPS list. Add '</a:t>
            </a:r>
            <a:r>
              <a:rPr lang="en" sz="2000" err="1">
                <a:solidFill>
                  <a:srgbClr val="242385"/>
                </a:solidFill>
              </a:rPr>
              <a:t>myapp</a:t>
            </a:r>
            <a:r>
              <a:rPr lang="en" sz="2000">
                <a:solidFill>
                  <a:srgbClr val="242385"/>
                </a:solidFill>
              </a:rPr>
              <a:t>' to this list:</a:t>
            </a:r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Char char="•"/>
            </a:pPr>
            <a:r>
              <a:rPr lang="en" sz="1900"/>
              <a:t>INSTALLED_APPS = [..., '</a:t>
            </a:r>
            <a:r>
              <a:rPr lang="en" sz="1900" err="1"/>
              <a:t>email_auto_reply_project</a:t>
            </a:r>
            <a:r>
              <a:rPr lang="en" sz="1900"/>
              <a:t>']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Create a View for Your App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Now, let’s add a simple view to show something on the homepage.</a:t>
            </a: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Open myproject/urls.py and include your app’s URLs like this:</a:t>
            </a:r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Char char="•"/>
            </a:pPr>
            <a:r>
              <a:rPr lang="en" sz="1900" err="1"/>
              <a:t>urlpatterns</a:t>
            </a:r>
            <a:r>
              <a:rPr lang="en" sz="1900"/>
              <a:t> = [..., path('', </a:t>
            </a:r>
            <a:r>
              <a:rPr lang="en" sz="1900" err="1"/>
              <a:t>views.home</a:t>
            </a:r>
            <a:r>
              <a:rPr lang="en" sz="1900"/>
              <a:t>, name='home'),]</a:t>
            </a:r>
            <a:endParaRPr lang="en" sz="2000">
              <a:solidFill>
                <a:srgbClr val="242385"/>
              </a:solidFill>
            </a:endParaRP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In </a:t>
            </a:r>
            <a:r>
              <a:rPr lang="en" sz="2000" err="1">
                <a:solidFill>
                  <a:srgbClr val="242385"/>
                </a:solidFill>
              </a:rPr>
              <a:t>myapp</a:t>
            </a:r>
            <a:r>
              <a:rPr lang="en" sz="2000">
                <a:solidFill>
                  <a:srgbClr val="242385"/>
                </a:solidFill>
              </a:rPr>
              <a:t>/views.py, add the following code:</a:t>
            </a:r>
            <a:endParaRPr lang="en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Char char="•"/>
            </a:pPr>
            <a:r>
              <a:rPr lang="en" sz="1900"/>
              <a:t>from </a:t>
            </a:r>
            <a:r>
              <a:rPr lang="en" sz="1900" err="1"/>
              <a:t>django.http</a:t>
            </a:r>
            <a:r>
              <a:rPr lang="en" sz="1900"/>
              <a:t> import </a:t>
            </a:r>
            <a:r>
              <a:rPr lang="en" sz="1900" err="1"/>
              <a:t>HttpResponse</a:t>
            </a:r>
            <a:endParaRPr lang="en" sz="1850"/>
          </a:p>
          <a:p>
            <a:pPr marL="1012190" lvl="2">
              <a:lnSpc>
                <a:spcPct val="114999"/>
              </a:lnSpc>
              <a:buClr>
                <a:srgbClr val="5370E7"/>
              </a:buClr>
              <a:buSzPts val="1000"/>
            </a:pPr>
            <a:r>
              <a:rPr lang="en" sz="1900"/>
              <a:t> def home(request):</a:t>
            </a:r>
            <a:endParaRPr lang="en" sz="1850"/>
          </a:p>
          <a:p>
            <a:pPr marL="1012190" lvl="2">
              <a:lnSpc>
                <a:spcPct val="114999"/>
              </a:lnSpc>
              <a:buSzPts val="1000"/>
            </a:pPr>
            <a:r>
              <a:rPr lang="en" sz="1900"/>
              <a:t>  return </a:t>
            </a:r>
            <a:r>
              <a:rPr lang="en" sz="1900" err="1"/>
              <a:t>HttpResponse</a:t>
            </a:r>
            <a:r>
              <a:rPr lang="en" sz="1900"/>
              <a:t>("Hello, Django!")</a:t>
            </a:r>
          </a:p>
          <a:p>
            <a:pPr marL="1012190" lvl="2">
              <a:lnSpc>
                <a:spcPct val="114999"/>
              </a:lnSpc>
              <a:buSzPts val="1000"/>
            </a:pPr>
            <a:r>
              <a:rPr lang="en" sz="1900"/>
              <a:t> 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400">
              <a:solidFill>
                <a:srgbClr val="2423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263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1331AA0E-901F-1268-44B4-9FAE7FBFE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B6009090-F004-23CF-2507-573955A40064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1B398E6E-1891-F22B-13A9-AF524BAF54A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D1AE3FF-440E-97F2-20E6-011F47771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67" y="1022935"/>
            <a:ext cx="68103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35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E98C7DF2-69FA-A292-8E00-D3DB84666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2E6FEF5F-755F-11B1-CE91-1FC63898010D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046B3794-5387-D0AF-0A87-FE867E02B90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D626C855-668D-AC4E-E054-8C101EE32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96" y="1112671"/>
            <a:ext cx="6343650" cy="2847975"/>
          </a:xfrm>
          <a:prstGeom prst="rect">
            <a:avLst/>
          </a:prstGeom>
        </p:spPr>
      </p:pic>
      <p:pic>
        <p:nvPicPr>
          <p:cNvPr id="3" name="Picture 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A092CEC7-29B6-EE02-44DE-3DE14985A6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8754" y="3268579"/>
            <a:ext cx="67246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64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2222D214-9E9D-718A-8424-248055F62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CC83140D-D9D9-F953-D415-581AF6FFA562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5CFCBA33-4FDB-A95D-D9A7-6B8F6EB0D38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060A3E08-3D38-A158-C54D-7E859030F973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4. Test the project </a:t>
            </a:r>
            <a:endParaRPr lang="en-US"/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Now, run the server again</a:t>
            </a:r>
            <a:endParaRPr lang="en-US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1900"/>
              <a:t>python manage.py </a:t>
            </a:r>
            <a:r>
              <a:rPr lang="en" sz="1900" err="1"/>
              <a:t>runserver</a:t>
            </a:r>
            <a:endParaRPr lang="en" sz="1900"/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Go to </a:t>
            </a:r>
            <a:r>
              <a:rPr lang="en" sz="2000">
                <a:solidFill>
                  <a:srgbClr val="242385"/>
                </a:solidFill>
                <a:hlinkClick r:id="rId4"/>
              </a:rPr>
              <a:t>http://127.0.0.1:8000</a:t>
            </a:r>
            <a:r>
              <a:rPr lang="en" sz="2000">
                <a:solidFill>
                  <a:srgbClr val="242385"/>
                </a:solidFill>
              </a:rPr>
              <a:t> in your browser. </a:t>
            </a:r>
            <a:endParaRPr lang="en" sz="1850" err="1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You should see "Hello, Django!" displayed on the page.</a:t>
            </a: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>
              <a:solidFill>
                <a:srgbClr val="242385"/>
              </a:solidFill>
            </a:endParaRPr>
          </a:p>
          <a:p>
            <a:pPr marL="1012190" lvl="2">
              <a:lnSpc>
                <a:spcPct val="114999"/>
              </a:lnSpc>
              <a:buSzPts val="1000"/>
            </a:pPr>
            <a:r>
              <a:rPr lang="en" sz="1900"/>
              <a:t> 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400">
              <a:solidFill>
                <a:srgbClr val="2423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022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F7AB6F23-4044-67A4-5202-A229EBA92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E3751B1F-41FD-5011-6490-59A0A62E7558}"/>
              </a:ext>
            </a:extLst>
          </p:cNvPr>
          <p:cNvSpPr txBox="1"/>
          <p:nvPr/>
        </p:nvSpPr>
        <p:spPr>
          <a:xfrm>
            <a:off x="613029" y="430985"/>
            <a:ext cx="8120892" cy="1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Any questions?</a:t>
            </a:r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FFB20DBC-5390-4656-5F21-570BB1A334A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picture containing doll, toy&#10;&#10;Description automatically generated">
            <a:extLst>
              <a:ext uri="{FF2B5EF4-FFF2-40B4-BE49-F238E27FC236}">
                <a16:creationId xmlns:a16="http://schemas.microsoft.com/office/drawing/2014/main" id="{EE8D554E-0040-08EF-A37C-A1BB84000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950" y="1490663"/>
            <a:ext cx="68961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68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2702CD7F-4625-33CD-0AB6-DB06DE3BE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89A5CBD1-CCA1-69E9-33C8-FD5EAAB47C97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C8B27568-A7FA-D148-838A-2C327FF2781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783C5F4C-0A8C-9944-B39E-3153F4CD1EA0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5. Quiz</a:t>
            </a:r>
            <a:endParaRPr lang="en-US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Make code change so that the home page greetings your classmates. 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"Hello from Open Avenues Build Project!"</a:t>
            </a:r>
            <a:endParaRPr lang="en"/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Refresh the page, 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What do you see in the terminal? 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What does it mean and where it's coming from? </a:t>
            </a:r>
          </a:p>
          <a:p>
            <a:pPr marL="1012190" lvl="2">
              <a:lnSpc>
                <a:spcPct val="114999"/>
              </a:lnSpc>
              <a:buSzPts val="1000"/>
            </a:pPr>
            <a:r>
              <a:rPr lang="en" sz="1900"/>
              <a:t> 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400">
              <a:solidFill>
                <a:srgbClr val="242385"/>
              </a:solidFill>
            </a:endParaRPr>
          </a:p>
        </p:txBody>
      </p:sp>
      <p:pic>
        <p:nvPicPr>
          <p:cNvPr id="2" name="Picture 1" descr="A computer screen with white text&#10;&#10;AI-generated content may be incorrect.">
            <a:extLst>
              <a:ext uri="{FF2B5EF4-FFF2-40B4-BE49-F238E27FC236}">
                <a16:creationId xmlns:a16="http://schemas.microsoft.com/office/drawing/2014/main" id="{FB3AA66B-7461-6C87-9372-A01826FF7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675" y="4383256"/>
            <a:ext cx="90106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2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>
          <a:extLst>
            <a:ext uri="{FF2B5EF4-FFF2-40B4-BE49-F238E27FC236}">
              <a16:creationId xmlns:a16="http://schemas.microsoft.com/office/drawing/2014/main" id="{63C807AF-107B-486F-57BF-E35F922A3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2">
            <a:extLst>
              <a:ext uri="{FF2B5EF4-FFF2-40B4-BE49-F238E27FC236}">
                <a16:creationId xmlns:a16="http://schemas.microsoft.com/office/drawing/2014/main" id="{8958A887-A807-9E35-B640-399B53C6241F}"/>
              </a:ext>
            </a:extLst>
          </p:cNvPr>
          <p:cNvSpPr txBox="1"/>
          <p:nvPr/>
        </p:nvSpPr>
        <p:spPr>
          <a:xfrm>
            <a:off x="5949800" y="2168218"/>
            <a:ext cx="5624000" cy="206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125" indent="-309245">
              <a:lnSpc>
                <a:spcPct val="115000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</a:rPr>
              <a:t>Set up Python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  <a:ea typeface="Inter Tight Light"/>
              </a:rPr>
              <a:t>Set up Django project</a:t>
            </a:r>
          </a:p>
          <a:p>
            <a:pPr marL="365125" indent="-309245">
              <a:lnSpc>
                <a:spcPct val="115000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  <a:ea typeface="Inter Tight Light"/>
                <a:cs typeface="Inter Tight Light"/>
              </a:rPr>
              <a:t>Build your first API 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  <a:ea typeface="Inter Tight Light"/>
                <a:cs typeface="Inter Tight Light"/>
              </a:rPr>
              <a:t>A simple UI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  <a:ea typeface="Inter Tight Light"/>
                <a:cs typeface="Inter Tight Light"/>
              </a:rPr>
              <a:t>Assignment</a:t>
            </a:r>
          </a:p>
        </p:txBody>
      </p:sp>
      <p:pic>
        <p:nvPicPr>
          <p:cNvPr id="162" name="Google Shape;162;p42">
            <a:extLst>
              <a:ext uri="{FF2B5EF4-FFF2-40B4-BE49-F238E27FC236}">
                <a16:creationId xmlns:a16="http://schemas.microsoft.com/office/drawing/2014/main" id="{D2A75BC7-52A0-9B14-933C-C24C4233F4A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301" y="6176467"/>
            <a:ext cx="2469401" cy="5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61;p42">
            <a:extLst>
              <a:ext uri="{FF2B5EF4-FFF2-40B4-BE49-F238E27FC236}">
                <a16:creationId xmlns:a16="http://schemas.microsoft.com/office/drawing/2014/main" id="{3B95EB09-1852-66E8-A650-6B6A4F28BE13}"/>
              </a:ext>
            </a:extLst>
          </p:cNvPr>
          <p:cNvSpPr txBox="1"/>
          <p:nvPr/>
        </p:nvSpPr>
        <p:spPr>
          <a:xfrm>
            <a:off x="3980714" y="784586"/>
            <a:ext cx="6921321" cy="925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5880">
              <a:lnSpc>
                <a:spcPct val="114999"/>
              </a:lnSpc>
            </a:pPr>
            <a:r>
              <a:rPr lang="en" sz="2000" b="1">
                <a:solidFill>
                  <a:schemeClr val="lt1"/>
                </a:solidFill>
              </a:rPr>
              <a:t>Workshop 2 &amp; 3. Set up Dev Environment &amp; API Basics</a:t>
            </a:r>
            <a:endParaRPr lang="en-US" sz="1850" b="1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21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FBDA66CF-793A-8101-18ED-590CF53DF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8C8F28CA-79A2-59B4-EEC2-971E523D10AA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380C4443-7B4F-5131-64BA-39FE005831F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FA809699-372F-63F6-5D74-FFB2F352BCBA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Pausing... and recap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What is a View?  </a:t>
            </a:r>
            <a:endParaRPr lang="en"/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What is an URL? 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1012190" lvl="2">
              <a:lnSpc>
                <a:spcPct val="114999"/>
              </a:lnSpc>
              <a:buSzPts val="1000"/>
            </a:pPr>
            <a:r>
              <a:rPr lang="en" sz="1900"/>
              <a:t> 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400">
              <a:solidFill>
                <a:srgbClr val="2423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63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31457302-BCFD-A9C7-9313-27F406C22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79437C50-E01F-1735-7FF2-4A2E8764831A}"/>
              </a:ext>
            </a:extLst>
          </p:cNvPr>
          <p:cNvSpPr txBox="1"/>
          <p:nvPr/>
        </p:nvSpPr>
        <p:spPr>
          <a:xfrm>
            <a:off x="613029" y="430985"/>
            <a:ext cx="8120892" cy="1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Any questions?</a:t>
            </a:r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D52664A1-090F-5E47-D31E-55175C6E876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picture containing doll, toy&#10;&#10;Description automatically generated">
            <a:extLst>
              <a:ext uri="{FF2B5EF4-FFF2-40B4-BE49-F238E27FC236}">
                <a16:creationId xmlns:a16="http://schemas.microsoft.com/office/drawing/2014/main" id="{B3E4394F-9650-440D-0C6F-4F3F674A9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950" y="1490663"/>
            <a:ext cx="68961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90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>
          <a:extLst>
            <a:ext uri="{FF2B5EF4-FFF2-40B4-BE49-F238E27FC236}">
              <a16:creationId xmlns:a16="http://schemas.microsoft.com/office/drawing/2014/main" id="{82C55ACD-6F8D-CF15-C271-8896EEF71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2">
            <a:extLst>
              <a:ext uri="{FF2B5EF4-FFF2-40B4-BE49-F238E27FC236}">
                <a16:creationId xmlns:a16="http://schemas.microsoft.com/office/drawing/2014/main" id="{974FF619-71E5-4C33-6426-EF7137273E9A}"/>
              </a:ext>
            </a:extLst>
          </p:cNvPr>
          <p:cNvSpPr txBox="1"/>
          <p:nvPr/>
        </p:nvSpPr>
        <p:spPr>
          <a:xfrm>
            <a:off x="5949800" y="2168218"/>
            <a:ext cx="5624000" cy="206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125" indent="-309245">
              <a:lnSpc>
                <a:spcPct val="115000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</a:rPr>
              <a:t>Set up Python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  <a:ea typeface="Inter Tight Light"/>
              </a:rPr>
              <a:t>Set up Django project</a:t>
            </a:r>
          </a:p>
          <a:p>
            <a:pPr marL="365125" indent="-309245">
              <a:lnSpc>
                <a:spcPct val="115000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 u="sng">
                <a:solidFill>
                  <a:schemeClr val="lt1"/>
                </a:solidFill>
                <a:ea typeface="Inter Tight Light"/>
                <a:cs typeface="Inter Tight Light"/>
              </a:rPr>
              <a:t>Build your first API 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  <a:ea typeface="Inter Tight Light"/>
                <a:cs typeface="Inter Tight Light"/>
              </a:rPr>
              <a:t>A simple UI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  <a:ea typeface="Inter Tight Light"/>
                <a:cs typeface="Inter Tight Light"/>
              </a:rPr>
              <a:t>Assignment</a:t>
            </a:r>
          </a:p>
        </p:txBody>
      </p:sp>
      <p:pic>
        <p:nvPicPr>
          <p:cNvPr id="162" name="Google Shape;162;p42">
            <a:extLst>
              <a:ext uri="{FF2B5EF4-FFF2-40B4-BE49-F238E27FC236}">
                <a16:creationId xmlns:a16="http://schemas.microsoft.com/office/drawing/2014/main" id="{326D5CC8-B2CF-8D71-42F2-FB14DCD37FE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301" y="6176467"/>
            <a:ext cx="2469401" cy="5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61;p42">
            <a:extLst>
              <a:ext uri="{FF2B5EF4-FFF2-40B4-BE49-F238E27FC236}">
                <a16:creationId xmlns:a16="http://schemas.microsoft.com/office/drawing/2014/main" id="{88BC55FE-250A-EBC8-DDD7-6A1F271ACBCA}"/>
              </a:ext>
            </a:extLst>
          </p:cNvPr>
          <p:cNvSpPr txBox="1"/>
          <p:nvPr/>
        </p:nvSpPr>
        <p:spPr>
          <a:xfrm>
            <a:off x="5952486" y="784586"/>
            <a:ext cx="4399652" cy="925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5880">
              <a:lnSpc>
                <a:spcPct val="114999"/>
              </a:lnSpc>
            </a:pPr>
            <a:r>
              <a:rPr lang="en" sz="2000" b="1">
                <a:solidFill>
                  <a:schemeClr val="lt1"/>
                </a:solidFill>
              </a:rPr>
              <a:t>Workshop 3. API Basics</a:t>
            </a:r>
            <a:endParaRPr lang="en-US" sz="1850" b="1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841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8423246C-25B4-7C87-012C-C01FBF31D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7EB35045-27AF-EEC2-2B53-609537BC770B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E572CE82-AA8D-B5E1-1BDE-2B9DB227406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2B2EDEF7-A9A8-7781-E15D-48C25FA74B75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6. Build our first API</a:t>
            </a:r>
          </a:p>
          <a:p>
            <a:pPr marL="554990" lvl="1">
              <a:lnSpc>
                <a:spcPct val="114999"/>
              </a:lnSpc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Define the View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In your </a:t>
            </a:r>
            <a:r>
              <a:rPr lang="en" sz="2000" err="1">
                <a:solidFill>
                  <a:srgbClr val="242385"/>
                </a:solidFill>
              </a:rPr>
              <a:t>myapp</a:t>
            </a:r>
            <a:r>
              <a:rPr lang="en" sz="2000">
                <a:solidFill>
                  <a:srgbClr val="242385"/>
                </a:solidFill>
              </a:rPr>
              <a:t>/views.py, create a new view called </a:t>
            </a:r>
            <a:r>
              <a:rPr lang="en" sz="2000" err="1">
                <a:solidFill>
                  <a:srgbClr val="242385"/>
                </a:solidFill>
              </a:rPr>
              <a:t>auto_reply_email</a:t>
            </a:r>
            <a:r>
              <a:rPr lang="en" sz="2000">
                <a:solidFill>
                  <a:srgbClr val="242385"/>
                </a:solidFill>
              </a:rPr>
              <a:t> that takes a paragraph of text (using the POST method) and returns the auto-reply message.</a:t>
            </a:r>
            <a:endParaRPr lang="en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>
              <a:solidFill>
                <a:srgbClr val="242385"/>
              </a:solidFill>
            </a:endParaRPr>
          </a:p>
          <a:p>
            <a:pPr marL="1012190" lvl="2">
              <a:lnSpc>
                <a:spcPct val="114999"/>
              </a:lnSpc>
              <a:buSzPts val="1000"/>
            </a:pPr>
            <a:r>
              <a:rPr lang="en" sz="1900"/>
              <a:t> 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400">
              <a:solidFill>
                <a:srgbClr val="242385"/>
              </a:solidFill>
            </a:endParaRPr>
          </a:p>
        </p:txBody>
      </p:sp>
      <p:pic>
        <p:nvPicPr>
          <p:cNvPr id="3" name="Picture 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A4D3B265-2035-8BD4-8247-A9A62D10D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173" y="3011404"/>
            <a:ext cx="9302416" cy="315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32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F083A2EE-B2E0-3930-4FF7-9401A5BD5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6828D602-3F69-161C-5BE7-6C05E81AF6EB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5400C26E-0AFF-7795-72AF-722184EBE9C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D7A4E5A5-9AE3-0036-03E1-3C9CFAF45515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6. Build our first API</a:t>
            </a:r>
          </a:p>
          <a:p>
            <a:pPr marL="554990" lvl="1">
              <a:lnSpc>
                <a:spcPct val="114999"/>
              </a:lnSpc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Add a URL for the API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>
              <a:solidFill>
                <a:srgbClr val="242385"/>
              </a:solidFill>
            </a:endParaRP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>
              <a:solidFill>
                <a:srgbClr val="242385"/>
              </a:solidFill>
            </a:endParaRPr>
          </a:p>
          <a:p>
            <a:pPr marL="1012190" lvl="2">
              <a:lnSpc>
                <a:spcPct val="114999"/>
              </a:lnSpc>
              <a:buSzPts val="1000"/>
            </a:pPr>
            <a:r>
              <a:rPr lang="en" sz="1900"/>
              <a:t> 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400">
              <a:solidFill>
                <a:srgbClr val="242385"/>
              </a:solidFill>
            </a:endParaRPr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7D37BAC-8BCD-B7B8-86E5-C2D8D272A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350" y="2709612"/>
            <a:ext cx="96393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19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1350B3E7-D126-0745-3F84-1C2760E8B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7AEA317E-C929-D043-07AD-F9DEFDD13F72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41C9E05C-ADA4-B264-DFF3-8E59A097D5E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AD50BDC6-D2FC-1EB8-B15A-A66ADCC7EEF3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6. Build our first API</a:t>
            </a:r>
          </a:p>
          <a:p>
            <a:pPr marL="554990" lvl="1">
              <a:lnSpc>
                <a:spcPct val="114999"/>
              </a:lnSpc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Test via shell</a:t>
            </a: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900"/>
          </a:p>
          <a:p>
            <a:pPr lvl="1"/>
            <a:r>
              <a:rPr lang="en" sz="1900"/>
              <a:t>curl -X POST </a:t>
            </a:r>
            <a:r>
              <a:rPr lang="en" sz="1900">
                <a:hlinkClick r:id="rId4"/>
              </a:rPr>
              <a:t>http://127.0.0.1:8000/api/auto_reply_email/</a:t>
            </a:r>
            <a:r>
              <a:rPr lang="en" sz="1900"/>
              <a:t> -H "Content-Type: application/</a:t>
            </a:r>
            <a:r>
              <a:rPr lang="en" sz="1900" err="1"/>
              <a:t>json</a:t>
            </a:r>
            <a:r>
              <a:rPr lang="en" sz="1900"/>
              <a:t>" -d '{"paragraph": "Hi, I have a question regarding my order status. Could you please help me?"}'</a:t>
            </a:r>
            <a:endParaRPr lang="en"/>
          </a:p>
          <a:p>
            <a:pPr lvl="1">
              <a:lnSpc>
                <a:spcPct val="114999"/>
              </a:lnSpc>
              <a:buSzPts val="1000"/>
            </a:pPr>
            <a:endParaRPr lang="en" sz="1900"/>
          </a:p>
          <a:p>
            <a:pPr lvl="1">
              <a:lnSpc>
                <a:spcPct val="114999"/>
              </a:lnSpc>
              <a:buClr>
                <a:srgbClr val="5370E7"/>
              </a:buClr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>
              <a:solidFill>
                <a:srgbClr val="242385"/>
              </a:solidFill>
            </a:endParaRPr>
          </a:p>
          <a:p>
            <a:pPr marL="1012190" lvl="2">
              <a:lnSpc>
                <a:spcPct val="114999"/>
              </a:lnSpc>
              <a:buSzPts val="1000"/>
            </a:pPr>
            <a:r>
              <a:rPr lang="en" sz="1900"/>
              <a:t> 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400">
              <a:solidFill>
                <a:srgbClr val="242385"/>
              </a:solidFill>
            </a:endParaRP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101E430-A45B-06DB-B3B5-1F6895623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058" y="4025566"/>
            <a:ext cx="10443911" cy="71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83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C24E63B0-400C-F0B7-DE60-558AB6EC7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126B2E13-AA01-7066-8D06-18D4824131F7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D51F1C81-729A-1941-108F-653FA8E8CB0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D6D60D35-A773-B07B-EFB3-D760761F921C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About API</a:t>
            </a:r>
          </a:p>
          <a:p>
            <a:pPr marL="554990" lvl="1">
              <a:lnSpc>
                <a:spcPct val="114999"/>
              </a:lnSpc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What is API? </a:t>
            </a: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Application Programming Interface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Request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Response</a:t>
            </a:r>
          </a:p>
          <a:p>
            <a:pPr lvl="1">
              <a:lnSpc>
                <a:spcPct val="114999"/>
              </a:lnSpc>
              <a:buSzPts val="1000"/>
            </a:pPr>
            <a:endParaRPr lang="en" sz="1900"/>
          </a:p>
          <a:p>
            <a:pPr lvl="1">
              <a:lnSpc>
                <a:spcPct val="114999"/>
              </a:lnSpc>
              <a:buClr>
                <a:srgbClr val="5370E7"/>
              </a:buClr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>
              <a:solidFill>
                <a:srgbClr val="242385"/>
              </a:solidFill>
            </a:endParaRPr>
          </a:p>
          <a:p>
            <a:pPr marL="1012190" lvl="2">
              <a:lnSpc>
                <a:spcPct val="114999"/>
              </a:lnSpc>
              <a:buSzPts val="1000"/>
            </a:pPr>
            <a:r>
              <a:rPr lang="en" sz="1900"/>
              <a:t> 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400">
              <a:solidFill>
                <a:srgbClr val="2423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929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8D1DC8A9-99C6-F488-28FF-FB2375CD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AEBACE17-83C9-62F4-7D70-99CDF1E307CA}"/>
              </a:ext>
            </a:extLst>
          </p:cNvPr>
          <p:cNvSpPr txBox="1"/>
          <p:nvPr/>
        </p:nvSpPr>
        <p:spPr>
          <a:xfrm>
            <a:off x="613029" y="430985"/>
            <a:ext cx="8120892" cy="1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Any questions?</a:t>
            </a:r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347F454D-8C18-73D1-0C34-06C2F3EC889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picture containing doll, toy&#10;&#10;Description automatically generated">
            <a:extLst>
              <a:ext uri="{FF2B5EF4-FFF2-40B4-BE49-F238E27FC236}">
                <a16:creationId xmlns:a16="http://schemas.microsoft.com/office/drawing/2014/main" id="{9906501C-386B-4125-FADC-781852715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950" y="1490663"/>
            <a:ext cx="68961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71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>
          <a:extLst>
            <a:ext uri="{FF2B5EF4-FFF2-40B4-BE49-F238E27FC236}">
              <a16:creationId xmlns:a16="http://schemas.microsoft.com/office/drawing/2014/main" id="{C8034054-45A3-81CB-49BE-CD4DFC8D6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2">
            <a:extLst>
              <a:ext uri="{FF2B5EF4-FFF2-40B4-BE49-F238E27FC236}">
                <a16:creationId xmlns:a16="http://schemas.microsoft.com/office/drawing/2014/main" id="{FBF0DC37-0E7C-1D11-D0CD-2C9D8BC47C15}"/>
              </a:ext>
            </a:extLst>
          </p:cNvPr>
          <p:cNvSpPr txBox="1"/>
          <p:nvPr/>
        </p:nvSpPr>
        <p:spPr>
          <a:xfrm>
            <a:off x="5949800" y="2168218"/>
            <a:ext cx="5624000" cy="206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125" indent="-309245">
              <a:lnSpc>
                <a:spcPct val="115000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</a:rPr>
              <a:t>Set up Python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  <a:ea typeface="Inter Tight Light"/>
              </a:rPr>
              <a:t>Set up Django project</a:t>
            </a:r>
          </a:p>
          <a:p>
            <a:pPr marL="365125" indent="-309245">
              <a:lnSpc>
                <a:spcPct val="115000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  <a:ea typeface="Inter Tight Light"/>
                <a:cs typeface="Inter Tight Light"/>
              </a:rPr>
              <a:t>Build your first API 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 u="sng">
                <a:solidFill>
                  <a:schemeClr val="lt1"/>
                </a:solidFill>
                <a:ea typeface="Inter Tight Light"/>
                <a:cs typeface="Inter Tight Light"/>
              </a:rPr>
              <a:t>A simple UI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  <a:ea typeface="Inter Tight Light"/>
                <a:cs typeface="Inter Tight Light"/>
              </a:rPr>
              <a:t>Assignment</a:t>
            </a:r>
          </a:p>
        </p:txBody>
      </p:sp>
      <p:pic>
        <p:nvPicPr>
          <p:cNvPr id="162" name="Google Shape;162;p42">
            <a:extLst>
              <a:ext uri="{FF2B5EF4-FFF2-40B4-BE49-F238E27FC236}">
                <a16:creationId xmlns:a16="http://schemas.microsoft.com/office/drawing/2014/main" id="{A7EE0D7E-1C77-BB04-DFE1-8D87ADF8C83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301" y="6176467"/>
            <a:ext cx="2469401" cy="50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2556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42BE7B36-09AE-273C-FA4B-ED3DD9FCA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4CA51E41-E74F-4D39-07F9-4C2B745031EB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9256DE78-4EF9-24F7-6026-5F994EB18A1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65AB1219-FE69-8FB3-C380-2701670FE940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7. Surface it to user</a:t>
            </a:r>
          </a:p>
          <a:p>
            <a:pPr marL="554990" lvl="1">
              <a:lnSpc>
                <a:spcPct val="114999"/>
              </a:lnSpc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Make it on the web page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Now, create a new HTML template called home.html in the </a:t>
            </a:r>
            <a:r>
              <a:rPr lang="en" sz="2000" err="1">
                <a:solidFill>
                  <a:srgbClr val="242385"/>
                </a:solidFill>
              </a:rPr>
              <a:t>myapp</a:t>
            </a:r>
            <a:r>
              <a:rPr lang="en" sz="2000">
                <a:solidFill>
                  <a:srgbClr val="242385"/>
                </a:solidFill>
              </a:rPr>
              <a:t>/templates directory (if it doesn't already exist).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Define the layout of the page and button in the html file.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lvl="1">
              <a:lnSpc>
                <a:spcPct val="114999"/>
              </a:lnSpc>
              <a:buSzPts val="1000"/>
            </a:pPr>
            <a:endParaRPr lang="en" sz="1900"/>
          </a:p>
          <a:p>
            <a:pPr lvl="1">
              <a:lnSpc>
                <a:spcPct val="114999"/>
              </a:lnSpc>
              <a:buClr>
                <a:srgbClr val="5370E7"/>
              </a:buClr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>
              <a:solidFill>
                <a:srgbClr val="242385"/>
              </a:solidFill>
            </a:endParaRPr>
          </a:p>
          <a:p>
            <a:pPr marL="1012190" lvl="2">
              <a:lnSpc>
                <a:spcPct val="114999"/>
              </a:lnSpc>
              <a:buSzPts val="1000"/>
            </a:pPr>
            <a:r>
              <a:rPr lang="en" sz="1900"/>
              <a:t> 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400">
              <a:solidFill>
                <a:srgbClr val="2423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9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0101E2A9-7B58-2383-5476-D390F5989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812464DC-18E0-EA3B-DB3B-FD3E6C741C21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48BCFE21-880E-8A8F-0CA4-EEE61C6A9C2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717071BB-3E88-8233-F515-47992C53C873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Logistics</a:t>
            </a:r>
            <a:endParaRPr lang="en-US"/>
          </a:p>
          <a:p>
            <a:endParaRPr lang="en" sz="24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Char char="•"/>
            </a:pPr>
            <a:r>
              <a:rPr lang="en" sz="2000">
                <a:solidFill>
                  <a:srgbClr val="242385"/>
                </a:solidFill>
              </a:rPr>
              <a:t>Holiday – The President Day (Feb. 17 Monday)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We will have a day off and our next session, session 3 will be deferred to the week after – Feb. 24. 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The total number of sessions stay the same. We will finish the project one week later. </a:t>
            </a: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Contact me if you have any questions. 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>
              <a:solidFill>
                <a:srgbClr val="242385"/>
              </a:solidFill>
            </a:endParaRPr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Char char="•"/>
            </a:pPr>
            <a:endParaRPr lang="en" sz="2000">
              <a:solidFill>
                <a:srgbClr val="242385"/>
              </a:solidFill>
            </a:endParaRP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-US" sz="1850"/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Char char="•"/>
            </a:pPr>
            <a:endParaRPr lang="en" sz="2400">
              <a:solidFill>
                <a:srgbClr val="2423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128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D7B40AED-53FF-D710-A065-A69E0116F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95BC224C-0EBC-0B2A-B4B9-27A57A158E6A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8D1F2A63-8A6D-F098-5C9D-4EDA8DAEE6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9F17FC84-D38D-E814-E08B-5861504B9F10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7. Surface it to user</a:t>
            </a:r>
          </a:p>
          <a:p>
            <a:pPr marL="554990" lvl="1">
              <a:lnSpc>
                <a:spcPct val="114999"/>
              </a:lnSpc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Make it on the web page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HTML template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lvl="1">
              <a:lnSpc>
                <a:spcPct val="114999"/>
              </a:lnSpc>
              <a:buSzPts val="1000"/>
            </a:pPr>
            <a:endParaRPr lang="en" sz="1900"/>
          </a:p>
          <a:p>
            <a:pPr lvl="1">
              <a:lnSpc>
                <a:spcPct val="114999"/>
              </a:lnSpc>
              <a:buClr>
                <a:srgbClr val="5370E7"/>
              </a:buClr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>
              <a:solidFill>
                <a:srgbClr val="242385"/>
              </a:solidFill>
            </a:endParaRPr>
          </a:p>
          <a:p>
            <a:pPr marL="1012190" lvl="2">
              <a:lnSpc>
                <a:spcPct val="114999"/>
              </a:lnSpc>
              <a:buSzPts val="1000"/>
            </a:pPr>
            <a:r>
              <a:rPr lang="en" sz="1900"/>
              <a:t> 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400">
              <a:solidFill>
                <a:srgbClr val="242385"/>
              </a:solidFill>
            </a:endParaRPr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DF72D53-3F0B-2527-0A8C-053692DA0C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602" r="135" b="-147"/>
          <a:stretch/>
        </p:blipFill>
        <p:spPr>
          <a:xfrm>
            <a:off x="6474305" y="1"/>
            <a:ext cx="5721617" cy="686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05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1BFA2113-4689-88D4-6E25-71E4FA903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F914F269-4881-5F57-F442-9EEEFC54C789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9F51A3A4-298C-9026-68BD-0510C3BE015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BABDFC7E-1E4B-396F-AFA0-0E81A6EF2A52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7. Surface it to user</a:t>
            </a:r>
          </a:p>
          <a:p>
            <a:pPr marL="554990" lvl="1">
              <a:lnSpc>
                <a:spcPct val="114999"/>
              </a:lnSpc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Make it on the web page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Update the Home View to Include the Button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In your </a:t>
            </a:r>
            <a:r>
              <a:rPr lang="en" sz="2000" err="1">
                <a:solidFill>
                  <a:srgbClr val="242385"/>
                </a:solidFill>
              </a:rPr>
              <a:t>myapp</a:t>
            </a:r>
            <a:r>
              <a:rPr lang="en" sz="2000">
                <a:solidFill>
                  <a:srgbClr val="242385"/>
                </a:solidFill>
              </a:rPr>
              <a:t>/views.py, modify the home view to render a template that contains the button. Here’s an example of the updated home view:</a:t>
            </a:r>
            <a:endParaRPr lang="en"/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lvl="1">
              <a:lnSpc>
                <a:spcPct val="114999"/>
              </a:lnSpc>
              <a:buSzPts val="1000"/>
            </a:pPr>
            <a:endParaRPr lang="en" sz="1900"/>
          </a:p>
          <a:p>
            <a:pPr lvl="1">
              <a:lnSpc>
                <a:spcPct val="114999"/>
              </a:lnSpc>
              <a:buClr>
                <a:srgbClr val="5370E7"/>
              </a:buClr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>
              <a:solidFill>
                <a:srgbClr val="242385"/>
              </a:solidFill>
            </a:endParaRPr>
          </a:p>
          <a:p>
            <a:pPr marL="1012190" lvl="2">
              <a:lnSpc>
                <a:spcPct val="114999"/>
              </a:lnSpc>
              <a:buSzPts val="1000"/>
            </a:pPr>
            <a:r>
              <a:rPr lang="en" sz="1900"/>
              <a:t> 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400">
              <a:solidFill>
                <a:srgbClr val="242385"/>
              </a:solidFill>
            </a:endParaRPr>
          </a:p>
        </p:txBody>
      </p:sp>
      <p:pic>
        <p:nvPicPr>
          <p:cNvPr id="2" name="Picture 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58C85DF6-69FB-4172-F3BF-73EA63D9D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3214" y="3195387"/>
            <a:ext cx="69056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65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5304FB96-4D6B-B89C-1DC8-28A86C801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64A50B2E-7D88-530C-7240-7DB9AAE48ABB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82D4A398-D0B2-8AD9-8B97-5BFC07B376F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76FBF2C6-5143-F774-EA52-DC8F79EF4648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7. Surface it to user</a:t>
            </a:r>
          </a:p>
          <a:p>
            <a:pPr marL="554990" lvl="1">
              <a:lnSpc>
                <a:spcPct val="114999"/>
              </a:lnSpc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Make it on the web page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lvl="1">
              <a:lnSpc>
                <a:spcPct val="114999"/>
              </a:lnSpc>
              <a:buSzPts val="1000"/>
            </a:pPr>
            <a:endParaRPr lang="en" sz="1900"/>
          </a:p>
          <a:p>
            <a:pPr lvl="1">
              <a:lnSpc>
                <a:spcPct val="114999"/>
              </a:lnSpc>
              <a:buClr>
                <a:srgbClr val="5370E7"/>
              </a:buClr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>
              <a:solidFill>
                <a:srgbClr val="242385"/>
              </a:solidFill>
            </a:endParaRPr>
          </a:p>
          <a:p>
            <a:pPr marL="1012190" lvl="2">
              <a:lnSpc>
                <a:spcPct val="114999"/>
              </a:lnSpc>
              <a:buSzPts val="1000"/>
            </a:pPr>
            <a:r>
              <a:rPr lang="en" sz="1900"/>
              <a:t> 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400">
              <a:solidFill>
                <a:srgbClr val="242385"/>
              </a:solidFill>
            </a:endParaRPr>
          </a:p>
        </p:txBody>
      </p:sp>
      <p:pic>
        <p:nvPicPr>
          <p:cNvPr id="3" name="Picture 2" descr="A close-up of a message&#10;&#10;AI-generated content may be incorrect.">
            <a:extLst>
              <a:ext uri="{FF2B5EF4-FFF2-40B4-BE49-F238E27FC236}">
                <a16:creationId xmlns:a16="http://schemas.microsoft.com/office/drawing/2014/main" id="{AD3EBD82-80B1-659A-3909-442F184B3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06" y="2252663"/>
            <a:ext cx="7258050" cy="2352675"/>
          </a:xfrm>
          <a:prstGeom prst="rect">
            <a:avLst/>
          </a:prstGeom>
        </p:spPr>
      </p:pic>
      <p:pic>
        <p:nvPicPr>
          <p:cNvPr id="7" name="Picture 6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E99EAA98-1BEC-2F6B-B287-7D4D57E37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747" y="3982453"/>
            <a:ext cx="4744953" cy="175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93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1AECCE53-A383-D0F9-9925-0DAA314F6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ECA48E89-DFCE-33A7-DFAF-C78B3E4E53E8}"/>
              </a:ext>
            </a:extLst>
          </p:cNvPr>
          <p:cNvSpPr txBox="1"/>
          <p:nvPr/>
        </p:nvSpPr>
        <p:spPr>
          <a:xfrm>
            <a:off x="613029" y="430985"/>
            <a:ext cx="8120892" cy="1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Any questions?</a:t>
            </a:r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D4F8CCFF-9AD0-54E4-30B8-868900BC233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picture containing doll, toy&#10;&#10;Description automatically generated">
            <a:extLst>
              <a:ext uri="{FF2B5EF4-FFF2-40B4-BE49-F238E27FC236}">
                <a16:creationId xmlns:a16="http://schemas.microsoft.com/office/drawing/2014/main" id="{549CEB38-AB0E-00D6-005A-78BDC17EE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950" y="1490663"/>
            <a:ext cx="68961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43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>
          <a:extLst>
            <a:ext uri="{FF2B5EF4-FFF2-40B4-BE49-F238E27FC236}">
              <a16:creationId xmlns:a16="http://schemas.microsoft.com/office/drawing/2014/main" id="{893AB390-10C9-95C2-18A2-4C1665CA7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2">
            <a:extLst>
              <a:ext uri="{FF2B5EF4-FFF2-40B4-BE49-F238E27FC236}">
                <a16:creationId xmlns:a16="http://schemas.microsoft.com/office/drawing/2014/main" id="{4F5EBACA-8152-AD27-B226-1429CC0FB8C8}"/>
              </a:ext>
            </a:extLst>
          </p:cNvPr>
          <p:cNvSpPr txBox="1"/>
          <p:nvPr/>
        </p:nvSpPr>
        <p:spPr>
          <a:xfrm>
            <a:off x="5949800" y="2168218"/>
            <a:ext cx="5624000" cy="206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125" indent="-309245">
              <a:lnSpc>
                <a:spcPct val="115000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</a:rPr>
              <a:t>Set up Python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  <a:ea typeface="Inter Tight Light"/>
              </a:rPr>
              <a:t>Set up Django project</a:t>
            </a:r>
          </a:p>
          <a:p>
            <a:pPr marL="365125" indent="-309245">
              <a:lnSpc>
                <a:spcPct val="115000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  <a:ea typeface="Inter Tight Light"/>
                <a:cs typeface="Inter Tight Light"/>
              </a:rPr>
              <a:t>Build your first API 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  <a:ea typeface="Inter Tight Light"/>
                <a:cs typeface="Inter Tight Light"/>
              </a:rPr>
              <a:t>A simple UI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 u="sng">
                <a:solidFill>
                  <a:schemeClr val="lt1"/>
                </a:solidFill>
                <a:ea typeface="Inter Tight Light"/>
                <a:cs typeface="Inter Tight Light"/>
              </a:rPr>
              <a:t>Assignment</a:t>
            </a:r>
          </a:p>
        </p:txBody>
      </p:sp>
      <p:pic>
        <p:nvPicPr>
          <p:cNvPr id="162" name="Google Shape;162;p42">
            <a:extLst>
              <a:ext uri="{FF2B5EF4-FFF2-40B4-BE49-F238E27FC236}">
                <a16:creationId xmlns:a16="http://schemas.microsoft.com/office/drawing/2014/main" id="{EB525F70-51E6-9E36-2887-73D3C460503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301" y="6176467"/>
            <a:ext cx="2469401" cy="50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1055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CACF19EC-BCFF-842C-65A0-ADFE191CE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B5918C14-1B78-772B-97C7-1A8DACA6BBD9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2622313F-0AB4-C02C-5580-25BE4A771A7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CD148364-73A7-7830-E7F4-40ED5CDC9342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8. Assignment</a:t>
            </a:r>
          </a:p>
          <a:p>
            <a:pPr marL="554990" lvl="1">
              <a:lnSpc>
                <a:spcPct val="114999"/>
              </a:lnSpc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Make changes to the application</a:t>
            </a: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 Provide an input box on the home page for user to enter the email paragraphs. </a:t>
            </a: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After user clicks the submit button, they should get a auto reply response printed on the home page output box. 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The replied message should contain the email sender's name. 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Assume all inputs have sender name attached at the end. </a:t>
            </a:r>
            <a:endParaRPr lang="en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Example input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"Hi Foo, I have a question regarding my order status. Regards, </a:t>
            </a:r>
            <a:r>
              <a:rPr lang="en" sz="2000" b="1" u="sng">
                <a:solidFill>
                  <a:srgbClr val="242385"/>
                </a:solidFill>
              </a:rPr>
              <a:t>Bryan</a:t>
            </a:r>
            <a:r>
              <a:rPr lang="en" sz="2000">
                <a:solidFill>
                  <a:srgbClr val="242385"/>
                </a:solidFill>
              </a:rPr>
              <a:t>."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Expected output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"Hi </a:t>
            </a:r>
            <a:r>
              <a:rPr lang="en" sz="2000" b="1" u="sng">
                <a:solidFill>
                  <a:srgbClr val="242385"/>
                </a:solidFill>
              </a:rPr>
              <a:t>Bryan</a:t>
            </a:r>
            <a:r>
              <a:rPr lang="en" sz="2000">
                <a:solidFill>
                  <a:srgbClr val="242385"/>
                </a:solidFill>
              </a:rPr>
              <a:t>, thanks for your email. I will get back to you soon. Best, Foo." </a:t>
            </a:r>
          </a:p>
        </p:txBody>
      </p:sp>
    </p:spTree>
    <p:extLst>
      <p:ext uri="{BB962C8B-B14F-4D97-AF65-F5344CB8AC3E}">
        <p14:creationId xmlns:p14="http://schemas.microsoft.com/office/powerpoint/2010/main" val="26992651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B8F709E0-ACA2-7F3E-3A26-E98082CC7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4F674B5B-5203-1648-1CD7-3F454463A5B3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4FAC8EF7-BB8F-C905-AB37-EE8B18ADFED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8478BE84-FB11-2771-62A5-03B62B78780D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8. Assignment</a:t>
            </a:r>
          </a:p>
          <a:p>
            <a:pPr marL="554990" lvl="1">
              <a:lnSpc>
                <a:spcPct val="114999"/>
              </a:lnSpc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Submit your work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Record a video demo </a:t>
            </a:r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2000">
                <a:solidFill>
                  <a:srgbClr val="242385"/>
                </a:solidFill>
              </a:rPr>
              <a:t>Show the user flow with input of an email copies and check the output. </a:t>
            </a:r>
            <a:endParaRPr lang="en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2000">
                <a:solidFill>
                  <a:srgbClr val="242385"/>
                </a:solidFill>
              </a:rPr>
              <a:t>Try a few different email copies demonstrate it works for all.</a:t>
            </a:r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2000">
                <a:solidFill>
                  <a:srgbClr val="242385"/>
                </a:solidFill>
              </a:rPr>
              <a:t>Explain your solution and algorithm for this product feature. 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Video recording tool Loom: </a:t>
            </a:r>
            <a:r>
              <a:rPr lang="en" sz="2000">
                <a:solidFill>
                  <a:srgbClr val="242385"/>
                </a:solidFill>
                <a:hlinkClick r:id="rId4"/>
              </a:rPr>
              <a:t>https://www.loom.com/</a:t>
            </a:r>
            <a:r>
              <a:rPr lang="en" sz="2000">
                <a:solidFill>
                  <a:srgbClr val="242385"/>
                </a:solidFill>
              </a:rPr>
              <a:t> 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Attach your video link to the project workspace folder</a:t>
            </a:r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2000">
                <a:solidFill>
                  <a:srgbClr val="242385"/>
                </a:solidFill>
              </a:rPr>
              <a:t>"BP - Feb, 2025 - Workspace with students" -&gt; "Student's Assignments" -&gt; "Assignment 1. Feb. 10, 2025" -&gt; "firstname_last_name_assignment_1.url"</a:t>
            </a: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2000">
                <a:solidFill>
                  <a:srgbClr val="242385"/>
                </a:solidFill>
              </a:rPr>
              <a:t>Shared folder </a:t>
            </a:r>
            <a:r>
              <a:rPr lang="en" sz="2000">
                <a:solidFill>
                  <a:srgbClr val="242385"/>
                </a:solidFill>
                <a:hlinkClick r:id="rId5"/>
              </a:rPr>
              <a:t>link</a:t>
            </a:r>
            <a:r>
              <a:rPr lang="en" sz="2000">
                <a:solidFill>
                  <a:srgbClr val="242385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80698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AF4681B1-4BA0-44CE-AAC2-C371628F3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01DB8A65-38AD-A0F4-F9E6-1C25118B8610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974D772F-7AA8-108F-2140-E5DEE08647B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09A78C50-86DB-C2BC-BAF4-28FC716F86D2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8. Assignment</a:t>
            </a:r>
          </a:p>
          <a:p>
            <a:pPr marL="554990" lvl="1">
              <a:lnSpc>
                <a:spcPct val="114999"/>
              </a:lnSpc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Submit your work</a:t>
            </a:r>
          </a:p>
        </p:txBody>
      </p:sp>
      <p:pic>
        <p:nvPicPr>
          <p:cNvPr id="3" name="Picture 2" descr="A screenshot of a web page&#10;&#10;AI-generated content may be incorrect.">
            <a:extLst>
              <a:ext uri="{FF2B5EF4-FFF2-40B4-BE49-F238E27FC236}">
                <a16:creationId xmlns:a16="http://schemas.microsoft.com/office/drawing/2014/main" id="{FCE1F445-2A28-DC18-5095-095C32747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05" y="2381698"/>
            <a:ext cx="11580395" cy="363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335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E97777CA-C6E5-4084-8C5B-8EFA218BD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6EB2722F-9A6C-B494-713B-A7568CBA067B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44A74E37-42C3-A566-2013-B1D763A332F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657133DD-3E54-1D37-2E4E-39290D0ABFBB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8. Assignment</a:t>
            </a:r>
          </a:p>
          <a:p>
            <a:pPr marL="554990" lvl="1">
              <a:lnSpc>
                <a:spcPct val="114999"/>
              </a:lnSpc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Submit your work 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Courier New"/>
              <a:buChar char="o"/>
            </a:pPr>
            <a:r>
              <a:rPr lang="en" sz="2000">
                <a:solidFill>
                  <a:srgbClr val="242385"/>
                </a:solidFill>
              </a:rPr>
              <a:t>Click "New" on the top left 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Courier New"/>
              <a:buChar char="o"/>
            </a:pPr>
            <a:r>
              <a:rPr lang="en" sz="2000">
                <a:solidFill>
                  <a:srgbClr val="242385"/>
                </a:solidFill>
              </a:rPr>
              <a:t>Click "Link"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Courier New"/>
              <a:buChar char="o"/>
            </a:pPr>
            <a:r>
              <a:rPr lang="en" sz="2000">
                <a:solidFill>
                  <a:srgbClr val="242385"/>
                </a:solidFill>
              </a:rPr>
              <a:t>Attach your video link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Courier New"/>
              <a:buChar char="o"/>
            </a:pPr>
            <a:r>
              <a:rPr lang="en" sz="2000">
                <a:solidFill>
                  <a:srgbClr val="242385"/>
                </a:solidFill>
              </a:rPr>
              <a:t>Enter the file name</a:t>
            </a: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2B65038-2316-3BBE-74D9-FA6D0D81FA2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-246" b="5739"/>
          <a:stretch/>
        </p:blipFill>
        <p:spPr>
          <a:xfrm>
            <a:off x="8526743" y="842210"/>
            <a:ext cx="3660889" cy="5802657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90B5207-500B-2058-EAAF-866BC608C9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8752" y="2651711"/>
            <a:ext cx="3426995" cy="350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368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>
          <a:extLst>
            <a:ext uri="{FF2B5EF4-FFF2-40B4-BE49-F238E27FC236}">
              <a16:creationId xmlns:a16="http://schemas.microsoft.com/office/drawing/2014/main" id="{936E49A8-800F-69E1-F81F-9A9932118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2">
            <a:extLst>
              <a:ext uri="{FF2B5EF4-FFF2-40B4-BE49-F238E27FC236}">
                <a16:creationId xmlns:a16="http://schemas.microsoft.com/office/drawing/2014/main" id="{7ED7E864-D789-2AE3-1B26-556EDEBF0F4E}"/>
              </a:ext>
            </a:extLst>
          </p:cNvPr>
          <p:cNvSpPr txBox="1"/>
          <p:nvPr/>
        </p:nvSpPr>
        <p:spPr>
          <a:xfrm>
            <a:off x="5949800" y="2168218"/>
            <a:ext cx="5624000" cy="206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125" indent="-309245">
              <a:lnSpc>
                <a:spcPct val="115000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</a:rPr>
              <a:t>Set up Python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  <a:ea typeface="Inter Tight Light"/>
              </a:rPr>
              <a:t>Set up Django project</a:t>
            </a:r>
          </a:p>
          <a:p>
            <a:pPr marL="365125" indent="-309245">
              <a:lnSpc>
                <a:spcPct val="115000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  <a:ea typeface="Inter Tight Light"/>
                <a:cs typeface="Inter Tight Light"/>
              </a:rPr>
              <a:t>Build your first API 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  <a:ea typeface="Inter Tight Light"/>
                <a:cs typeface="Inter Tight Light"/>
              </a:rPr>
              <a:t>A simple UI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  <a:ea typeface="Inter Tight Light"/>
                <a:cs typeface="Inter Tight Light"/>
              </a:rPr>
              <a:t>Assignment</a:t>
            </a:r>
          </a:p>
        </p:txBody>
      </p:sp>
      <p:pic>
        <p:nvPicPr>
          <p:cNvPr id="162" name="Google Shape;162;p42">
            <a:extLst>
              <a:ext uri="{FF2B5EF4-FFF2-40B4-BE49-F238E27FC236}">
                <a16:creationId xmlns:a16="http://schemas.microsoft.com/office/drawing/2014/main" id="{C6FF4452-EF3F-2115-0928-4735385A8A1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301" y="6176467"/>
            <a:ext cx="2469401" cy="5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61;p42">
            <a:extLst>
              <a:ext uri="{FF2B5EF4-FFF2-40B4-BE49-F238E27FC236}">
                <a16:creationId xmlns:a16="http://schemas.microsoft.com/office/drawing/2014/main" id="{3D04A6C4-D067-8729-0E2F-D168C60B9284}"/>
              </a:ext>
            </a:extLst>
          </p:cNvPr>
          <p:cNvSpPr txBox="1"/>
          <p:nvPr/>
        </p:nvSpPr>
        <p:spPr>
          <a:xfrm>
            <a:off x="3980714" y="784586"/>
            <a:ext cx="6921321" cy="925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5880">
              <a:lnSpc>
                <a:spcPct val="114999"/>
              </a:lnSpc>
            </a:pPr>
            <a:r>
              <a:rPr lang="en" sz="2000" b="1">
                <a:solidFill>
                  <a:schemeClr val="lt1"/>
                </a:solidFill>
              </a:rPr>
              <a:t>Workshop 2 &amp; 3. Set up Dev Environment &amp; API Basics</a:t>
            </a:r>
            <a:endParaRPr lang="en-US" sz="1850" b="1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8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0AD0321E-8D71-B905-513B-81027F250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BAED5294-2686-3A50-6F5A-271174895E2F}"/>
              </a:ext>
            </a:extLst>
          </p:cNvPr>
          <p:cNvSpPr txBox="1"/>
          <p:nvPr/>
        </p:nvSpPr>
        <p:spPr>
          <a:xfrm>
            <a:off x="613029" y="430985"/>
            <a:ext cx="8120892" cy="1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-US"/>
          </a:p>
        </p:txBody>
      </p:sp>
      <p:sp>
        <p:nvSpPr>
          <p:cNvPr id="149" name="Google Shape;149;p40">
            <a:extLst>
              <a:ext uri="{FF2B5EF4-FFF2-40B4-BE49-F238E27FC236}">
                <a16:creationId xmlns:a16="http://schemas.microsoft.com/office/drawing/2014/main" id="{A17329E1-2FF2-6C71-CD02-50F360DB3942}"/>
              </a:ext>
            </a:extLst>
          </p:cNvPr>
          <p:cNvSpPr txBox="1"/>
          <p:nvPr/>
        </p:nvSpPr>
        <p:spPr>
          <a:xfrm>
            <a:off x="613734" y="1710959"/>
            <a:ext cx="6727754" cy="551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Project overview</a:t>
            </a:r>
            <a:endParaRPr lang="en-US"/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Char char="•"/>
            </a:pPr>
            <a:endParaRPr lang="en" sz="24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Char char="•"/>
            </a:pPr>
            <a:endParaRPr lang="en" sz="2400">
              <a:solidFill>
                <a:srgbClr val="242385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3C2DDCA6-25B7-8B99-D7C6-4A57444B00F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849E90-0E57-E86B-8140-723A097249A2}"/>
              </a:ext>
            </a:extLst>
          </p:cNvPr>
          <p:cNvSpPr/>
          <p:nvPr/>
        </p:nvSpPr>
        <p:spPr>
          <a:xfrm>
            <a:off x="4801577" y="2671885"/>
            <a:ext cx="1846384" cy="86457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Auto-reply email App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634180-69B5-59C1-F154-D61D381DF1A4}"/>
              </a:ext>
            </a:extLst>
          </p:cNvPr>
          <p:cNvSpPr/>
          <p:nvPr/>
        </p:nvSpPr>
        <p:spPr>
          <a:xfrm>
            <a:off x="9012115" y="2691424"/>
            <a:ext cx="1846384" cy="8645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LLM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8C5328D-9A8E-03C4-00A5-005DAC37A316}"/>
              </a:ext>
            </a:extLst>
          </p:cNvPr>
          <p:cNvSpPr/>
          <p:nvPr/>
        </p:nvSpPr>
        <p:spPr>
          <a:xfrm>
            <a:off x="6882422" y="2818424"/>
            <a:ext cx="1861038" cy="1465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2E4859-4E93-B938-2015-D47E91CBD4B6}"/>
              </a:ext>
            </a:extLst>
          </p:cNvPr>
          <p:cNvSpPr/>
          <p:nvPr/>
        </p:nvSpPr>
        <p:spPr>
          <a:xfrm rot="10800000">
            <a:off x="7009422" y="3277577"/>
            <a:ext cx="1861038" cy="1465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3696C6-0374-3694-5A66-A69DCFFEE883}"/>
              </a:ext>
            </a:extLst>
          </p:cNvPr>
          <p:cNvSpPr txBox="1"/>
          <p:nvPr/>
        </p:nvSpPr>
        <p:spPr>
          <a:xfrm>
            <a:off x="7209692" y="2403229"/>
            <a:ext cx="14360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Request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2C78DA-5200-4ACC-12B3-93D585A17450}"/>
              </a:ext>
            </a:extLst>
          </p:cNvPr>
          <p:cNvSpPr txBox="1"/>
          <p:nvPr/>
        </p:nvSpPr>
        <p:spPr>
          <a:xfrm>
            <a:off x="7219461" y="3555999"/>
            <a:ext cx="14360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Response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5273EFD-5178-B52D-1635-30E32D632E6E}"/>
              </a:ext>
            </a:extLst>
          </p:cNvPr>
          <p:cNvSpPr/>
          <p:nvPr/>
        </p:nvSpPr>
        <p:spPr>
          <a:xfrm>
            <a:off x="4801577" y="4782039"/>
            <a:ext cx="1846384" cy="864576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Application 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4DC079-E2C5-AF8E-CD34-70C1446E2797}"/>
              </a:ext>
            </a:extLst>
          </p:cNvPr>
          <p:cNvSpPr/>
          <p:nvPr/>
        </p:nvSpPr>
        <p:spPr>
          <a:xfrm>
            <a:off x="2071076" y="3683000"/>
            <a:ext cx="1289538" cy="71803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User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76A7A7-A923-9E04-8802-9B8FC6F62787}"/>
              </a:ext>
            </a:extLst>
          </p:cNvPr>
          <p:cNvCxnSpPr/>
          <p:nvPr/>
        </p:nvCxnSpPr>
        <p:spPr>
          <a:xfrm flipV="1">
            <a:off x="3394806" y="3131039"/>
            <a:ext cx="1382348" cy="898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15C99C-8ABB-A3D1-5267-55CE50EF3D1F}"/>
              </a:ext>
            </a:extLst>
          </p:cNvPr>
          <p:cNvCxnSpPr>
            <a:cxnSpLocks/>
          </p:cNvCxnSpPr>
          <p:nvPr/>
        </p:nvCxnSpPr>
        <p:spPr>
          <a:xfrm>
            <a:off x="3394806" y="4107963"/>
            <a:ext cx="1372579" cy="1064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E8880EF-F6E8-A022-29D5-6511B509D4DC}"/>
              </a:ext>
            </a:extLst>
          </p:cNvPr>
          <p:cNvSpPr txBox="1"/>
          <p:nvPr/>
        </p:nvSpPr>
        <p:spPr>
          <a:xfrm>
            <a:off x="6877538" y="4894382"/>
            <a:ext cx="3595075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"Thanks for your email. I will get back to you soon. Regards, Yuan"</a:t>
            </a:r>
          </a:p>
        </p:txBody>
      </p:sp>
    </p:spTree>
    <p:extLst>
      <p:ext uri="{BB962C8B-B14F-4D97-AF65-F5344CB8AC3E}">
        <p14:creationId xmlns:p14="http://schemas.microsoft.com/office/powerpoint/2010/main" val="1405763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>
          <a:extLst>
            <a:ext uri="{FF2B5EF4-FFF2-40B4-BE49-F238E27FC236}">
              <a16:creationId xmlns:a16="http://schemas.microsoft.com/office/drawing/2014/main" id="{4682137C-F43F-7D8C-DA14-D3947B623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2">
            <a:extLst>
              <a:ext uri="{FF2B5EF4-FFF2-40B4-BE49-F238E27FC236}">
                <a16:creationId xmlns:a16="http://schemas.microsoft.com/office/drawing/2014/main" id="{2A72CDC1-75F8-CEC8-969E-BCB244796DDA}"/>
              </a:ext>
            </a:extLst>
          </p:cNvPr>
          <p:cNvSpPr txBox="1"/>
          <p:nvPr/>
        </p:nvSpPr>
        <p:spPr>
          <a:xfrm>
            <a:off x="5949800" y="2168218"/>
            <a:ext cx="5624000" cy="206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125" indent="-309245">
              <a:lnSpc>
                <a:spcPct val="115000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 u="sng">
                <a:solidFill>
                  <a:schemeClr val="lt1"/>
                </a:solidFill>
              </a:rPr>
              <a:t>Set up Python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  <a:ea typeface="Inter Tight Light"/>
              </a:rPr>
              <a:t>Set up Django project</a:t>
            </a:r>
          </a:p>
          <a:p>
            <a:pPr marL="365125" indent="-309245">
              <a:lnSpc>
                <a:spcPct val="115000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  <a:ea typeface="Inter Tight Light"/>
                <a:cs typeface="Inter Tight Light"/>
              </a:rPr>
              <a:t>Build your first API 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  <a:ea typeface="Inter Tight Light"/>
                <a:cs typeface="Inter Tight Light"/>
              </a:rPr>
              <a:t>A simple UI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  <a:ea typeface="Inter Tight Light"/>
                <a:cs typeface="Inter Tight Light"/>
              </a:rPr>
              <a:t>Assignment</a:t>
            </a:r>
          </a:p>
        </p:txBody>
      </p:sp>
      <p:pic>
        <p:nvPicPr>
          <p:cNvPr id="162" name="Google Shape;162;p42">
            <a:extLst>
              <a:ext uri="{FF2B5EF4-FFF2-40B4-BE49-F238E27FC236}">
                <a16:creationId xmlns:a16="http://schemas.microsoft.com/office/drawing/2014/main" id="{80CBCD82-87DE-3AB6-35A3-B7EAE93F731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301" y="6176467"/>
            <a:ext cx="2469401" cy="5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61;p42">
            <a:extLst>
              <a:ext uri="{FF2B5EF4-FFF2-40B4-BE49-F238E27FC236}">
                <a16:creationId xmlns:a16="http://schemas.microsoft.com/office/drawing/2014/main" id="{576410C0-690D-6850-1B08-022ADF7EA782}"/>
              </a:ext>
            </a:extLst>
          </p:cNvPr>
          <p:cNvSpPr txBox="1"/>
          <p:nvPr/>
        </p:nvSpPr>
        <p:spPr>
          <a:xfrm>
            <a:off x="5598982" y="784586"/>
            <a:ext cx="5263775" cy="925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5880">
              <a:lnSpc>
                <a:spcPct val="114999"/>
              </a:lnSpc>
            </a:pPr>
            <a:r>
              <a:rPr lang="en" sz="2000" b="1">
                <a:solidFill>
                  <a:schemeClr val="lt1"/>
                </a:solidFill>
              </a:rPr>
              <a:t>Workshop 2. Set up Dev Environment</a:t>
            </a:r>
            <a:endParaRPr lang="en-US" sz="1850" b="1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656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6826042F-4F16-EA67-8261-9D549EAC5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8F3F3C4B-980E-CB80-7520-5C4B8E3354EB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F4335E01-603B-7179-7DA5-846C6349D2B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3ACDFD06-17F6-B8A7-EA3D-B3F9A29BAEBA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1. Set up Python</a:t>
            </a:r>
            <a:endParaRPr lang="en-US"/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Install Python </a:t>
            </a:r>
            <a:endParaRPr lang="en-US" sz="200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-US" sz="1850"/>
              <a:t>/bin/bash -c "$(curl -</a:t>
            </a:r>
            <a:r>
              <a:rPr lang="en-US" sz="1850" err="1"/>
              <a:t>fsSL</a:t>
            </a:r>
            <a:r>
              <a:rPr lang="en-US" sz="1850"/>
              <a:t> </a:t>
            </a:r>
            <a:r>
              <a:rPr lang="en-US" sz="1850">
                <a:hlinkClick r:id="rId4"/>
              </a:rPr>
              <a:t>https://raw.githubusercontent.com/Homebrew/install/HEAD/install.sh</a:t>
            </a:r>
            <a:r>
              <a:rPr lang="en-US" sz="1850"/>
              <a:t>)"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-US" sz="1850"/>
              <a:t>brew install python</a:t>
            </a:r>
            <a:endParaRPr lang="en-US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-US" sz="1850"/>
              <a:t>python --version 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Set up virtual environment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1850" err="1"/>
              <a:t>mkdir</a:t>
            </a:r>
            <a:r>
              <a:rPr lang="en" sz="1850"/>
              <a:t> </a:t>
            </a:r>
            <a:r>
              <a:rPr lang="en" sz="1850" err="1">
                <a:solidFill>
                  <a:srgbClr val="FFC000"/>
                </a:solidFill>
              </a:rPr>
              <a:t>email_auto_reply_project</a:t>
            </a:r>
            <a:r>
              <a:rPr lang="en" sz="1850"/>
              <a:t> &amp;&amp; cd </a:t>
            </a:r>
            <a:r>
              <a:rPr lang="en" sz="1900" err="1">
                <a:solidFill>
                  <a:srgbClr val="FFC000"/>
                </a:solidFill>
              </a:rPr>
              <a:t>email_auto_reply_project</a:t>
            </a:r>
            <a:r>
              <a:rPr lang="en" sz="1900">
                <a:solidFill>
                  <a:srgbClr val="FFC000"/>
                </a:solidFill>
              </a:rPr>
              <a:t> </a:t>
            </a:r>
            <a:endParaRPr lang="en" sz="1850" err="1">
              <a:solidFill>
                <a:srgbClr val="FFC000"/>
              </a:solidFill>
            </a:endParaRP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1850"/>
              <a:t>python3 -m </a:t>
            </a:r>
            <a:r>
              <a:rPr lang="en" sz="1850" err="1"/>
              <a:t>venv</a:t>
            </a:r>
            <a:r>
              <a:rPr lang="en" sz="1850"/>
              <a:t> </a:t>
            </a:r>
            <a:r>
              <a:rPr lang="en" sz="1850" err="1"/>
              <a:t>venv</a:t>
            </a: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1850"/>
              <a:t>source </a:t>
            </a:r>
            <a:r>
              <a:rPr lang="en" sz="1850" err="1"/>
              <a:t>venv</a:t>
            </a:r>
            <a:r>
              <a:rPr lang="en" sz="1850"/>
              <a:t>/bin/activate (Activate the virtual env. Mac/Linux)</a:t>
            </a:r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1850" err="1"/>
              <a:t>venv</a:t>
            </a:r>
            <a:r>
              <a:rPr lang="en" sz="1850"/>
              <a:t>\Scripts\activate (Windows)</a:t>
            </a:r>
            <a:endParaRPr lang="en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1850"/>
              <a:t>python3 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1850"/>
              <a:t>deactivate (to exit the virtual env)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400">
              <a:solidFill>
                <a:srgbClr val="2423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67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76DC9BF9-3405-BBE9-683F-F5A94A7F2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8A9431C3-6D95-CCD9-7E81-5CB277C2BA1A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9EC393AE-8ED6-A747-F5DB-B5AD1A58267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726E9508-70EB-3B04-F4D1-ED6467E2F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096" y="1531770"/>
            <a:ext cx="7115676" cy="416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5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FBB12F92-5A6E-3E2B-B0EF-E998E82A6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66723986-286F-21DF-674A-9603914D680F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A906FA64-6E8F-CD55-A44C-372FAA7D56F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CA68A5F9-322F-E359-09D1-E6FA49C8E186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About Python</a:t>
            </a:r>
            <a:endParaRPr lang="en-US" sz="1850"/>
          </a:p>
          <a:p>
            <a:endParaRPr lang="en" sz="24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Char char="•"/>
            </a:pPr>
            <a:r>
              <a:rPr lang="en" sz="2000">
                <a:solidFill>
                  <a:srgbClr val="242385"/>
                </a:solidFill>
              </a:rPr>
              <a:t>What is Python virtual environment? 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A Python virtual environment is an isolated workspace where you can install and manage Python libraries separately from the system-wide Python installation. This helps avoid conflicts between different projects that require different dependencies.</a:t>
            </a:r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Char char="•"/>
            </a:pPr>
            <a:endParaRPr lang="en" sz="2000">
              <a:solidFill>
                <a:srgbClr val="242385"/>
              </a:solidFill>
            </a:endParaRP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-US" sz="1850"/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Char char="•"/>
            </a:pPr>
            <a:endParaRPr lang="en" sz="2400">
              <a:solidFill>
                <a:srgbClr val="2423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1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65B39234-EC9C-DE3E-0D17-E9B8C8965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5B9B92B7-BD57-01D2-E427-5D7C9B92B94F}"/>
              </a:ext>
            </a:extLst>
          </p:cNvPr>
          <p:cNvSpPr txBox="1"/>
          <p:nvPr/>
        </p:nvSpPr>
        <p:spPr>
          <a:xfrm>
            <a:off x="613029" y="430985"/>
            <a:ext cx="8120892" cy="1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Any questions?</a:t>
            </a:r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14A0C521-B89E-5FA4-D3C5-4C531CA4560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picture containing doll, toy&#10;&#10;Description automatically generated">
            <a:extLst>
              <a:ext uri="{FF2B5EF4-FFF2-40B4-BE49-F238E27FC236}">
                <a16:creationId xmlns:a16="http://schemas.microsoft.com/office/drawing/2014/main" id="{9EF8A89A-8506-0798-6149-2F0699A33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950" y="1490663"/>
            <a:ext cx="68961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5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ssionNo xmlns="a1200294-7566-47bd-bcc6-0c4e5d371f43">1</SessionNo>
    <TaxCatchAll xmlns="babfc5af-ba08-4223-8118-2e61d2979772" xsi:nil="true"/>
    <lcf76f155ced4ddcb4097134ff3c332f xmlns="a1200294-7566-47bd-bcc6-0c4e5d371f43">
      <Terms xmlns="http://schemas.microsoft.com/office/infopath/2007/PartnerControls"/>
    </lcf76f155ced4ddcb4097134ff3c332f>
    <PostingDate xmlns="a1200294-7566-47bd-bcc6-0c4e5d371f43" xsi:nil="true"/>
    <Employee xmlns="a1200294-7566-47bd-bcc6-0c4e5d371f43">
      <UserInfo>
        <DisplayName/>
        <AccountId xsi:nil="true"/>
        <AccountType/>
      </UserInfo>
    </Employe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3FF15707724F49A972C13B33FAAA8B" ma:contentTypeVersion="37" ma:contentTypeDescription="Create a new document." ma:contentTypeScope="" ma:versionID="0d6da3a96eaa39d46166618daaa295aa">
  <xsd:schema xmlns:xsd="http://www.w3.org/2001/XMLSchema" xmlns:xs="http://www.w3.org/2001/XMLSchema" xmlns:p="http://schemas.microsoft.com/office/2006/metadata/properties" xmlns:ns2="a1200294-7566-47bd-bcc6-0c4e5d371f43" xmlns:ns3="babfc5af-ba08-4223-8118-2e61d2979772" targetNamespace="http://schemas.microsoft.com/office/2006/metadata/properties" ma:root="true" ma:fieldsID="04dea3cd8ac799b83681f5649b523f8d" ns2:_="" ns3:_="">
    <xsd:import namespace="a1200294-7566-47bd-bcc6-0c4e5d371f43"/>
    <xsd:import namespace="babfc5af-ba08-4223-8118-2e61d2979772"/>
    <xsd:element name="properties">
      <xsd:complexType>
        <xsd:sequence>
          <xsd:element name="documentManagement">
            <xsd:complexType>
              <xsd:all>
                <xsd:element ref="ns2:Employee" minOccurs="0"/>
                <xsd:element ref="ns2:PostingDate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Location" minOccurs="0"/>
                <xsd:element ref="ns2:SessionNo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00294-7566-47bd-bcc6-0c4e5d371f43" elementFormDefault="qualified">
    <xsd:import namespace="http://schemas.microsoft.com/office/2006/documentManagement/types"/>
    <xsd:import namespace="http://schemas.microsoft.com/office/infopath/2007/PartnerControls"/>
    <xsd:element name="Employee" ma:index="1" nillable="true" ma:displayName="Employee" ma:format="Dropdown" ma:list="UserInfo" ma:SharePointGroup="0" ma:internalName="Employe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ostingDate" ma:index="2" nillable="true" ma:displayName="Posting Date" ma:format="DateOnly" ma:internalName="PostingDate" ma:readOnly="false">
      <xsd:simpleType>
        <xsd:restriction base="dms:DateTime"/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hidden="true" ma:internalName="MediaServiceKeyPoints" ma:readOnly="true">
      <xsd:simpleType>
        <xsd:restriction base="dms:Note"/>
      </xsd:simpleType>
    </xsd:element>
    <xsd:element name="MediaServiceAutoTags" ma:index="14" nillable="true" ma:displayName="Tags" ma:hidden="true" ma:internalName="MediaServiceAutoTags" ma:readOnly="true">
      <xsd:simpleType>
        <xsd:restriction base="dms:Text"/>
      </xsd:simpleType>
    </xsd:element>
    <xsd:element name="MediaServiceOCR" ma:index="15" nillable="true" ma:displayName="Extracted Text" ma:hidden="true" ma:internalName="MediaServiceOCR" ma:readOnly="true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c01bbee-216c-4cdf-bb0c-f637e50b3b6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6" nillable="true" ma:displayName="Location" ma:indexed="true" ma:internalName="MediaServiceLocation" ma:readOnly="true">
      <xsd:simpleType>
        <xsd:restriction base="dms:Text"/>
      </xsd:simpleType>
    </xsd:element>
    <xsd:element name="SessionNo" ma:index="27" nillable="true" ma:displayName="Order" ma:decimals="0" ma:default="1" ma:format="Dropdown" ma:internalName="SessionNo" ma:percentage="FALSE">
      <xsd:simpleType>
        <xsd:restriction base="dms:Number"/>
      </xsd:simple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fc5af-ba08-4223-8118-2e61d297977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hidden="true" ma:internalName="SharedWithDetails" ma:readOnly="true">
      <xsd:simpleType>
        <xsd:restriction base="dms:Note"/>
      </xsd:simpleType>
    </xsd:element>
    <xsd:element name="TaxCatchAll" ma:index="22" nillable="true" ma:displayName="Taxonomy Catch All Column" ma:hidden="true" ma:list="{30907219-2b16-4918-aa31-a6d15e45b1a4}" ma:internalName="TaxCatchAll" ma:readOnly="false" ma:showField="CatchAllData" ma:web="babfc5af-ba08-4223-8118-2e61d29797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9CE27D-9D20-4297-B0DF-6BBE85686967}">
  <ds:schemaRefs>
    <ds:schemaRef ds:uri="a1200294-7566-47bd-bcc6-0c4e5d371f43"/>
    <ds:schemaRef ds:uri="babfc5af-ba08-4223-8118-2e61d2979772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03C4F26-CB78-4D44-AD3D-7FECE40B27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649739-7998-471B-B72D-3553D71B5E47}">
  <ds:schemaRefs>
    <ds:schemaRef ds:uri="a1200294-7566-47bd-bcc6-0c4e5d371f43"/>
    <ds:schemaRef ds:uri="babfc5af-ba08-4223-8118-2e61d297977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39</Slides>
  <Notes>39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2025-01-12T18:55:30Z</dcterms:created>
  <dcterms:modified xsi:type="dcterms:W3CDTF">2025-02-11T00:19:42Z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0x010100AF3FF15707724F49A972C13B33FAAA8B</vt:lpwstr>
  </property>
  <property fmtid="{D5CDD505-2E9C-101B-9397-08002B2CF9AE}" pid="3" name="MediaServiceImageTags">
    <vt:lpwstr/>
  </property>
</Properties>
</file>