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sldIdLst>
    <p:sldId id="257" r:id="rId5"/>
    <p:sldId id="402" r:id="rId6"/>
    <p:sldId id="400" r:id="rId7"/>
    <p:sldId id="403" r:id="rId8"/>
    <p:sldId id="404" r:id="rId9"/>
    <p:sldId id="405" r:id="rId10"/>
    <p:sldId id="407" r:id="rId11"/>
    <p:sldId id="406" r:id="rId12"/>
    <p:sldId id="420" r:id="rId13"/>
    <p:sldId id="408" r:id="rId14"/>
    <p:sldId id="412" r:id="rId15"/>
    <p:sldId id="388" r:id="rId16"/>
    <p:sldId id="413" r:id="rId17"/>
    <p:sldId id="415" r:id="rId18"/>
    <p:sldId id="418" r:id="rId19"/>
    <p:sldId id="419" r:id="rId20"/>
    <p:sldId id="421" r:id="rId21"/>
    <p:sldId id="422" r:id="rId22"/>
    <p:sldId id="423" r:id="rId23"/>
    <p:sldId id="424" r:id="rId24"/>
    <p:sldId id="425" r:id="rId25"/>
    <p:sldId id="428" r:id="rId26"/>
    <p:sldId id="426" r:id="rId27"/>
    <p:sldId id="427" r:id="rId28"/>
    <p:sldId id="429" r:id="rId29"/>
    <p:sldId id="414" r:id="rId30"/>
    <p:sldId id="409" r:id="rId31"/>
    <p:sldId id="410" r:id="rId32"/>
    <p:sldId id="417" r:id="rId33"/>
    <p:sldId id="411" r:id="rId34"/>
    <p:sldId id="4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DAEEAC-234E-BA8D-ABEE-E1554B601106}" v="1844" dt="2025-03-03T23:45:52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an Sun" userId="S::yuan.sun@openavenuesfoundation.org::ef2655d3-fdfa-4d6d-9e43-e6e57d7b01e4" providerId="AD" clId="Web-{D4DAEEAC-234E-BA8D-ABEE-E1554B601106}"/>
    <pc:docChg chg="addSld delSld modSld sldOrd">
      <pc:chgData name="Yuan Sun" userId="S::yuan.sun@openavenuesfoundation.org::ef2655d3-fdfa-4d6d-9e43-e6e57d7b01e4" providerId="AD" clId="Web-{D4DAEEAC-234E-BA8D-ABEE-E1554B601106}" dt="2025-03-03T23:45:52.893" v="1746" actId="20577"/>
      <pc:docMkLst>
        <pc:docMk/>
      </pc:docMkLst>
      <pc:sldChg chg="del">
        <pc:chgData name="Yuan Sun" userId="S::yuan.sun@openavenuesfoundation.org::ef2655d3-fdfa-4d6d-9e43-e6e57d7b01e4" providerId="AD" clId="Web-{D4DAEEAC-234E-BA8D-ABEE-E1554B601106}" dt="2025-03-03T01:19:07.729" v="1"/>
        <pc:sldMkLst>
          <pc:docMk/>
          <pc:sldMk cId="109857222" sldId="256"/>
        </pc:sldMkLst>
      </pc:sldChg>
      <pc:sldChg chg="add">
        <pc:chgData name="Yuan Sun" userId="S::yuan.sun@openavenuesfoundation.org::ef2655d3-fdfa-4d6d-9e43-e6e57d7b01e4" providerId="AD" clId="Web-{D4DAEEAC-234E-BA8D-ABEE-E1554B601106}" dt="2025-03-03T01:19:06.401" v="0"/>
        <pc:sldMkLst>
          <pc:docMk/>
          <pc:sldMk cId="2338842696" sldId="257"/>
        </pc:sldMkLst>
      </pc:sldChg>
      <pc:sldChg chg="add">
        <pc:chgData name="Yuan Sun" userId="S::yuan.sun@openavenuesfoundation.org::ef2655d3-fdfa-4d6d-9e43-e6e57d7b01e4" providerId="AD" clId="Web-{D4DAEEAC-234E-BA8D-ABEE-E1554B601106}" dt="2025-03-03T03:27:06.155" v="936"/>
        <pc:sldMkLst>
          <pc:docMk/>
          <pc:sldMk cId="2652143415" sldId="388"/>
        </pc:sldMkLst>
      </pc:sldChg>
      <pc:sldChg chg="modSp add">
        <pc:chgData name="Yuan Sun" userId="S::yuan.sun@openavenuesfoundation.org::ef2655d3-fdfa-4d6d-9e43-e6e57d7b01e4" providerId="AD" clId="Web-{D4DAEEAC-234E-BA8D-ABEE-E1554B601106}" dt="2025-03-03T01:39:33.282" v="24" actId="20577"/>
        <pc:sldMkLst>
          <pc:docMk/>
          <pc:sldMk cId="2699265170" sldId="400"/>
        </pc:sldMkLst>
        <pc:spChg chg="mod">
          <ac:chgData name="Yuan Sun" userId="S::yuan.sun@openavenuesfoundation.org::ef2655d3-fdfa-4d6d-9e43-e6e57d7b01e4" providerId="AD" clId="Web-{D4DAEEAC-234E-BA8D-ABEE-E1554B601106}" dt="2025-03-03T01:39:33.282" v="24" actId="20577"/>
          <ac:spMkLst>
            <pc:docMk/>
            <pc:sldMk cId="2699265170" sldId="400"/>
            <ac:spMk id="4" creationId="{CD148364-73A7-7830-E7F4-40ED5CDC9342}"/>
          </ac:spMkLst>
        </pc:spChg>
      </pc:sldChg>
      <pc:sldChg chg="modSp add">
        <pc:chgData name="Yuan Sun" userId="S::yuan.sun@openavenuesfoundation.org::ef2655d3-fdfa-4d6d-9e43-e6e57d7b01e4" providerId="AD" clId="Web-{D4DAEEAC-234E-BA8D-ABEE-E1554B601106}" dt="2025-03-03T03:28:03.079" v="959" actId="20577"/>
        <pc:sldMkLst>
          <pc:docMk/>
          <pc:sldMk cId="1231421449" sldId="402"/>
        </pc:sldMkLst>
        <pc:spChg chg="mod">
          <ac:chgData name="Yuan Sun" userId="S::yuan.sun@openavenuesfoundation.org::ef2655d3-fdfa-4d6d-9e43-e6e57d7b01e4" providerId="AD" clId="Web-{D4DAEEAC-234E-BA8D-ABEE-E1554B601106}" dt="2025-03-03T01:19:20.464" v="3" actId="20577"/>
          <ac:spMkLst>
            <pc:docMk/>
            <pc:sldMk cId="1231421449" sldId="402"/>
            <ac:spMk id="3" creationId="{3B95EB09-1852-66E8-A650-6B6A4F28BE13}"/>
          </ac:spMkLst>
        </pc:spChg>
        <pc:spChg chg="mod">
          <ac:chgData name="Yuan Sun" userId="S::yuan.sun@openavenuesfoundation.org::ef2655d3-fdfa-4d6d-9e43-e6e57d7b01e4" providerId="AD" clId="Web-{D4DAEEAC-234E-BA8D-ABEE-E1554B601106}" dt="2025-03-03T03:28:03.079" v="959" actId="20577"/>
          <ac:spMkLst>
            <pc:docMk/>
            <pc:sldMk cId="1231421449" sldId="402"/>
            <ac:spMk id="161" creationId="{8958A887-A807-9E35-B640-399B53C6241F}"/>
          </ac:spMkLst>
        </pc:spChg>
      </pc:sldChg>
      <pc:sldChg chg="modSp add replId">
        <pc:chgData name="Yuan Sun" userId="S::yuan.sun@openavenuesfoundation.org::ef2655d3-fdfa-4d6d-9e43-e6e57d7b01e4" providerId="AD" clId="Web-{D4DAEEAC-234E-BA8D-ABEE-E1554B601106}" dt="2025-03-03T02:43:59.546" v="171" actId="20577"/>
        <pc:sldMkLst>
          <pc:docMk/>
          <pc:sldMk cId="333402322" sldId="403"/>
        </pc:sldMkLst>
        <pc:spChg chg="mod">
          <ac:chgData name="Yuan Sun" userId="S::yuan.sun@openavenuesfoundation.org::ef2655d3-fdfa-4d6d-9e43-e6e57d7b01e4" providerId="AD" clId="Web-{D4DAEEAC-234E-BA8D-ABEE-E1554B601106}" dt="2025-03-03T02:43:59.546" v="171" actId="20577"/>
          <ac:spMkLst>
            <pc:docMk/>
            <pc:sldMk cId="333402322" sldId="403"/>
            <ac:spMk id="4" creationId="{3005BA6E-A702-233C-FDC9-F75261ABFBF8}"/>
          </ac:spMkLst>
        </pc:spChg>
      </pc:sldChg>
      <pc:sldChg chg="modSp add replId">
        <pc:chgData name="Yuan Sun" userId="S::yuan.sun@openavenuesfoundation.org::ef2655d3-fdfa-4d6d-9e43-e6e57d7b01e4" providerId="AD" clId="Web-{D4DAEEAC-234E-BA8D-ABEE-E1554B601106}" dt="2025-03-03T02:55:55.042" v="321" actId="20577"/>
        <pc:sldMkLst>
          <pc:docMk/>
          <pc:sldMk cId="1697307053" sldId="404"/>
        </pc:sldMkLst>
        <pc:spChg chg="mod">
          <ac:chgData name="Yuan Sun" userId="S::yuan.sun@openavenuesfoundation.org::ef2655d3-fdfa-4d6d-9e43-e6e57d7b01e4" providerId="AD" clId="Web-{D4DAEEAC-234E-BA8D-ABEE-E1554B601106}" dt="2025-03-03T02:55:55.042" v="321" actId="20577"/>
          <ac:spMkLst>
            <pc:docMk/>
            <pc:sldMk cId="1697307053" sldId="404"/>
            <ac:spMk id="4" creationId="{954A424C-A418-78C1-7B2F-49FEDD7C6533}"/>
          </ac:spMkLst>
        </pc:spChg>
      </pc:sldChg>
      <pc:sldChg chg="add del replId">
        <pc:chgData name="Yuan Sun" userId="S::yuan.sun@openavenuesfoundation.org::ef2655d3-fdfa-4d6d-9e43-e6e57d7b01e4" providerId="AD" clId="Web-{D4DAEEAC-234E-BA8D-ABEE-E1554B601106}" dt="2025-03-03T02:43:41.951" v="164"/>
        <pc:sldMkLst>
          <pc:docMk/>
          <pc:sldMk cId="1767742376" sldId="404"/>
        </pc:sldMkLst>
      </pc:sldChg>
      <pc:sldChg chg="addSp modSp add replId">
        <pc:chgData name="Yuan Sun" userId="S::yuan.sun@openavenuesfoundation.org::ef2655d3-fdfa-4d6d-9e43-e6e57d7b01e4" providerId="AD" clId="Web-{D4DAEEAC-234E-BA8D-ABEE-E1554B601106}" dt="2025-03-03T02:59:28.112" v="368" actId="14100"/>
        <pc:sldMkLst>
          <pc:docMk/>
          <pc:sldMk cId="2323550740" sldId="405"/>
        </pc:sldMkLst>
        <pc:spChg chg="mod">
          <ac:chgData name="Yuan Sun" userId="S::yuan.sun@openavenuesfoundation.org::ef2655d3-fdfa-4d6d-9e43-e6e57d7b01e4" providerId="AD" clId="Web-{D4DAEEAC-234E-BA8D-ABEE-E1554B601106}" dt="2025-03-03T02:56:11.855" v="326" actId="20577"/>
          <ac:spMkLst>
            <pc:docMk/>
            <pc:sldMk cId="2323550740" sldId="405"/>
            <ac:spMk id="4" creationId="{865E6FEA-27AC-B35B-B8F7-3F281C8B4C11}"/>
          </ac:spMkLst>
        </pc:spChg>
        <pc:picChg chg="add mod">
          <ac:chgData name="Yuan Sun" userId="S::yuan.sun@openavenuesfoundation.org::ef2655d3-fdfa-4d6d-9e43-e6e57d7b01e4" providerId="AD" clId="Web-{D4DAEEAC-234E-BA8D-ABEE-E1554B601106}" dt="2025-03-03T02:59:28.112" v="368" actId="14100"/>
          <ac:picMkLst>
            <pc:docMk/>
            <pc:sldMk cId="2323550740" sldId="405"/>
            <ac:picMk id="2" creationId="{015F46EC-F42F-FD75-2E3A-F7E466133DA2}"/>
          </ac:picMkLst>
        </pc:picChg>
      </pc:sldChg>
      <pc:sldChg chg="addSp delSp modSp add replId">
        <pc:chgData name="Yuan Sun" userId="S::yuan.sun@openavenuesfoundation.org::ef2655d3-fdfa-4d6d-9e43-e6e57d7b01e4" providerId="AD" clId="Web-{D4DAEEAC-234E-BA8D-ABEE-E1554B601106}" dt="2025-03-03T02:59:34.737" v="369" actId="1076"/>
        <pc:sldMkLst>
          <pc:docMk/>
          <pc:sldMk cId="388535082" sldId="406"/>
        </pc:sldMkLst>
        <pc:spChg chg="mod">
          <ac:chgData name="Yuan Sun" userId="S::yuan.sun@openavenuesfoundation.org::ef2655d3-fdfa-4d6d-9e43-e6e57d7b01e4" providerId="AD" clId="Web-{D4DAEEAC-234E-BA8D-ABEE-E1554B601106}" dt="2025-03-03T02:58:20.016" v="359" actId="20577"/>
          <ac:spMkLst>
            <pc:docMk/>
            <pc:sldMk cId="388535082" sldId="406"/>
            <ac:spMk id="4" creationId="{8E321B4A-4F9F-480A-66F0-48F071D564C5}"/>
          </ac:spMkLst>
        </pc:spChg>
        <pc:picChg chg="del">
          <ac:chgData name="Yuan Sun" userId="S::yuan.sun@openavenuesfoundation.org::ef2655d3-fdfa-4d6d-9e43-e6e57d7b01e4" providerId="AD" clId="Web-{D4DAEEAC-234E-BA8D-ABEE-E1554B601106}" dt="2025-03-03T02:56:24.262" v="328"/>
          <ac:picMkLst>
            <pc:docMk/>
            <pc:sldMk cId="388535082" sldId="406"/>
            <ac:picMk id="2" creationId="{C43C0876-676B-AD6C-F34E-A2C3D9F26F27}"/>
          </ac:picMkLst>
        </pc:picChg>
        <pc:picChg chg="add mod">
          <ac:chgData name="Yuan Sun" userId="S::yuan.sun@openavenuesfoundation.org::ef2655d3-fdfa-4d6d-9e43-e6e57d7b01e4" providerId="AD" clId="Web-{D4DAEEAC-234E-BA8D-ABEE-E1554B601106}" dt="2025-03-03T02:59:34.737" v="369" actId="1076"/>
          <ac:picMkLst>
            <pc:docMk/>
            <pc:sldMk cId="388535082" sldId="406"/>
            <ac:picMk id="3" creationId="{774C50C7-16A3-411E-A23B-EC9B7051D4D1}"/>
          </ac:picMkLst>
        </pc:picChg>
      </pc:sldChg>
      <pc:sldChg chg="addSp delSp modSp add replId">
        <pc:chgData name="Yuan Sun" userId="S::yuan.sun@openavenuesfoundation.org::ef2655d3-fdfa-4d6d-9e43-e6e57d7b01e4" providerId="AD" clId="Web-{D4DAEEAC-234E-BA8D-ABEE-E1554B601106}" dt="2025-03-03T02:59:00.924" v="365" actId="1076"/>
        <pc:sldMkLst>
          <pc:docMk/>
          <pc:sldMk cId="1132358656" sldId="407"/>
        </pc:sldMkLst>
        <pc:spChg chg="mod">
          <ac:chgData name="Yuan Sun" userId="S::yuan.sun@openavenuesfoundation.org::ef2655d3-fdfa-4d6d-9e43-e6e57d7b01e4" providerId="AD" clId="Web-{D4DAEEAC-234E-BA8D-ABEE-E1554B601106}" dt="2025-03-03T02:58:11.375" v="356" actId="20577"/>
          <ac:spMkLst>
            <pc:docMk/>
            <pc:sldMk cId="1132358656" sldId="407"/>
            <ac:spMk id="4" creationId="{08F756AC-FD8F-DAA8-8454-F29BA8C685E2}"/>
          </ac:spMkLst>
        </pc:spChg>
        <pc:picChg chg="add mod">
          <ac:chgData name="Yuan Sun" userId="S::yuan.sun@openavenuesfoundation.org::ef2655d3-fdfa-4d6d-9e43-e6e57d7b01e4" providerId="AD" clId="Web-{D4DAEEAC-234E-BA8D-ABEE-E1554B601106}" dt="2025-03-03T02:59:00.924" v="365" actId="1076"/>
          <ac:picMkLst>
            <pc:docMk/>
            <pc:sldMk cId="1132358656" sldId="407"/>
            <ac:picMk id="2" creationId="{800B294A-2C8C-0F01-1958-BEEA928958D8}"/>
          </ac:picMkLst>
        </pc:picChg>
        <pc:picChg chg="del">
          <ac:chgData name="Yuan Sun" userId="S::yuan.sun@openavenuesfoundation.org::ef2655d3-fdfa-4d6d-9e43-e6e57d7b01e4" providerId="AD" clId="Web-{D4DAEEAC-234E-BA8D-ABEE-E1554B601106}" dt="2025-03-03T02:58:12.250" v="357"/>
          <ac:picMkLst>
            <pc:docMk/>
            <pc:sldMk cId="1132358656" sldId="407"/>
            <ac:picMk id="3" creationId="{7DD5E9D5-515B-DDA9-21A9-E55626ED7556}"/>
          </ac:picMkLst>
        </pc:picChg>
      </pc:sldChg>
      <pc:sldChg chg="addSp delSp modSp add replId">
        <pc:chgData name="Yuan Sun" userId="S::yuan.sun@openavenuesfoundation.org::ef2655d3-fdfa-4d6d-9e43-e6e57d7b01e4" providerId="AD" clId="Web-{D4DAEEAC-234E-BA8D-ABEE-E1554B601106}" dt="2025-03-03T03:07:36.223" v="392" actId="1076"/>
        <pc:sldMkLst>
          <pc:docMk/>
          <pc:sldMk cId="2914540194" sldId="408"/>
        </pc:sldMkLst>
        <pc:spChg chg="mod">
          <ac:chgData name="Yuan Sun" userId="S::yuan.sun@openavenuesfoundation.org::ef2655d3-fdfa-4d6d-9e43-e6e57d7b01e4" providerId="AD" clId="Web-{D4DAEEAC-234E-BA8D-ABEE-E1554B601106}" dt="2025-03-03T03:01:27.054" v="373" actId="20577"/>
          <ac:spMkLst>
            <pc:docMk/>
            <pc:sldMk cId="2914540194" sldId="408"/>
            <ac:spMk id="4" creationId="{0F9B0A00-4E13-9F47-DF9B-A0916101A831}"/>
          </ac:spMkLst>
        </pc:spChg>
        <pc:picChg chg="add del mod">
          <ac:chgData name="Yuan Sun" userId="S::yuan.sun@openavenuesfoundation.org::ef2655d3-fdfa-4d6d-9e43-e6e57d7b01e4" providerId="AD" clId="Web-{D4DAEEAC-234E-BA8D-ABEE-E1554B601106}" dt="2025-03-03T03:02:10.274" v="375"/>
          <ac:picMkLst>
            <pc:docMk/>
            <pc:sldMk cId="2914540194" sldId="408"/>
            <ac:picMk id="2" creationId="{D18DC8E3-57ED-B25D-00EC-AFA2BB984C9E}"/>
          </ac:picMkLst>
        </pc:picChg>
        <pc:picChg chg="del">
          <ac:chgData name="Yuan Sun" userId="S::yuan.sun@openavenuesfoundation.org::ef2655d3-fdfa-4d6d-9e43-e6e57d7b01e4" providerId="AD" clId="Web-{D4DAEEAC-234E-BA8D-ABEE-E1554B601106}" dt="2025-03-03T03:00:29.411" v="371"/>
          <ac:picMkLst>
            <pc:docMk/>
            <pc:sldMk cId="2914540194" sldId="408"/>
            <ac:picMk id="3" creationId="{2216473E-8778-E1DA-0229-AAA8D007A8C0}"/>
          </ac:picMkLst>
        </pc:picChg>
        <pc:picChg chg="add del mod">
          <ac:chgData name="Yuan Sun" userId="S::yuan.sun@openavenuesfoundation.org::ef2655d3-fdfa-4d6d-9e43-e6e57d7b01e4" providerId="AD" clId="Web-{D4DAEEAC-234E-BA8D-ABEE-E1554B601106}" dt="2025-03-03T03:07:01.394" v="387"/>
          <ac:picMkLst>
            <pc:docMk/>
            <pc:sldMk cId="2914540194" sldId="408"/>
            <ac:picMk id="5" creationId="{2D61F434-F257-08E6-882D-D6FABCF85774}"/>
          </ac:picMkLst>
        </pc:picChg>
        <pc:picChg chg="add mod">
          <ac:chgData name="Yuan Sun" userId="S::yuan.sun@openavenuesfoundation.org::ef2655d3-fdfa-4d6d-9e43-e6e57d7b01e4" providerId="AD" clId="Web-{D4DAEEAC-234E-BA8D-ABEE-E1554B601106}" dt="2025-03-03T03:07:36.223" v="392" actId="1076"/>
          <ac:picMkLst>
            <pc:docMk/>
            <pc:sldMk cId="2914540194" sldId="408"/>
            <ac:picMk id="6" creationId="{E219E5F6-FE70-0D4E-5D1E-C39B398880E8}"/>
          </ac:picMkLst>
        </pc:picChg>
      </pc:sldChg>
      <pc:sldChg chg="addSp delSp modSp add ord replId">
        <pc:chgData name="Yuan Sun" userId="S::yuan.sun@openavenuesfoundation.org::ef2655d3-fdfa-4d6d-9e43-e6e57d7b01e4" providerId="AD" clId="Web-{D4DAEEAC-234E-BA8D-ABEE-E1554B601106}" dt="2025-03-03T03:26:47.701" v="934" actId="20577"/>
        <pc:sldMkLst>
          <pc:docMk/>
          <pc:sldMk cId="336525866" sldId="409"/>
        </pc:sldMkLst>
        <pc:spChg chg="mod">
          <ac:chgData name="Yuan Sun" userId="S::yuan.sun@openavenuesfoundation.org::ef2655d3-fdfa-4d6d-9e43-e6e57d7b01e4" providerId="AD" clId="Web-{D4DAEEAC-234E-BA8D-ABEE-E1554B601106}" dt="2025-03-03T03:26:47.701" v="934" actId="20577"/>
          <ac:spMkLst>
            <pc:docMk/>
            <pc:sldMk cId="336525866" sldId="409"/>
            <ac:spMk id="4" creationId="{C3C8B57C-564A-A6FD-D1E0-860DEFC18599}"/>
          </ac:spMkLst>
        </pc:spChg>
        <pc:picChg chg="add mod">
          <ac:chgData name="Yuan Sun" userId="S::yuan.sun@openavenuesfoundation.org::ef2655d3-fdfa-4d6d-9e43-e6e57d7b01e4" providerId="AD" clId="Web-{D4DAEEAC-234E-BA8D-ABEE-E1554B601106}" dt="2025-03-03T03:09:08.054" v="420" actId="1076"/>
          <ac:picMkLst>
            <pc:docMk/>
            <pc:sldMk cId="336525866" sldId="409"/>
            <ac:picMk id="2" creationId="{92F6C020-5BDA-29C8-1386-96C99EA1B344}"/>
          </ac:picMkLst>
        </pc:picChg>
        <pc:picChg chg="del">
          <ac:chgData name="Yuan Sun" userId="S::yuan.sun@openavenuesfoundation.org::ef2655d3-fdfa-4d6d-9e43-e6e57d7b01e4" providerId="AD" clId="Web-{D4DAEEAC-234E-BA8D-ABEE-E1554B601106}" dt="2025-03-03T03:06:44.596" v="386"/>
          <ac:picMkLst>
            <pc:docMk/>
            <pc:sldMk cId="336525866" sldId="409"/>
            <ac:picMk id="5" creationId="{F23D89DA-D8EA-2C96-7572-DC892F77F07B}"/>
          </ac:picMkLst>
        </pc:picChg>
      </pc:sldChg>
      <pc:sldChg chg="modSp add replId">
        <pc:chgData name="Yuan Sun" userId="S::yuan.sun@openavenuesfoundation.org::ef2655d3-fdfa-4d6d-9e43-e6e57d7b01e4" providerId="AD" clId="Web-{D4DAEEAC-234E-BA8D-ABEE-E1554B601106}" dt="2025-03-03T03:14:30.972" v="553" actId="20577"/>
        <pc:sldMkLst>
          <pc:docMk/>
          <pc:sldMk cId="2112209543" sldId="410"/>
        </pc:sldMkLst>
        <pc:spChg chg="mod">
          <ac:chgData name="Yuan Sun" userId="S::yuan.sun@openavenuesfoundation.org::ef2655d3-fdfa-4d6d-9e43-e6e57d7b01e4" providerId="AD" clId="Web-{D4DAEEAC-234E-BA8D-ABEE-E1554B601106}" dt="2025-03-03T03:14:30.972" v="553" actId="20577"/>
          <ac:spMkLst>
            <pc:docMk/>
            <pc:sldMk cId="2112209543" sldId="410"/>
            <ac:spMk id="4" creationId="{84FF2F85-E155-77D3-0694-94241EFDED53}"/>
          </ac:spMkLst>
        </pc:spChg>
      </pc:sldChg>
      <pc:sldChg chg="add del replId">
        <pc:chgData name="Yuan Sun" userId="S::yuan.sun@openavenuesfoundation.org::ef2655d3-fdfa-4d6d-9e43-e6e57d7b01e4" providerId="AD" clId="Web-{D4DAEEAC-234E-BA8D-ABEE-E1554B601106}" dt="2025-03-03T03:09:33.040" v="427"/>
        <pc:sldMkLst>
          <pc:docMk/>
          <pc:sldMk cId="3656562285" sldId="410"/>
        </pc:sldMkLst>
      </pc:sldChg>
      <pc:sldChg chg="modSp add">
        <pc:chgData name="Yuan Sun" userId="S::yuan.sun@openavenuesfoundation.org::ef2655d3-fdfa-4d6d-9e43-e6e57d7b01e4" providerId="AD" clId="Web-{D4DAEEAC-234E-BA8D-ABEE-E1554B601106}" dt="2025-03-03T03:26:22.638" v="928" actId="20577"/>
        <pc:sldMkLst>
          <pc:docMk/>
          <pc:sldMk cId="798069867" sldId="411"/>
        </pc:sldMkLst>
        <pc:spChg chg="mod">
          <ac:chgData name="Yuan Sun" userId="S::yuan.sun@openavenuesfoundation.org::ef2655d3-fdfa-4d6d-9e43-e6e57d7b01e4" providerId="AD" clId="Web-{D4DAEEAC-234E-BA8D-ABEE-E1554B601106}" dt="2025-03-03T03:26:22.638" v="928" actId="20577"/>
          <ac:spMkLst>
            <pc:docMk/>
            <pc:sldMk cId="798069867" sldId="411"/>
            <ac:spMk id="4" creationId="{8478BE84-FB11-2771-62A5-03B62B78780D}"/>
          </ac:spMkLst>
        </pc:spChg>
      </pc:sldChg>
      <pc:sldChg chg="delSp modSp add replId">
        <pc:chgData name="Yuan Sun" userId="S::yuan.sun@openavenuesfoundation.org::ef2655d3-fdfa-4d6d-9e43-e6e57d7b01e4" providerId="AD" clId="Web-{D4DAEEAC-234E-BA8D-ABEE-E1554B601106}" dt="2025-03-03T23:35:12.124" v="1741" actId="20577"/>
        <pc:sldMkLst>
          <pc:docMk/>
          <pc:sldMk cId="3163576969" sldId="412"/>
        </pc:sldMkLst>
        <pc:spChg chg="mod">
          <ac:chgData name="Yuan Sun" userId="S::yuan.sun@openavenuesfoundation.org::ef2655d3-fdfa-4d6d-9e43-e6e57d7b01e4" providerId="AD" clId="Web-{D4DAEEAC-234E-BA8D-ABEE-E1554B601106}" dt="2025-03-03T23:35:12.124" v="1741" actId="20577"/>
          <ac:spMkLst>
            <pc:docMk/>
            <pc:sldMk cId="3163576969" sldId="412"/>
            <ac:spMk id="4" creationId="{493A9291-4C0A-2FE7-A899-92A4CB35C092}"/>
          </ac:spMkLst>
        </pc:spChg>
        <pc:picChg chg="del">
          <ac:chgData name="Yuan Sun" userId="S::yuan.sun@openavenuesfoundation.org::ef2655d3-fdfa-4d6d-9e43-e6e57d7b01e4" providerId="AD" clId="Web-{D4DAEEAC-234E-BA8D-ABEE-E1554B601106}" dt="2025-03-03T03:15:25.318" v="558"/>
          <ac:picMkLst>
            <pc:docMk/>
            <pc:sldMk cId="3163576969" sldId="412"/>
            <ac:picMk id="2" creationId="{9184FFAB-B914-76C8-7BEB-F428F5B65A98}"/>
          </ac:picMkLst>
        </pc:picChg>
      </pc:sldChg>
      <pc:sldChg chg="modSp add replId">
        <pc:chgData name="Yuan Sun" userId="S::yuan.sun@openavenuesfoundation.org::ef2655d3-fdfa-4d6d-9e43-e6e57d7b01e4" providerId="AD" clId="Web-{D4DAEEAC-234E-BA8D-ABEE-E1554B601106}" dt="2025-03-03T03:28:57.128" v="1003" actId="20577"/>
        <pc:sldMkLst>
          <pc:docMk/>
          <pc:sldMk cId="3409660790" sldId="413"/>
        </pc:sldMkLst>
        <pc:spChg chg="mod">
          <ac:chgData name="Yuan Sun" userId="S::yuan.sun@openavenuesfoundation.org::ef2655d3-fdfa-4d6d-9e43-e6e57d7b01e4" providerId="AD" clId="Web-{D4DAEEAC-234E-BA8D-ABEE-E1554B601106}" dt="2025-03-03T03:28:57.128" v="1003" actId="20577"/>
          <ac:spMkLst>
            <pc:docMk/>
            <pc:sldMk cId="3409660790" sldId="413"/>
            <ac:spMk id="161" creationId="{60697ED2-A83F-CD4C-BF7C-2CB80DD09EE3}"/>
          </ac:spMkLst>
        </pc:spChg>
      </pc:sldChg>
      <pc:sldChg chg="modSp add replId">
        <pc:chgData name="Yuan Sun" userId="S::yuan.sun@openavenuesfoundation.org::ef2655d3-fdfa-4d6d-9e43-e6e57d7b01e4" providerId="AD" clId="Web-{D4DAEEAC-234E-BA8D-ABEE-E1554B601106}" dt="2025-03-03T03:29:09.503" v="1004" actId="20577"/>
        <pc:sldMkLst>
          <pc:docMk/>
          <pc:sldMk cId="2375969573" sldId="414"/>
        </pc:sldMkLst>
        <pc:spChg chg="mod">
          <ac:chgData name="Yuan Sun" userId="S::yuan.sun@openavenuesfoundation.org::ef2655d3-fdfa-4d6d-9e43-e6e57d7b01e4" providerId="AD" clId="Web-{D4DAEEAC-234E-BA8D-ABEE-E1554B601106}" dt="2025-03-03T03:29:09.503" v="1004" actId="20577"/>
          <ac:spMkLst>
            <pc:docMk/>
            <pc:sldMk cId="2375969573" sldId="414"/>
            <ac:spMk id="161" creationId="{3A7588F3-7938-BD20-188A-14E3BFC188E8}"/>
          </ac:spMkLst>
        </pc:spChg>
      </pc:sldChg>
      <pc:sldChg chg="delSp modSp add replId">
        <pc:chgData name="Yuan Sun" userId="S::yuan.sun@openavenuesfoundation.org::ef2655d3-fdfa-4d6d-9e43-e6e57d7b01e4" providerId="AD" clId="Web-{D4DAEEAC-234E-BA8D-ABEE-E1554B601106}" dt="2025-03-03T05:55:12.936" v="1733" actId="20577"/>
        <pc:sldMkLst>
          <pc:docMk/>
          <pc:sldMk cId="1088495461" sldId="415"/>
        </pc:sldMkLst>
        <pc:spChg chg="mod">
          <ac:chgData name="Yuan Sun" userId="S::yuan.sun@openavenuesfoundation.org::ef2655d3-fdfa-4d6d-9e43-e6e57d7b01e4" providerId="AD" clId="Web-{D4DAEEAC-234E-BA8D-ABEE-E1554B601106}" dt="2025-03-03T05:55:12.936" v="1733" actId="20577"/>
          <ac:spMkLst>
            <pc:docMk/>
            <pc:sldMk cId="1088495461" sldId="415"/>
            <ac:spMk id="4" creationId="{0C955777-C0D9-0604-03D4-A84C5B7B54F3}"/>
          </ac:spMkLst>
        </pc:spChg>
        <pc:picChg chg="del">
          <ac:chgData name="Yuan Sun" userId="S::yuan.sun@openavenuesfoundation.org::ef2655d3-fdfa-4d6d-9e43-e6e57d7b01e4" providerId="AD" clId="Web-{D4DAEEAC-234E-BA8D-ABEE-E1554B601106}" dt="2025-03-03T03:28:21.267" v="968"/>
          <ac:picMkLst>
            <pc:docMk/>
            <pc:sldMk cId="1088495461" sldId="415"/>
            <ac:picMk id="2" creationId="{2B248736-F79E-434B-EF58-8DE0CF1C67DD}"/>
          </ac:picMkLst>
        </pc:picChg>
      </pc:sldChg>
      <pc:sldChg chg="modSp add replId">
        <pc:chgData name="Yuan Sun" userId="S::yuan.sun@openavenuesfoundation.org::ef2655d3-fdfa-4d6d-9e43-e6e57d7b01e4" providerId="AD" clId="Web-{D4DAEEAC-234E-BA8D-ABEE-E1554B601106}" dt="2025-03-03T23:34:29.326" v="1737" actId="20577"/>
        <pc:sldMkLst>
          <pc:docMk/>
          <pc:sldMk cId="2356627254" sldId="416"/>
        </pc:sldMkLst>
        <pc:spChg chg="mod">
          <ac:chgData name="Yuan Sun" userId="S::yuan.sun@openavenuesfoundation.org::ef2655d3-fdfa-4d6d-9e43-e6e57d7b01e4" providerId="AD" clId="Web-{D4DAEEAC-234E-BA8D-ABEE-E1554B601106}" dt="2025-03-03T23:34:29.326" v="1737" actId="20577"/>
          <ac:spMkLst>
            <pc:docMk/>
            <pc:sldMk cId="2356627254" sldId="416"/>
            <ac:spMk id="4" creationId="{78116DB6-9D29-CEFD-16E5-B40A1294B69D}"/>
          </ac:spMkLst>
        </pc:spChg>
      </pc:sldChg>
      <pc:sldChg chg="add ord replId">
        <pc:chgData name="Yuan Sun" userId="S::yuan.sun@openavenuesfoundation.org::ef2655d3-fdfa-4d6d-9e43-e6e57d7b01e4" providerId="AD" clId="Web-{D4DAEEAC-234E-BA8D-ABEE-E1554B601106}" dt="2025-03-03T03:30:18.428" v="1019"/>
        <pc:sldMkLst>
          <pc:docMk/>
          <pc:sldMk cId="136603486" sldId="417"/>
        </pc:sldMkLst>
      </pc:sldChg>
      <pc:sldChg chg="modSp add replId">
        <pc:chgData name="Yuan Sun" userId="S::yuan.sun@openavenuesfoundation.org::ef2655d3-fdfa-4d6d-9e43-e6e57d7b01e4" providerId="AD" clId="Web-{D4DAEEAC-234E-BA8D-ABEE-E1554B601106}" dt="2025-03-03T04:04:36.036" v="1022" actId="20577"/>
        <pc:sldMkLst>
          <pc:docMk/>
          <pc:sldMk cId="2065792011" sldId="418"/>
        </pc:sldMkLst>
        <pc:spChg chg="mod">
          <ac:chgData name="Yuan Sun" userId="S::yuan.sun@openavenuesfoundation.org::ef2655d3-fdfa-4d6d-9e43-e6e57d7b01e4" providerId="AD" clId="Web-{D4DAEEAC-234E-BA8D-ABEE-E1554B601106}" dt="2025-03-03T04:04:36.036" v="1022" actId="20577"/>
          <ac:spMkLst>
            <pc:docMk/>
            <pc:sldMk cId="2065792011" sldId="418"/>
            <ac:spMk id="161" creationId="{6B4AD16A-30ED-7390-D453-851AA3D96DBC}"/>
          </ac:spMkLst>
        </pc:spChg>
      </pc:sldChg>
      <pc:sldChg chg="modSp add replId">
        <pc:chgData name="Yuan Sun" userId="S::yuan.sun@openavenuesfoundation.org::ef2655d3-fdfa-4d6d-9e43-e6e57d7b01e4" providerId="AD" clId="Web-{D4DAEEAC-234E-BA8D-ABEE-E1554B601106}" dt="2025-03-03T05:52:16.278" v="1603" actId="20577"/>
        <pc:sldMkLst>
          <pc:docMk/>
          <pc:sldMk cId="263265512" sldId="419"/>
        </pc:sldMkLst>
        <pc:spChg chg="mod">
          <ac:chgData name="Yuan Sun" userId="S::yuan.sun@openavenuesfoundation.org::ef2655d3-fdfa-4d6d-9e43-e6e57d7b01e4" providerId="AD" clId="Web-{D4DAEEAC-234E-BA8D-ABEE-E1554B601106}" dt="2025-03-03T05:52:16.278" v="1603" actId="20577"/>
          <ac:spMkLst>
            <pc:docMk/>
            <pc:sldMk cId="263265512" sldId="419"/>
            <ac:spMk id="4" creationId="{143C661B-9D98-5880-A297-2EBA8536AE08}"/>
          </ac:spMkLst>
        </pc:spChg>
      </pc:sldChg>
      <pc:sldChg chg="addSp delSp modSp add replId">
        <pc:chgData name="Yuan Sun" userId="S::yuan.sun@openavenuesfoundation.org::ef2655d3-fdfa-4d6d-9e43-e6e57d7b01e4" providerId="AD" clId="Web-{D4DAEEAC-234E-BA8D-ABEE-E1554B601106}" dt="2025-03-03T04:10:27.157" v="1083" actId="1076"/>
        <pc:sldMkLst>
          <pc:docMk/>
          <pc:sldMk cId="620154760" sldId="420"/>
        </pc:sldMkLst>
        <pc:spChg chg="mod">
          <ac:chgData name="Yuan Sun" userId="S::yuan.sun@openavenuesfoundation.org::ef2655d3-fdfa-4d6d-9e43-e6e57d7b01e4" providerId="AD" clId="Web-{D4DAEEAC-234E-BA8D-ABEE-E1554B601106}" dt="2025-03-03T04:09:55.891" v="1080" actId="20577"/>
          <ac:spMkLst>
            <pc:docMk/>
            <pc:sldMk cId="620154760" sldId="420"/>
            <ac:spMk id="4" creationId="{FEB6C93F-10B8-A3E6-7F50-A4CC43F01D4A}"/>
          </ac:spMkLst>
        </pc:spChg>
        <pc:picChg chg="add mod">
          <ac:chgData name="Yuan Sun" userId="S::yuan.sun@openavenuesfoundation.org::ef2655d3-fdfa-4d6d-9e43-e6e57d7b01e4" providerId="AD" clId="Web-{D4DAEEAC-234E-BA8D-ABEE-E1554B601106}" dt="2025-03-03T04:10:27.157" v="1083" actId="1076"/>
          <ac:picMkLst>
            <pc:docMk/>
            <pc:sldMk cId="620154760" sldId="420"/>
            <ac:picMk id="2" creationId="{BEA45BBF-1F8A-C1F4-A47C-3B8EFE33D67C}"/>
          </ac:picMkLst>
        </pc:picChg>
        <pc:picChg chg="del">
          <ac:chgData name="Yuan Sun" userId="S::yuan.sun@openavenuesfoundation.org::ef2655d3-fdfa-4d6d-9e43-e6e57d7b01e4" providerId="AD" clId="Web-{D4DAEEAC-234E-BA8D-ABEE-E1554B601106}" dt="2025-03-03T04:09:45.220" v="1072"/>
          <ac:picMkLst>
            <pc:docMk/>
            <pc:sldMk cId="620154760" sldId="420"/>
            <ac:picMk id="3" creationId="{7A071411-A47E-A9DE-37A7-3735853D5CBD}"/>
          </ac:picMkLst>
        </pc:picChg>
      </pc:sldChg>
      <pc:sldChg chg="addSp delSp modSp add replId">
        <pc:chgData name="Yuan Sun" userId="S::yuan.sun@openavenuesfoundation.org::ef2655d3-fdfa-4d6d-9e43-e6e57d7b01e4" providerId="AD" clId="Web-{D4DAEEAC-234E-BA8D-ABEE-E1554B601106}" dt="2025-03-03T23:45:11.110" v="1743" actId="20577"/>
        <pc:sldMkLst>
          <pc:docMk/>
          <pc:sldMk cId="3512223801" sldId="421"/>
        </pc:sldMkLst>
        <pc:spChg chg="add del mod">
          <ac:chgData name="Yuan Sun" userId="S::yuan.sun@openavenuesfoundation.org::ef2655d3-fdfa-4d6d-9e43-e6e57d7b01e4" providerId="AD" clId="Web-{D4DAEEAC-234E-BA8D-ABEE-E1554B601106}" dt="2025-03-03T04:29:33.413" v="1121"/>
          <ac:spMkLst>
            <pc:docMk/>
            <pc:sldMk cId="3512223801" sldId="421"/>
            <ac:spMk id="2" creationId="{0ADD989C-86AA-32F1-0BB0-F694D6200D60}"/>
          </ac:spMkLst>
        </pc:spChg>
        <pc:spChg chg="mod">
          <ac:chgData name="Yuan Sun" userId="S::yuan.sun@openavenuesfoundation.org::ef2655d3-fdfa-4d6d-9e43-e6e57d7b01e4" providerId="AD" clId="Web-{D4DAEEAC-234E-BA8D-ABEE-E1554B601106}" dt="2025-03-03T23:45:11.110" v="1743" actId="20577"/>
          <ac:spMkLst>
            <pc:docMk/>
            <pc:sldMk cId="3512223801" sldId="421"/>
            <ac:spMk id="4" creationId="{4C1CB19F-17E3-F378-CF27-659AC1825983}"/>
          </ac:spMkLst>
        </pc:spChg>
        <pc:spChg chg="add del mod">
          <ac:chgData name="Yuan Sun" userId="S::yuan.sun@openavenuesfoundation.org::ef2655d3-fdfa-4d6d-9e43-e6e57d7b01e4" providerId="AD" clId="Web-{D4DAEEAC-234E-BA8D-ABEE-E1554B601106}" dt="2025-03-03T04:36:44.247" v="1177"/>
          <ac:spMkLst>
            <pc:docMk/>
            <pc:sldMk cId="3512223801" sldId="421"/>
            <ac:spMk id="5" creationId="{165F979C-BFD8-FC46-2CBA-BEA21337A8DD}"/>
          </ac:spMkLst>
        </pc:spChg>
        <pc:picChg chg="add mod">
          <ac:chgData name="Yuan Sun" userId="S::yuan.sun@openavenuesfoundation.org::ef2655d3-fdfa-4d6d-9e43-e6e57d7b01e4" providerId="AD" clId="Web-{D4DAEEAC-234E-BA8D-ABEE-E1554B601106}" dt="2025-03-03T04:34:22.760" v="1143" actId="1076"/>
          <ac:picMkLst>
            <pc:docMk/>
            <pc:sldMk cId="3512223801" sldId="421"/>
            <ac:picMk id="3" creationId="{3F9AFC55-8C86-FAAB-7E5A-61D8B298FE06}"/>
          </ac:picMkLst>
        </pc:picChg>
      </pc:sldChg>
      <pc:sldChg chg="addSp delSp modSp add replId">
        <pc:chgData name="Yuan Sun" userId="S::yuan.sun@openavenuesfoundation.org::ef2655d3-fdfa-4d6d-9e43-e6e57d7b01e4" providerId="AD" clId="Web-{D4DAEEAC-234E-BA8D-ABEE-E1554B601106}" dt="2025-03-03T23:45:52.893" v="1746" actId="20577"/>
        <pc:sldMkLst>
          <pc:docMk/>
          <pc:sldMk cId="304248159" sldId="422"/>
        </pc:sldMkLst>
        <pc:spChg chg="mod">
          <ac:chgData name="Yuan Sun" userId="S::yuan.sun@openavenuesfoundation.org::ef2655d3-fdfa-4d6d-9e43-e6e57d7b01e4" providerId="AD" clId="Web-{D4DAEEAC-234E-BA8D-ABEE-E1554B601106}" dt="2025-03-03T23:45:52.893" v="1746" actId="20577"/>
          <ac:spMkLst>
            <pc:docMk/>
            <pc:sldMk cId="304248159" sldId="422"/>
            <ac:spMk id="4" creationId="{6CA38F29-3BBF-1812-2507-AF1B918CBDF9}"/>
          </ac:spMkLst>
        </pc:spChg>
        <pc:picChg chg="add del mod modCrop">
          <ac:chgData name="Yuan Sun" userId="S::yuan.sun@openavenuesfoundation.org::ef2655d3-fdfa-4d6d-9e43-e6e57d7b01e4" providerId="AD" clId="Web-{D4DAEEAC-234E-BA8D-ABEE-E1554B601106}" dt="2025-03-03T05:05:22.473" v="1345"/>
          <ac:picMkLst>
            <pc:docMk/>
            <pc:sldMk cId="304248159" sldId="422"/>
            <ac:picMk id="2" creationId="{13912DF4-82F4-DD15-2B67-F6E32785A9B3}"/>
          </ac:picMkLst>
        </pc:picChg>
        <pc:picChg chg="del">
          <ac:chgData name="Yuan Sun" userId="S::yuan.sun@openavenuesfoundation.org::ef2655d3-fdfa-4d6d-9e43-e6e57d7b01e4" providerId="AD" clId="Web-{D4DAEEAC-234E-BA8D-ABEE-E1554B601106}" dt="2025-03-03T04:37:02.997" v="1197"/>
          <ac:picMkLst>
            <pc:docMk/>
            <pc:sldMk cId="304248159" sldId="422"/>
            <ac:picMk id="3" creationId="{ECD4B747-6BEF-F328-BEF8-6C4BF5D3AAAE}"/>
          </ac:picMkLst>
        </pc:picChg>
        <pc:picChg chg="add mod">
          <ac:chgData name="Yuan Sun" userId="S::yuan.sun@openavenuesfoundation.org::ef2655d3-fdfa-4d6d-9e43-e6e57d7b01e4" providerId="AD" clId="Web-{D4DAEEAC-234E-BA8D-ABEE-E1554B601106}" dt="2025-03-03T05:06:17.848" v="1351" actId="1076"/>
          <ac:picMkLst>
            <pc:docMk/>
            <pc:sldMk cId="304248159" sldId="422"/>
            <ac:picMk id="5" creationId="{C3493EDF-5863-9741-1739-4C34DC0D0A4A}"/>
          </ac:picMkLst>
        </pc:picChg>
      </pc:sldChg>
      <pc:sldChg chg="addSp delSp modSp add replId">
        <pc:chgData name="Yuan Sun" userId="S::yuan.sun@openavenuesfoundation.org::ef2655d3-fdfa-4d6d-9e43-e6e57d7b01e4" providerId="AD" clId="Web-{D4DAEEAC-234E-BA8D-ABEE-E1554B601106}" dt="2025-03-03T05:37:19.786" v="1387" actId="14100"/>
        <pc:sldMkLst>
          <pc:docMk/>
          <pc:sldMk cId="1799632432" sldId="423"/>
        </pc:sldMkLst>
        <pc:spChg chg="mod">
          <ac:chgData name="Yuan Sun" userId="S::yuan.sun@openavenuesfoundation.org::ef2655d3-fdfa-4d6d-9e43-e6e57d7b01e4" providerId="AD" clId="Web-{D4DAEEAC-234E-BA8D-ABEE-E1554B601106}" dt="2025-03-03T05:36:37.583" v="1373" actId="20577"/>
          <ac:spMkLst>
            <pc:docMk/>
            <pc:sldMk cId="1799632432" sldId="423"/>
            <ac:spMk id="4" creationId="{BD5D69A4-B755-13D4-E625-C24FF5347B9C}"/>
          </ac:spMkLst>
        </pc:spChg>
        <pc:picChg chg="add del mod">
          <ac:chgData name="Yuan Sun" userId="S::yuan.sun@openavenuesfoundation.org::ef2655d3-fdfa-4d6d-9e43-e6e57d7b01e4" providerId="AD" clId="Web-{D4DAEEAC-234E-BA8D-ABEE-E1554B601106}" dt="2025-03-03T05:37:02.598" v="1382"/>
          <ac:picMkLst>
            <pc:docMk/>
            <pc:sldMk cId="1799632432" sldId="423"/>
            <ac:picMk id="2" creationId="{39CBBE2F-3799-0FD2-33DA-6199BFE395CA}"/>
          </ac:picMkLst>
        </pc:picChg>
        <pc:picChg chg="del">
          <ac:chgData name="Yuan Sun" userId="S::yuan.sun@openavenuesfoundation.org::ef2655d3-fdfa-4d6d-9e43-e6e57d7b01e4" providerId="AD" clId="Web-{D4DAEEAC-234E-BA8D-ABEE-E1554B601106}" dt="2025-03-03T04:47:23.836" v="1316"/>
          <ac:picMkLst>
            <pc:docMk/>
            <pc:sldMk cId="1799632432" sldId="423"/>
            <ac:picMk id="2" creationId="{B8938E27-7BF4-FF85-7F43-D4B4FB59F93A}"/>
          </ac:picMkLst>
        </pc:picChg>
        <pc:picChg chg="add mod">
          <ac:chgData name="Yuan Sun" userId="S::yuan.sun@openavenuesfoundation.org::ef2655d3-fdfa-4d6d-9e43-e6e57d7b01e4" providerId="AD" clId="Web-{D4DAEEAC-234E-BA8D-ABEE-E1554B601106}" dt="2025-03-03T05:37:19.786" v="1387" actId="14100"/>
          <ac:picMkLst>
            <pc:docMk/>
            <pc:sldMk cId="1799632432" sldId="423"/>
            <ac:picMk id="3" creationId="{C545B529-4960-B15A-F6F4-4AD9376D7248}"/>
          </ac:picMkLst>
        </pc:picChg>
      </pc:sldChg>
      <pc:sldChg chg="addSp delSp modSp add replId">
        <pc:chgData name="Yuan Sun" userId="S::yuan.sun@openavenuesfoundation.org::ef2655d3-fdfa-4d6d-9e43-e6e57d7b01e4" providerId="AD" clId="Web-{D4DAEEAC-234E-BA8D-ABEE-E1554B601106}" dt="2025-03-03T05:38:30.005" v="1400" actId="1076"/>
        <pc:sldMkLst>
          <pc:docMk/>
          <pc:sldMk cId="1073706458" sldId="424"/>
        </pc:sldMkLst>
        <pc:spChg chg="mod">
          <ac:chgData name="Yuan Sun" userId="S::yuan.sun@openavenuesfoundation.org::ef2655d3-fdfa-4d6d-9e43-e6e57d7b01e4" providerId="AD" clId="Web-{D4DAEEAC-234E-BA8D-ABEE-E1554B601106}" dt="2025-03-03T05:36:53.786" v="1380" actId="20577"/>
          <ac:spMkLst>
            <pc:docMk/>
            <pc:sldMk cId="1073706458" sldId="424"/>
            <ac:spMk id="4" creationId="{72C62097-48A0-ECC0-65F8-580C7F441914}"/>
          </ac:spMkLst>
        </pc:spChg>
        <pc:picChg chg="del mod">
          <ac:chgData name="Yuan Sun" userId="S::yuan.sun@openavenuesfoundation.org::ef2655d3-fdfa-4d6d-9e43-e6e57d7b01e4" providerId="AD" clId="Web-{D4DAEEAC-234E-BA8D-ABEE-E1554B601106}" dt="2025-03-03T05:37:23.614" v="1388"/>
          <ac:picMkLst>
            <pc:docMk/>
            <pc:sldMk cId="1073706458" sldId="424"/>
            <ac:picMk id="2" creationId="{12EB21C5-8D05-10E7-FBCB-292759B029C9}"/>
          </ac:picMkLst>
        </pc:picChg>
        <pc:picChg chg="add mod">
          <ac:chgData name="Yuan Sun" userId="S::yuan.sun@openavenuesfoundation.org::ef2655d3-fdfa-4d6d-9e43-e6e57d7b01e4" providerId="AD" clId="Web-{D4DAEEAC-234E-BA8D-ABEE-E1554B601106}" dt="2025-03-03T05:38:30.005" v="1400" actId="1076"/>
          <ac:picMkLst>
            <pc:docMk/>
            <pc:sldMk cId="1073706458" sldId="424"/>
            <ac:picMk id="3" creationId="{A8F09777-67FD-1B29-235C-AFF2E7E04241}"/>
          </ac:picMkLst>
        </pc:picChg>
        <pc:picChg chg="add mod">
          <ac:chgData name="Yuan Sun" userId="S::yuan.sun@openavenuesfoundation.org::ef2655d3-fdfa-4d6d-9e43-e6e57d7b01e4" providerId="AD" clId="Web-{D4DAEEAC-234E-BA8D-ABEE-E1554B601106}" dt="2025-03-03T05:38:05.208" v="1393" actId="1076"/>
          <ac:picMkLst>
            <pc:docMk/>
            <pc:sldMk cId="1073706458" sldId="424"/>
            <ac:picMk id="5" creationId="{377FC6CD-15CD-8B76-983C-D215B484FF66}"/>
          </ac:picMkLst>
        </pc:picChg>
        <pc:picChg chg="add del mod">
          <ac:chgData name="Yuan Sun" userId="S::yuan.sun@openavenuesfoundation.org::ef2655d3-fdfa-4d6d-9e43-e6e57d7b01e4" providerId="AD" clId="Web-{D4DAEEAC-234E-BA8D-ABEE-E1554B601106}" dt="2025-03-03T05:38:24.411" v="1397"/>
          <ac:picMkLst>
            <pc:docMk/>
            <pc:sldMk cId="1073706458" sldId="424"/>
            <ac:picMk id="6" creationId="{3354DBA6-F6E9-1FEE-819A-D48A0D3A4516}"/>
          </ac:picMkLst>
        </pc:picChg>
        <pc:picChg chg="add mod">
          <ac:chgData name="Yuan Sun" userId="S::yuan.sun@openavenuesfoundation.org::ef2655d3-fdfa-4d6d-9e43-e6e57d7b01e4" providerId="AD" clId="Web-{D4DAEEAC-234E-BA8D-ABEE-E1554B601106}" dt="2025-03-03T05:38:28.161" v="1399" actId="1076"/>
          <ac:picMkLst>
            <pc:docMk/>
            <pc:sldMk cId="1073706458" sldId="424"/>
            <ac:picMk id="7" creationId="{AB82E589-C618-D886-83EA-66F2EA94152A}"/>
          </ac:picMkLst>
        </pc:picChg>
      </pc:sldChg>
      <pc:sldChg chg="addSp delSp modSp add replId">
        <pc:chgData name="Yuan Sun" userId="S::yuan.sun@openavenuesfoundation.org::ef2655d3-fdfa-4d6d-9e43-e6e57d7b01e4" providerId="AD" clId="Web-{D4DAEEAC-234E-BA8D-ABEE-E1554B601106}" dt="2025-03-03T05:45:52.133" v="1496" actId="20577"/>
        <pc:sldMkLst>
          <pc:docMk/>
          <pc:sldMk cId="2376466427" sldId="425"/>
        </pc:sldMkLst>
        <pc:spChg chg="mod">
          <ac:chgData name="Yuan Sun" userId="S::yuan.sun@openavenuesfoundation.org::ef2655d3-fdfa-4d6d-9e43-e6e57d7b01e4" providerId="AD" clId="Web-{D4DAEEAC-234E-BA8D-ABEE-E1554B601106}" dt="2025-03-03T05:45:52.133" v="1496" actId="20577"/>
          <ac:spMkLst>
            <pc:docMk/>
            <pc:sldMk cId="2376466427" sldId="425"/>
            <ac:spMk id="4" creationId="{91592E23-DF6B-3A01-BEC9-BFAE45EE1167}"/>
          </ac:spMkLst>
        </pc:spChg>
        <pc:picChg chg="add mod">
          <ac:chgData name="Yuan Sun" userId="S::yuan.sun@openavenuesfoundation.org::ef2655d3-fdfa-4d6d-9e43-e6e57d7b01e4" providerId="AD" clId="Web-{D4DAEEAC-234E-BA8D-ABEE-E1554B601106}" dt="2025-03-03T05:41:38.022" v="1422" actId="1076"/>
          <ac:picMkLst>
            <pc:docMk/>
            <pc:sldMk cId="2376466427" sldId="425"/>
            <ac:picMk id="2" creationId="{6043C5DE-5D0B-81B7-96F2-CB312BAE9084}"/>
          </ac:picMkLst>
        </pc:picChg>
        <pc:picChg chg="del">
          <ac:chgData name="Yuan Sun" userId="S::yuan.sun@openavenuesfoundation.org::ef2655d3-fdfa-4d6d-9e43-e6e57d7b01e4" providerId="AD" clId="Web-{D4DAEEAC-234E-BA8D-ABEE-E1554B601106}" dt="2025-03-03T05:39:24.865" v="1402"/>
          <ac:picMkLst>
            <pc:docMk/>
            <pc:sldMk cId="2376466427" sldId="425"/>
            <ac:picMk id="3" creationId="{D15D7626-DC9D-5255-15BD-680CEA1354FE}"/>
          </ac:picMkLst>
        </pc:picChg>
        <pc:picChg chg="del">
          <ac:chgData name="Yuan Sun" userId="S::yuan.sun@openavenuesfoundation.org::ef2655d3-fdfa-4d6d-9e43-e6e57d7b01e4" providerId="AD" clId="Web-{D4DAEEAC-234E-BA8D-ABEE-E1554B601106}" dt="2025-03-03T05:39:27.037" v="1404"/>
          <ac:picMkLst>
            <pc:docMk/>
            <pc:sldMk cId="2376466427" sldId="425"/>
            <ac:picMk id="5" creationId="{7F646D21-030C-14EB-C7ED-E3004FCCD5C6}"/>
          </ac:picMkLst>
        </pc:picChg>
        <pc:picChg chg="add mod">
          <ac:chgData name="Yuan Sun" userId="S::yuan.sun@openavenuesfoundation.org::ef2655d3-fdfa-4d6d-9e43-e6e57d7b01e4" providerId="AD" clId="Web-{D4DAEEAC-234E-BA8D-ABEE-E1554B601106}" dt="2025-03-03T05:41:39.319" v="1423" actId="1076"/>
          <ac:picMkLst>
            <pc:docMk/>
            <pc:sldMk cId="2376466427" sldId="425"/>
            <ac:picMk id="6" creationId="{E0D65B19-30F1-73AF-9C0A-3405915EFEC1}"/>
          </ac:picMkLst>
        </pc:picChg>
        <pc:picChg chg="del">
          <ac:chgData name="Yuan Sun" userId="S::yuan.sun@openavenuesfoundation.org::ef2655d3-fdfa-4d6d-9e43-e6e57d7b01e4" providerId="AD" clId="Web-{D4DAEEAC-234E-BA8D-ABEE-E1554B601106}" dt="2025-03-03T05:39:26.037" v="1403"/>
          <ac:picMkLst>
            <pc:docMk/>
            <pc:sldMk cId="2376466427" sldId="425"/>
            <ac:picMk id="7" creationId="{A70B6BE7-C8A1-A8FF-9750-B12C96E62847}"/>
          </ac:picMkLst>
        </pc:picChg>
        <pc:picChg chg="add mod">
          <ac:chgData name="Yuan Sun" userId="S::yuan.sun@openavenuesfoundation.org::ef2655d3-fdfa-4d6d-9e43-e6e57d7b01e4" providerId="AD" clId="Web-{D4DAEEAC-234E-BA8D-ABEE-E1554B601106}" dt="2025-03-03T05:41:42.194" v="1424" actId="1076"/>
          <ac:picMkLst>
            <pc:docMk/>
            <pc:sldMk cId="2376466427" sldId="425"/>
            <ac:picMk id="8" creationId="{773E3473-12CB-F4B8-F36B-AC6699E9B12F}"/>
          </ac:picMkLst>
        </pc:picChg>
        <pc:picChg chg="add mod">
          <ac:chgData name="Yuan Sun" userId="S::yuan.sun@openavenuesfoundation.org::ef2655d3-fdfa-4d6d-9e43-e6e57d7b01e4" providerId="AD" clId="Web-{D4DAEEAC-234E-BA8D-ABEE-E1554B601106}" dt="2025-03-03T05:42:34.757" v="1426" actId="1076"/>
          <ac:picMkLst>
            <pc:docMk/>
            <pc:sldMk cId="2376466427" sldId="425"/>
            <ac:picMk id="9" creationId="{C54430D0-A960-538B-A235-35FC3C01A126}"/>
          </ac:picMkLst>
        </pc:picChg>
      </pc:sldChg>
      <pc:sldChg chg="addSp delSp modSp add replId">
        <pc:chgData name="Yuan Sun" userId="S::yuan.sun@openavenuesfoundation.org::ef2655d3-fdfa-4d6d-9e43-e6e57d7b01e4" providerId="AD" clId="Web-{D4DAEEAC-234E-BA8D-ABEE-E1554B601106}" dt="2025-03-03T05:43:46.992" v="1456" actId="1076"/>
        <pc:sldMkLst>
          <pc:docMk/>
          <pc:sldMk cId="1379727905" sldId="426"/>
        </pc:sldMkLst>
        <pc:spChg chg="mod">
          <ac:chgData name="Yuan Sun" userId="S::yuan.sun@openavenuesfoundation.org::ef2655d3-fdfa-4d6d-9e43-e6e57d7b01e4" providerId="AD" clId="Web-{D4DAEEAC-234E-BA8D-ABEE-E1554B601106}" dt="2025-03-03T05:43:38.741" v="1453" actId="20577"/>
          <ac:spMkLst>
            <pc:docMk/>
            <pc:sldMk cId="1379727905" sldId="426"/>
            <ac:spMk id="4" creationId="{8873FAC5-BC75-1BB2-50E2-14EB307A4911}"/>
          </ac:spMkLst>
        </pc:spChg>
        <pc:picChg chg="add mod">
          <ac:chgData name="Yuan Sun" userId="S::yuan.sun@openavenuesfoundation.org::ef2655d3-fdfa-4d6d-9e43-e6e57d7b01e4" providerId="AD" clId="Web-{D4DAEEAC-234E-BA8D-ABEE-E1554B601106}" dt="2025-03-03T05:43:46.992" v="1456" actId="1076"/>
          <ac:picMkLst>
            <pc:docMk/>
            <pc:sldMk cId="1379727905" sldId="426"/>
            <ac:picMk id="2" creationId="{C0B7B70D-B42D-2AB7-9139-AE48681AE2DE}"/>
          </ac:picMkLst>
        </pc:picChg>
        <pc:picChg chg="del">
          <ac:chgData name="Yuan Sun" userId="S::yuan.sun@openavenuesfoundation.org::ef2655d3-fdfa-4d6d-9e43-e6e57d7b01e4" providerId="AD" clId="Web-{D4DAEEAC-234E-BA8D-ABEE-E1554B601106}" dt="2025-03-03T05:43:12.601" v="1446"/>
          <ac:picMkLst>
            <pc:docMk/>
            <pc:sldMk cId="1379727905" sldId="426"/>
            <ac:picMk id="3" creationId="{C60D5494-1C95-B4BC-AEA4-6F641099294B}"/>
          </ac:picMkLst>
        </pc:picChg>
      </pc:sldChg>
      <pc:sldChg chg="delSp modSp add replId">
        <pc:chgData name="Yuan Sun" userId="S::yuan.sun@openavenuesfoundation.org::ef2655d3-fdfa-4d6d-9e43-e6e57d7b01e4" providerId="AD" clId="Web-{D4DAEEAC-234E-BA8D-ABEE-E1554B601106}" dt="2025-03-03T05:49:23.043" v="1595" actId="20577"/>
        <pc:sldMkLst>
          <pc:docMk/>
          <pc:sldMk cId="1968531615" sldId="427"/>
        </pc:sldMkLst>
        <pc:spChg chg="mod">
          <ac:chgData name="Yuan Sun" userId="S::yuan.sun@openavenuesfoundation.org::ef2655d3-fdfa-4d6d-9e43-e6e57d7b01e4" providerId="AD" clId="Web-{D4DAEEAC-234E-BA8D-ABEE-E1554B601106}" dt="2025-03-03T05:49:23.043" v="1595" actId="20577"/>
          <ac:spMkLst>
            <pc:docMk/>
            <pc:sldMk cId="1968531615" sldId="427"/>
            <ac:spMk id="4" creationId="{ADBE07E4-0737-34E0-2CF0-156CFF28826E}"/>
          </ac:spMkLst>
        </pc:spChg>
        <pc:picChg chg="del">
          <ac:chgData name="Yuan Sun" userId="S::yuan.sun@openavenuesfoundation.org::ef2655d3-fdfa-4d6d-9e43-e6e57d7b01e4" providerId="AD" clId="Web-{D4DAEEAC-234E-BA8D-ABEE-E1554B601106}" dt="2025-03-03T05:44:25.351" v="1465"/>
          <ac:picMkLst>
            <pc:docMk/>
            <pc:sldMk cId="1968531615" sldId="427"/>
            <ac:picMk id="2" creationId="{ECE02208-2F24-EAB0-9DFB-033CBA560F3B}"/>
          </ac:picMkLst>
        </pc:picChg>
      </pc:sldChg>
      <pc:sldChg chg="add replId">
        <pc:chgData name="Yuan Sun" userId="S::yuan.sun@openavenuesfoundation.org::ef2655d3-fdfa-4d6d-9e43-e6e57d7b01e4" providerId="AD" clId="Web-{D4DAEEAC-234E-BA8D-ABEE-E1554B601106}" dt="2025-03-03T05:49:54.340" v="1596"/>
        <pc:sldMkLst>
          <pc:docMk/>
          <pc:sldMk cId="3731932499" sldId="428"/>
        </pc:sldMkLst>
      </pc:sldChg>
      <pc:sldChg chg="add replId">
        <pc:chgData name="Yuan Sun" userId="S::yuan.sun@openavenuesfoundation.org::ef2655d3-fdfa-4d6d-9e43-e6e57d7b01e4" providerId="AD" clId="Web-{D4DAEEAC-234E-BA8D-ABEE-E1554B601106}" dt="2025-03-03T05:49:57.262" v="1597"/>
        <pc:sldMkLst>
          <pc:docMk/>
          <pc:sldMk cId="981243681" sldId="429"/>
        </pc:sldMkLst>
      </pc:sldChg>
      <pc:sldMasterChg chg="addSldLayout">
        <pc:chgData name="Yuan Sun" userId="S::yuan.sun@openavenuesfoundation.org::ef2655d3-fdfa-4d6d-9e43-e6e57d7b01e4" providerId="AD" clId="Web-{D4DAEEAC-234E-BA8D-ABEE-E1554B601106}" dt="2025-03-03T01:39:26.422" v="22"/>
        <pc:sldMasterMkLst>
          <pc:docMk/>
          <pc:sldMasterMk cId="2460954070" sldId="2147483660"/>
        </pc:sldMasterMkLst>
        <pc:sldLayoutChg chg="add">
          <pc:chgData name="Yuan Sun" userId="S::yuan.sun@openavenuesfoundation.org::ef2655d3-fdfa-4d6d-9e43-e6e57d7b01e4" providerId="AD" clId="Web-{D4DAEEAC-234E-BA8D-ABEE-E1554B601106}" dt="2025-03-03T01:19:06.401" v="0"/>
          <pc:sldLayoutMkLst>
            <pc:docMk/>
            <pc:sldMasterMk cId="2460954070" sldId="2147483660"/>
            <pc:sldLayoutMk cId="2941999444" sldId="2147483672"/>
          </pc:sldLayoutMkLst>
        </pc:sldLayoutChg>
        <pc:sldLayoutChg chg="add">
          <pc:chgData name="Yuan Sun" userId="S::yuan.sun@openavenuesfoundation.org::ef2655d3-fdfa-4d6d-9e43-e6e57d7b01e4" providerId="AD" clId="Web-{D4DAEEAC-234E-BA8D-ABEE-E1554B601106}" dt="2025-03-03T01:19:15.214" v="2"/>
          <pc:sldLayoutMkLst>
            <pc:docMk/>
            <pc:sldMasterMk cId="2460954070" sldId="2147483660"/>
            <pc:sldLayoutMk cId="576416297" sldId="2147483673"/>
          </pc:sldLayoutMkLst>
        </pc:sldLayoutChg>
        <pc:sldLayoutChg chg="add">
          <pc:chgData name="Yuan Sun" userId="S::yuan.sun@openavenuesfoundation.org::ef2655d3-fdfa-4d6d-9e43-e6e57d7b01e4" providerId="AD" clId="Web-{D4DAEEAC-234E-BA8D-ABEE-E1554B601106}" dt="2025-03-03T01:39:26.422" v="22"/>
          <pc:sldLayoutMkLst>
            <pc:docMk/>
            <pc:sldMasterMk cId="2460954070" sldId="2147483660"/>
            <pc:sldLayoutMk cId="522617934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D472F-2D4E-4FEF-BB8F-4AEE1424C012}" type="datetimeFigureOut"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F3303-71B1-4FAD-A77F-C5E0533E13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4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95993fc4a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95993fc4a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7DDF9C82-6AD8-0C7C-5DEA-6B074F65F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4D2C1D95-D81D-4993-08F0-751A3CC839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0A44CA09-528B-C2DB-06F5-BF2E6E4687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862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F02CD78C-15A9-2B27-CFB6-4490EC257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92C8CEB5-C4E9-E6EE-8DBA-349174DA30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C0FEA10C-FC05-CBFA-0A1B-D893D46767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846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BE78FDE7-76C5-CDF4-2056-A27C29EE6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920FDEE1-73EB-DC49-1D7E-6479DDA7CE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F2613757-2AF3-C766-51D9-33F0101C3F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090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96493E0C-37EB-663D-22E2-3D4B397C3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>
            <a:extLst>
              <a:ext uri="{FF2B5EF4-FFF2-40B4-BE49-F238E27FC236}">
                <a16:creationId xmlns:a16="http://schemas.microsoft.com/office/drawing/2014/main" id="{7BC863BB-9A13-3F32-943D-AFF15E6285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>
            <a:extLst>
              <a:ext uri="{FF2B5EF4-FFF2-40B4-BE49-F238E27FC236}">
                <a16:creationId xmlns:a16="http://schemas.microsoft.com/office/drawing/2014/main" id="{BA819A63-2DE6-E934-D97A-0010DE393A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790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22D7B977-0DC0-F887-474F-42380B4F0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E47E9965-B592-CD9F-E4DF-350431D760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51938E9C-336F-C9FA-005E-F6BBB2593D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769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EBF5437D-C007-E6FD-AEC5-9C2E7E640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>
            <a:extLst>
              <a:ext uri="{FF2B5EF4-FFF2-40B4-BE49-F238E27FC236}">
                <a16:creationId xmlns:a16="http://schemas.microsoft.com/office/drawing/2014/main" id="{25A491EC-101E-B595-EBD6-7739D64870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>
            <a:extLst>
              <a:ext uri="{FF2B5EF4-FFF2-40B4-BE49-F238E27FC236}">
                <a16:creationId xmlns:a16="http://schemas.microsoft.com/office/drawing/2014/main" id="{1A4DB414-DD55-955E-93CC-73167A4695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572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9F27613B-4A79-73E9-1281-7A97531FC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711235CE-72AA-7C34-35F7-F9034AAD34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14E10347-B361-72A5-FF98-6ED5EDA17C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800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5FCE177A-0134-BF58-A55D-B04E43C42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BBA4711A-7256-63F8-0CF6-87B78A5ECB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980E7D5A-2901-DA68-0607-AB302DD1A1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948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DC0D0A6C-10B6-77C3-0698-F2D5739D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E2B8BDAF-7543-8549-6193-C675167B91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88AA900E-5D96-146A-CAF3-376D78C39A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342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064F335F-50EC-CA17-8495-C28250287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1B465CC8-1898-FDEC-8D74-0C708C87A9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C6B46099-CD1C-099B-3121-25AF7F4477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699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6F60B81D-7F44-C4CB-927C-4F11E3D0B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>
            <a:extLst>
              <a:ext uri="{FF2B5EF4-FFF2-40B4-BE49-F238E27FC236}">
                <a16:creationId xmlns:a16="http://schemas.microsoft.com/office/drawing/2014/main" id="{7A82135F-265B-BF17-F36F-40DDD674A2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>
            <a:extLst>
              <a:ext uri="{FF2B5EF4-FFF2-40B4-BE49-F238E27FC236}">
                <a16:creationId xmlns:a16="http://schemas.microsoft.com/office/drawing/2014/main" id="{262838D8-D04F-3D54-C97F-430C067253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894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289E5A37-AAC9-1F44-F64C-CAECBE8B6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B2955117-2A1F-C258-8ADC-1029F3896E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B0842801-1501-EE03-B736-34937433DC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158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81C466BA-327F-35E5-CF38-4C487155D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B5A74C1B-CE22-2BEC-0AE8-5DFF214A16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34421D47-5926-28C6-0BAC-9C7DE87D63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62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1F81BDF8-4AC1-672D-35E1-F2B6E82F3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C7BB4B8D-2343-2DAF-1D25-9A30796C2E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76ECAE0A-FD2B-63CA-8A64-C7BEA7E09C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559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2E353830-97DF-478F-57E7-27809E391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243EC296-0F4B-0023-8E90-EB6699C84F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E0F2DDC4-182E-E448-D17A-A58ED0CD9D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988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FC66CCDD-8D1E-B1C6-B320-A572F16C7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E156E4ED-F8A4-571D-62E3-97F8388332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B43DBB66-8E9D-80CF-853A-CECD451E9E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4921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0CCD06C7-B041-B471-4778-84557B9B7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20C4E0DD-1464-BEFE-F2AB-3550A16745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43C26A52-47DD-AE12-AC0C-5117C0A598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3845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576A6948-252E-5239-2C7D-BCAF82477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>
            <a:extLst>
              <a:ext uri="{FF2B5EF4-FFF2-40B4-BE49-F238E27FC236}">
                <a16:creationId xmlns:a16="http://schemas.microsoft.com/office/drawing/2014/main" id="{08F2ED94-C5F2-36B4-9805-5F57328EF2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>
            <a:extLst>
              <a:ext uri="{FF2B5EF4-FFF2-40B4-BE49-F238E27FC236}">
                <a16:creationId xmlns:a16="http://schemas.microsoft.com/office/drawing/2014/main" id="{A4E9D3EE-AAC9-183D-23D3-94A7660868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661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3E9B636A-7FF6-DFF6-58FF-B100AFE60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E71220AB-6151-9564-1ACE-239C0758DD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35F3F85E-D2F0-E56F-7124-0D4E514D45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516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AC19D3C9-E23B-AF16-1CFC-1B914987A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B9D2E3E0-C1D2-E062-F880-7E9CE84D0E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6D551AF0-8BD0-B1C9-8A28-B1FEDCD127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49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05091F9F-30EC-7FAC-6ABB-18A08FB9E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CF85AB7A-60F0-6D3E-399A-229AC669AD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2AC63AFF-6393-D81D-820C-F0EABBE77C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268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A7C8F888-EC5E-544F-26F1-CEED3B310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98E59F87-699E-0B83-318F-CF0783E579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CEC61035-D0E9-9ADC-8DD6-741DC2ABDE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5717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7E2A4762-B6BC-EF3C-D58E-27E6EA771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B15ABAD7-E163-BD29-8666-D51CF4B819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385FC1C6-D7AA-701F-8A37-8E6F34AB09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9042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79A4713C-8372-29D0-8A89-C8BBE2B73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DE89B85A-0484-C34F-1A1B-1AED933D2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E5C0078B-32A6-6315-339C-89DE1E726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35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856C8098-8A7D-C7CD-957D-E6AD4127A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72DBF554-E443-7E90-1150-CC19316354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8D4B0028-4E4C-AD04-5B8C-9023EC5FE9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65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F1F8B80A-67B4-8782-EC2D-60AC0C1E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B21DF5FA-B27D-0542-51F1-D5667036F2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DCF16BA7-5ADF-4ECF-C0BC-FA6BF8A936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077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785FB6CA-EC74-30CC-66DC-32760D00F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876B3B96-0E45-8404-CEA7-50CEA6DF2A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AD655E77-1678-8D43-BF57-E05B767B19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010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B36231E1-87C6-1FF0-DBDB-A34697220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78CBF0DD-9142-EA91-CA29-875F89C3D0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A02EE624-608C-6B7A-50EA-E802B08F6E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430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0D32ACDA-6F89-D63D-6754-EC0954170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36D1F996-D9E3-C504-2998-5FD37FCDFE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E0DD9060-D74F-89C7-E187-946D30D44C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50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A5AD543F-E193-8C37-D15F-3032B8004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95993fc4a_0_94:notes">
            <a:extLst>
              <a:ext uri="{FF2B5EF4-FFF2-40B4-BE49-F238E27FC236}">
                <a16:creationId xmlns:a16="http://schemas.microsoft.com/office/drawing/2014/main" id="{DA9EA8DC-C0EA-F9FB-5661-CA2E87A61E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95993fc4a_0_94:notes">
            <a:extLst>
              <a:ext uri="{FF2B5EF4-FFF2-40B4-BE49-F238E27FC236}">
                <a16:creationId xmlns:a16="http://schemas.microsoft.com/office/drawing/2014/main" id="{A1D112D1-E648-F627-8357-3E31A05317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895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TITLE_1_3_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24" cy="6858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999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ark">
  <p:cSld name="TITLE_1_1_2_1_1">
    <p:bg>
      <p:bgPr>
        <a:solidFill>
          <a:srgbClr val="24238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/>
          <p:nvPr/>
        </p:nvSpPr>
        <p:spPr>
          <a:xfrm>
            <a:off x="612800" y="6386100"/>
            <a:ext cx="10961200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33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933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612800" y="2923400"/>
            <a:ext cx="3613600" cy="10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6667" b="1">
              <a:solidFill>
                <a:srgbClr val="BE9BF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7401" y="6352636"/>
            <a:ext cx="2199852" cy="229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641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white">
  <p:cSld name="TITLE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/>
          <p:nvPr/>
        </p:nvSpPr>
        <p:spPr>
          <a:xfrm>
            <a:off x="612800" y="6386100"/>
            <a:ext cx="10961200" cy="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33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933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8" name="Google Shape;2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2801" y="6369370"/>
            <a:ext cx="2189068" cy="22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69" y="6351602"/>
            <a:ext cx="2209737" cy="23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261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platform.openai.com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hyperlink" Target="https://platform.openai.co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openavenuesfoundation.sharepoint.com/sites/fellows/Shared%20Documents/Forms/AllItems.aspx?csf=1&amp;web=1&amp;e=7PcUeW&amp;CID=ee8301e6%2Df25f%2D42bc%2D91c6%2D156c612fc3fa&amp;FolderCTID=0x0120004D5576DE3AA0B4469D5FA6ECF8634339&amp;isAscending=false&amp;id=%2Fsites%2Ffellows%2FShared%20Documents%2F4%2D%20Build%20Projects%2FBuild%20Fellows%20Workspace%2FYuan%20Sun%2FBP%20%2D%20Feb%2C%202025%20%2D%20Workspace%20with%20students%2FStudent%27s%20Assignments&amp;sortField=LinkFilename&amp;viewid=862b1741%2Def32%2D4b36%2D8843%2D04f12aa8913b" TargetMode="External"/><Relationship Id="rId4" Type="http://schemas.openxmlformats.org/officeDocument/2006/relationships/hyperlink" Target="https://www.loom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84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11CD6766-AF14-7C06-DC8E-7E373C282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4B51638A-8B20-FBAC-9663-A7C590419745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DE550AE3-9980-D877-3D27-587B97E7BE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0F9B0A00-4E13-9F47-DF9B-A0916101A831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Assignment 1 – Solutions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Solution 1. String matching</a:t>
            </a: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,Sans-Serif"/>
              <a:buChar char="Ø"/>
            </a:pPr>
            <a:r>
              <a:rPr lang="en" sz="2000">
                <a:solidFill>
                  <a:srgbClr val="242385"/>
                </a:solidFill>
              </a:rPr>
              <a:t>Demo</a:t>
            </a:r>
          </a:p>
        </p:txBody>
      </p:sp>
      <p:pic>
        <p:nvPicPr>
          <p:cNvPr id="6" name="Picture 5" descr="A screenshot of a email form&#10;&#10;AI-generated content may be incorrect.">
            <a:extLst>
              <a:ext uri="{FF2B5EF4-FFF2-40B4-BE49-F238E27FC236}">
                <a16:creationId xmlns:a16="http://schemas.microsoft.com/office/drawing/2014/main" id="{E219E5F6-FE70-0D4E-5D1E-C39B39888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043" y="1107701"/>
            <a:ext cx="6254003" cy="57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40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DD23911A-7078-5C88-754B-CE6531185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1C4240BB-6D2B-C4CD-9F57-FE26554BC09F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FBD6E299-8BE2-7D3E-3C81-14BE464C140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493A9291-4C0A-2FE7-A899-92A4CB35C092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Assignment 1 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Submit assignment1 by </a:t>
            </a:r>
            <a:r>
              <a:rPr lang="en" sz="2000" b="1" u="sng">
                <a:solidFill>
                  <a:srgbClr val="242385"/>
                </a:solidFill>
              </a:rPr>
              <a:t>March 8th. 2025</a:t>
            </a:r>
            <a:r>
              <a:rPr lang="en" sz="2000">
                <a:solidFill>
                  <a:srgbClr val="242385"/>
                </a:solidFill>
              </a:rPr>
              <a:t> </a:t>
            </a:r>
            <a:endParaRPr lang="en" sz="1850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Reminder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,Sans-Serif"/>
              <a:buChar char="Ø"/>
            </a:pPr>
            <a:r>
              <a:rPr lang="en" sz="2000">
                <a:solidFill>
                  <a:srgbClr val="242385"/>
                </a:solidFill>
              </a:rPr>
              <a:t>The assignments are designed to showcase your ability of writing usable code and building software applications. </a:t>
            </a:r>
            <a:endParaRPr lang="en" sz="1850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,Sans-Serif"/>
              <a:buChar char="Ø"/>
            </a:pPr>
            <a:r>
              <a:rPr lang="en" sz="2000">
                <a:solidFill>
                  <a:srgbClr val="242385"/>
                </a:solidFill>
              </a:rPr>
              <a:t>This is what makes a recruiter and an interviewer more willing to talk to you, rather than the other 70% of new grads with no proof of building real projects. </a:t>
            </a:r>
            <a:endParaRPr lang="en" sz="1850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,Sans-Serif"/>
              <a:buChar char="Ø"/>
            </a:pPr>
            <a:r>
              <a:rPr lang="en" sz="2000">
                <a:solidFill>
                  <a:srgbClr val="242385"/>
                </a:solidFill>
              </a:rPr>
              <a:t>Assignments are incremental building blocks for your final project deliverable. Submit them on time will make your final weeks easier. The project certificate requires a final deliverable. </a:t>
            </a:r>
            <a:endParaRPr lang="en" sz="1850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57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1AECCE53-A383-D0F9-9925-0DAA314F6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ECA48E89-DFCE-33A7-DFAF-C78B3E4E53E8}"/>
              </a:ext>
            </a:extLst>
          </p:cNvPr>
          <p:cNvSpPr txBox="1"/>
          <p:nvPr/>
        </p:nvSpPr>
        <p:spPr>
          <a:xfrm>
            <a:off x="613029" y="430985"/>
            <a:ext cx="8120892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Any questions?</a:t>
            </a:r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D4F8CCFF-9AD0-54E4-30B8-868900BC233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549CEB38-AB0E-00D6-005A-78BDC17EE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0" y="1490663"/>
            <a:ext cx="68961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4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>
          <a:extLst>
            <a:ext uri="{FF2B5EF4-FFF2-40B4-BE49-F238E27FC236}">
              <a16:creationId xmlns:a16="http://schemas.microsoft.com/office/drawing/2014/main" id="{036DE9C2-B921-1109-1FD9-C11950441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>
            <a:extLst>
              <a:ext uri="{FF2B5EF4-FFF2-40B4-BE49-F238E27FC236}">
                <a16:creationId xmlns:a16="http://schemas.microsoft.com/office/drawing/2014/main" id="{60697ED2-A83F-CD4C-BF7C-2CB80DD09EE3}"/>
              </a:ext>
            </a:extLst>
          </p:cNvPr>
          <p:cNvSpPr txBox="1"/>
          <p:nvPr/>
        </p:nvSpPr>
        <p:spPr>
          <a:xfrm>
            <a:off x="5949800" y="2168218"/>
            <a:ext cx="5624000" cy="206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5000"/>
              </a:lnSpc>
              <a:buClr>
                <a:srgbClr val="BE9BFF"/>
              </a:buClr>
              <a:buSzPts val="1500"/>
            </a:pPr>
            <a:endParaRPr lang="en" sz="2000">
              <a:solidFill>
                <a:schemeClr val="lt1"/>
              </a:solidFill>
              <a:ea typeface="Inter Tight Light"/>
            </a:endParaRP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Assignment 1 Solution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u="sng">
                <a:solidFill>
                  <a:schemeClr val="lt1"/>
                </a:solidFill>
                <a:ea typeface="Inter Tight Light"/>
                <a:cs typeface="Inter Tight Light"/>
              </a:rPr>
              <a:t>External API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LLM API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Assignment 2</a:t>
            </a:r>
          </a:p>
        </p:txBody>
      </p:sp>
      <p:pic>
        <p:nvPicPr>
          <p:cNvPr id="162" name="Google Shape;162;p42">
            <a:extLst>
              <a:ext uri="{FF2B5EF4-FFF2-40B4-BE49-F238E27FC236}">
                <a16:creationId xmlns:a16="http://schemas.microsoft.com/office/drawing/2014/main" id="{5A3BF766-566A-95C2-044A-C4E77561345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01" y="6176467"/>
            <a:ext cx="2469401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1;p42">
            <a:extLst>
              <a:ext uri="{FF2B5EF4-FFF2-40B4-BE49-F238E27FC236}">
                <a16:creationId xmlns:a16="http://schemas.microsoft.com/office/drawing/2014/main" id="{F7B428C2-3C5E-C67E-2E8E-AD76FF97D1EB}"/>
              </a:ext>
            </a:extLst>
          </p:cNvPr>
          <p:cNvSpPr txBox="1"/>
          <p:nvPr/>
        </p:nvSpPr>
        <p:spPr>
          <a:xfrm>
            <a:off x="3980714" y="784586"/>
            <a:ext cx="6921321" cy="925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4999"/>
              </a:lnSpc>
            </a:pPr>
            <a:r>
              <a:rPr lang="en" sz="2000" b="1">
                <a:solidFill>
                  <a:schemeClr val="lt1"/>
                </a:solidFill>
              </a:rPr>
              <a:t>Workshop 4. Set up Dev Environment &amp; API Basics</a:t>
            </a:r>
            <a:endParaRPr lang="en-US" sz="1850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66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BF8373A5-77C9-4960-05BF-90D2FCA6B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245F135C-2B43-3F9B-0E0D-1432949BBAA3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24ED9CA8-9D05-6363-2E2B-CDAD80D8EB7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0C955777-C0D9-0604-03D4-A84C5B7B54F3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External API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Say someone was very into solving the name extraction problem, and have come up with an effective solution to solve this problem. He/she build a service so that you can input a paragraphs and it returns you the names extracted from it. 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How to use and leverage external services? </a:t>
            </a:r>
            <a:endParaRPr lang="en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Courier New"/>
              <a:buChar char="o"/>
            </a:pPr>
            <a:r>
              <a:rPr lang="en" sz="2000">
                <a:solidFill>
                  <a:srgbClr val="242385"/>
                </a:solidFill>
              </a:rPr>
              <a:t>API key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Courier New"/>
              <a:buChar char="o"/>
            </a:pPr>
            <a:r>
              <a:rPr lang="en" sz="2000">
                <a:solidFill>
                  <a:srgbClr val="242385"/>
                </a:solidFill>
              </a:rPr>
              <a:t>URL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Courier New"/>
              <a:buChar char="o"/>
            </a:pPr>
            <a:r>
              <a:rPr lang="en" sz="2000">
                <a:solidFill>
                  <a:srgbClr val="242385"/>
                </a:solidFill>
              </a:rPr>
              <a:t>Request body</a:t>
            </a: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495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>
          <a:extLst>
            <a:ext uri="{FF2B5EF4-FFF2-40B4-BE49-F238E27FC236}">
              <a16:creationId xmlns:a16="http://schemas.microsoft.com/office/drawing/2014/main" id="{22E27D88-473D-DE96-2D19-96A402A86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>
            <a:extLst>
              <a:ext uri="{FF2B5EF4-FFF2-40B4-BE49-F238E27FC236}">
                <a16:creationId xmlns:a16="http://schemas.microsoft.com/office/drawing/2014/main" id="{6B4AD16A-30ED-7390-D453-851AA3D96DBC}"/>
              </a:ext>
            </a:extLst>
          </p:cNvPr>
          <p:cNvSpPr txBox="1"/>
          <p:nvPr/>
        </p:nvSpPr>
        <p:spPr>
          <a:xfrm>
            <a:off x="5949800" y="2168218"/>
            <a:ext cx="5624000" cy="206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5000"/>
              </a:lnSpc>
              <a:buClr>
                <a:srgbClr val="BE9BFF"/>
              </a:buClr>
              <a:buSzPts val="1500"/>
            </a:pPr>
            <a:endParaRPr lang="en" sz="2000">
              <a:solidFill>
                <a:schemeClr val="lt1"/>
              </a:solidFill>
              <a:ea typeface="Inter Tight Light"/>
            </a:endParaRP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Assignment 1 Solution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External API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u="sng">
                <a:solidFill>
                  <a:schemeClr val="lt1"/>
                </a:solidFill>
                <a:ea typeface="Inter Tight Light"/>
                <a:cs typeface="Inter Tight Light"/>
              </a:rPr>
              <a:t>LLM API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Assignment 2</a:t>
            </a:r>
          </a:p>
        </p:txBody>
      </p:sp>
      <p:pic>
        <p:nvPicPr>
          <p:cNvPr id="162" name="Google Shape;162;p42">
            <a:extLst>
              <a:ext uri="{FF2B5EF4-FFF2-40B4-BE49-F238E27FC236}">
                <a16:creationId xmlns:a16="http://schemas.microsoft.com/office/drawing/2014/main" id="{ADCD1AF7-5359-30C3-C0FE-EC2EEC3744B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01" y="6176467"/>
            <a:ext cx="2469401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1;p42">
            <a:extLst>
              <a:ext uri="{FF2B5EF4-FFF2-40B4-BE49-F238E27FC236}">
                <a16:creationId xmlns:a16="http://schemas.microsoft.com/office/drawing/2014/main" id="{BDC51C77-8F14-74FC-F403-54AF523034CD}"/>
              </a:ext>
            </a:extLst>
          </p:cNvPr>
          <p:cNvSpPr txBox="1"/>
          <p:nvPr/>
        </p:nvSpPr>
        <p:spPr>
          <a:xfrm>
            <a:off x="3980714" y="784586"/>
            <a:ext cx="6921321" cy="925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4999"/>
              </a:lnSpc>
            </a:pPr>
            <a:r>
              <a:rPr lang="en" sz="2000" b="1">
                <a:solidFill>
                  <a:schemeClr val="lt1"/>
                </a:solidFill>
              </a:rPr>
              <a:t>Workshop 4. Set up Dev Environment &amp; API Basics</a:t>
            </a:r>
            <a:endParaRPr lang="en-US" sz="1850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9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68D50A76-CC4E-EEFA-9B93-8558D8D1A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EF842860-D14E-BF60-CD46-75F957E59BDF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3B3283AD-7F54-A7E6-D046-ACCFAC074B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143C661B-9D98-5880-A297-2EBA8536AE08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Providers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Courier New"/>
              <a:buChar char="o"/>
            </a:pPr>
            <a:r>
              <a:rPr lang="en" sz="1850"/>
              <a:t>OpenAI - </a:t>
            </a:r>
            <a:r>
              <a:rPr lang="en" sz="1900">
                <a:hlinkClick r:id="rId4"/>
              </a:rPr>
              <a:t>https://platform.openai.com</a:t>
            </a:r>
            <a:r>
              <a:rPr lang="en" sz="1900"/>
              <a:t> </a:t>
            </a:r>
            <a:endParaRPr lang="en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Courier New"/>
              <a:buChar char="o"/>
            </a:pPr>
            <a:r>
              <a:rPr lang="en" sz="1850"/>
              <a:t>Anthropic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Courier New"/>
              <a:buChar char="o"/>
            </a:pPr>
            <a:r>
              <a:rPr lang="en" sz="1850"/>
              <a:t>Google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Courier New"/>
              <a:buChar char="o"/>
            </a:pPr>
            <a:r>
              <a:rPr lang="en" sz="1850" err="1"/>
              <a:t>Deepseek</a:t>
            </a: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Courier New"/>
              <a:buChar char="o"/>
            </a:pPr>
            <a:r>
              <a:rPr lang="en" sz="1850" err="1"/>
              <a:t>Groq</a:t>
            </a:r>
            <a:endParaRPr lang="en" err="1"/>
          </a:p>
          <a:p>
            <a:pPr marL="554990" lvl="1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65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AD734D58-B410-8EE3-39DE-B4CECCE3A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25AC1ACE-7EDC-902C-A690-A7CEFAADFB73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68CB237A-C3B1-4C51-65BD-3889E900008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4C1CB19F-17E3-F378-CF27-659AC1825983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- OpenAI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AutoNum type="arabicPeriod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r>
              <a:rPr lang="en" sz="2000">
                <a:solidFill>
                  <a:srgbClr val="242385"/>
                </a:solidFill>
              </a:rPr>
              <a:t>1. Get API Key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1850"/>
              <a:t>Go to </a:t>
            </a:r>
            <a:r>
              <a:rPr lang="en" sz="1850">
                <a:hlinkClick r:id="rId4"/>
              </a:rPr>
              <a:t>https://platform.openai.com</a:t>
            </a:r>
            <a:r>
              <a:rPr lang="en" sz="1850"/>
              <a:t> and signup</a:t>
            </a:r>
            <a:endParaRPr lang="en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1850"/>
              <a:t>Go to the API Keys section under account settings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1850"/>
              <a:t>Copy the key to your settings.py file 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F9AFC55-8C86-FAAB-7E5A-61D8B298F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7727" y="1115862"/>
            <a:ext cx="4186508" cy="56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23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D325B329-FDE6-070E-ED4C-8B0F2622D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30AB200A-B196-1C50-E38B-7D84B56C1719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E4C90A3B-89F4-6AD6-7B38-FB0381A292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6CA38F29-3BBF-1812-2507-AF1B918CBDF9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- OpenAI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r>
              <a:rPr lang="en" sz="2000">
                <a:solidFill>
                  <a:srgbClr val="242385"/>
                </a:solidFill>
              </a:rPr>
              <a:t>2. Install OpenAI SDK in Python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1850"/>
              <a:t>In the directory where you start the local server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1850"/>
              <a:t>$ pip install </a:t>
            </a:r>
            <a:r>
              <a:rPr lang="en" sz="1850" err="1"/>
              <a:t>openai</a:t>
            </a: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3493EDF-5863-9741-1739-4C34DC0D0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058" y="1106805"/>
            <a:ext cx="497776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8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964915C0-52AC-9AB0-01AB-F7AC11993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5ADA198B-ED71-558B-BB09-BBA556A08F6C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EDD4F5D0-7099-92D8-961B-B46349C923E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BD5D69A4-B755-13D4-E625-C24FF5347B9C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- OpenAI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r>
              <a:rPr lang="en" sz="2000">
                <a:solidFill>
                  <a:srgbClr val="242385"/>
                </a:solidFill>
              </a:rPr>
              <a:t>3. Make your first API call 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1850"/>
              <a:t>Write a prompt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545B529-4960-B15A-F6F4-4AD9376D7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103" y="2839439"/>
            <a:ext cx="6193945" cy="161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63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>
          <a:extLst>
            <a:ext uri="{FF2B5EF4-FFF2-40B4-BE49-F238E27FC236}">
              <a16:creationId xmlns:a16="http://schemas.microsoft.com/office/drawing/2014/main" id="{63C807AF-107B-486F-57BF-E35F922A3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>
            <a:extLst>
              <a:ext uri="{FF2B5EF4-FFF2-40B4-BE49-F238E27FC236}">
                <a16:creationId xmlns:a16="http://schemas.microsoft.com/office/drawing/2014/main" id="{8958A887-A807-9E35-B640-399B53C6241F}"/>
              </a:ext>
            </a:extLst>
          </p:cNvPr>
          <p:cNvSpPr txBox="1"/>
          <p:nvPr/>
        </p:nvSpPr>
        <p:spPr>
          <a:xfrm>
            <a:off x="5949800" y="2168218"/>
            <a:ext cx="5624000" cy="206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5000"/>
              </a:lnSpc>
              <a:buClr>
                <a:srgbClr val="BE9BFF"/>
              </a:buClr>
              <a:buSzPts val="1500"/>
            </a:pPr>
            <a:endParaRPr lang="en" sz="2000">
              <a:solidFill>
                <a:schemeClr val="lt1"/>
              </a:solidFill>
              <a:ea typeface="Inter Tight Light"/>
            </a:endParaRP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u="sng">
                <a:solidFill>
                  <a:schemeClr val="lt1"/>
                </a:solidFill>
                <a:ea typeface="Inter Tight Light"/>
                <a:cs typeface="Inter Tight Light"/>
              </a:rPr>
              <a:t>Assignment 1 Solution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External API</a:t>
            </a:r>
            <a:endParaRPr lang="en" sz="2000">
              <a:solidFill>
                <a:schemeClr val="lt1"/>
              </a:solidFill>
            </a:endParaRP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LLM API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Assignment 2</a:t>
            </a:r>
          </a:p>
        </p:txBody>
      </p:sp>
      <p:pic>
        <p:nvPicPr>
          <p:cNvPr id="162" name="Google Shape;162;p42">
            <a:extLst>
              <a:ext uri="{FF2B5EF4-FFF2-40B4-BE49-F238E27FC236}">
                <a16:creationId xmlns:a16="http://schemas.microsoft.com/office/drawing/2014/main" id="{D2A75BC7-52A0-9B14-933C-C24C4233F4A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01" y="6176467"/>
            <a:ext cx="2469401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1;p42">
            <a:extLst>
              <a:ext uri="{FF2B5EF4-FFF2-40B4-BE49-F238E27FC236}">
                <a16:creationId xmlns:a16="http://schemas.microsoft.com/office/drawing/2014/main" id="{3B95EB09-1852-66E8-A650-6B6A4F28BE13}"/>
              </a:ext>
            </a:extLst>
          </p:cNvPr>
          <p:cNvSpPr txBox="1"/>
          <p:nvPr/>
        </p:nvSpPr>
        <p:spPr>
          <a:xfrm>
            <a:off x="3980714" y="784586"/>
            <a:ext cx="6921321" cy="925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4999"/>
              </a:lnSpc>
            </a:pPr>
            <a:r>
              <a:rPr lang="en" sz="2000" b="1">
                <a:solidFill>
                  <a:schemeClr val="lt1"/>
                </a:solidFill>
              </a:rPr>
              <a:t>Workshop 4. Set up Dev Environment &amp; API Basics</a:t>
            </a:r>
            <a:endParaRPr lang="en-US" sz="1850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21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AAB3C481-B1F9-776C-D4E5-C6578155B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EBAF1BBB-E18C-7806-1947-F125D2F9FB05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4E7A1F38-F412-2BB9-AC9C-57C03907D9C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72C62097-48A0-ECC0-65F8-580C7F441914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- OpenAI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r>
              <a:rPr lang="en" sz="2000">
                <a:solidFill>
                  <a:srgbClr val="242385"/>
                </a:solidFill>
              </a:rPr>
              <a:t>3. Make your first API call 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1850"/>
              <a:t>Write a prompt</a:t>
            </a:r>
            <a:endParaRPr lang="en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1850"/>
              <a:t>Make request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3" name="Picture 2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A8F09777-67FD-1B29-235C-AFF2E7E04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298" y="3430078"/>
            <a:ext cx="4438650" cy="186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7FC6CD-15CD-8B76-983C-D215B484F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5309" y="1987401"/>
            <a:ext cx="4124325" cy="295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82E589-C618-D886-83EA-66F2EA9415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3332" y="2820838"/>
            <a:ext cx="3495675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06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9901DB53-2F0A-94E3-D51F-D347DD18A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D0C341B5-02AD-3411-1331-0A48CD885C0C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9C92E87B-C098-CD73-59A8-2424822E69D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91592E23-DF6B-3A01-BEC9-BFAE45EE1167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- OpenAI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r>
              <a:rPr lang="en" sz="2000">
                <a:solidFill>
                  <a:srgbClr val="242385"/>
                </a:solidFill>
              </a:rPr>
              <a:t>3. Make your first API call 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1850"/>
              <a:t>Write a prompt</a:t>
            </a:r>
            <a:endParaRPr lang="en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1850"/>
              <a:t>Make request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1850"/>
              <a:t>Check response</a:t>
            </a:r>
          </a:p>
          <a:p>
            <a:pPr marL="1012190" lvl="2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2" name="Picture 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043C5DE-5D0B-81B7-96F2-CB312BAE9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733" y="1537409"/>
            <a:ext cx="7219950" cy="1238250"/>
          </a:xfrm>
          <a:prstGeom prst="rect">
            <a:avLst/>
          </a:prstGeom>
        </p:spPr>
      </p:pic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0D65B19-30F1-73AF-9C0A-3405915EF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878" y="3105150"/>
            <a:ext cx="7258050" cy="647700"/>
          </a:xfrm>
          <a:prstGeom prst="rect">
            <a:avLst/>
          </a:prstGeom>
        </p:spPr>
      </p:pic>
      <p:pic>
        <p:nvPicPr>
          <p:cNvPr id="8" name="Picture 7" descr="A black and white sign with white text&#10;&#10;AI-generated content may be incorrect.">
            <a:extLst>
              <a:ext uri="{FF2B5EF4-FFF2-40B4-BE49-F238E27FC236}">
                <a16:creationId xmlns:a16="http://schemas.microsoft.com/office/drawing/2014/main" id="{773E3473-12CB-F4B8-F36B-AC6699E9B1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9861" y="4031017"/>
            <a:ext cx="72009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4430D0-A960-538B-A235-35FC3C01A1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0369" y="4980696"/>
            <a:ext cx="72294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66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193D8D2A-F554-688F-F373-6CF3F379C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9BA36CC4-F80D-D8B7-2E13-409570F14F63}"/>
              </a:ext>
            </a:extLst>
          </p:cNvPr>
          <p:cNvSpPr txBox="1"/>
          <p:nvPr/>
        </p:nvSpPr>
        <p:spPr>
          <a:xfrm>
            <a:off x="613029" y="430985"/>
            <a:ext cx="8120892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Any questions?</a:t>
            </a:r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53B09929-7D00-C9DE-9942-4E23E71F663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D1360526-D24C-FDA8-A62A-562EC0383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0" y="1490663"/>
            <a:ext cx="68961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32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193FA6E7-CDB8-CAE6-55E0-30CF463DA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9E487CEB-56A9-D54C-0F64-CF94C4706E60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EA45C3FB-3177-75DD-5D08-0D24B5BE96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8873FAC5-BC75-1BB2-50E2-14EB307A4911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- OpenAI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r>
              <a:rPr lang="en" sz="2000">
                <a:solidFill>
                  <a:srgbClr val="242385"/>
                </a:solidFill>
              </a:rPr>
              <a:t>4. Integrate into your application 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1850"/>
              <a:t>llm_util.py</a:t>
            </a:r>
            <a:endParaRPr lang="en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0B7B70D-B42D-2AB7-9139-AE48681AE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693" y="1112520"/>
            <a:ext cx="5229554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27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B4158325-3033-0E6F-22F5-5F11555BE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3D0161FF-7499-5AC3-1733-21171836B576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453202C9-DCB7-BF83-5E98-BD5824337DC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ADBE07E4-0737-34E0-2CF0-156CFF28826E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LLM API - OpenAI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r>
              <a:rPr lang="en" sz="2000">
                <a:solidFill>
                  <a:srgbClr val="242385"/>
                </a:solidFill>
              </a:rPr>
              <a:t>5. Test and troubleshooting 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1850"/>
              <a:t>Indeterminate response</a:t>
            </a: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1850"/>
              <a:t>Result = </a:t>
            </a:r>
            <a:r>
              <a:rPr lang="en" sz="1850" err="1"/>
              <a:t>completion.choices</a:t>
            </a:r>
            <a:r>
              <a:rPr lang="en" sz="1850"/>
              <a:t>[0].</a:t>
            </a:r>
            <a:r>
              <a:rPr lang="en" sz="1850" err="1"/>
              <a:t>message.content.strip</a:t>
            </a:r>
            <a:r>
              <a:rPr lang="en" sz="1850"/>
              <a:t>().split("\n")</a:t>
            </a: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1850"/>
              <a:t>Examples</a:t>
            </a:r>
          </a:p>
          <a:p>
            <a:pPr marL="1926590" lvl="3" indent="-457200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1850"/>
              <a:t>result=['Sender Name: Jennie  ', 'Receiver Name: Yuan']</a:t>
            </a:r>
          </a:p>
          <a:p>
            <a:pPr marL="1926590" lvl="3" indent="-457200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1850"/>
              <a:t>result=['Based on the provided email content:', '', 'Sender Name: Jennie  ', 'Receiver Name: Yuan']</a:t>
            </a:r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AutoNum type="alphaLcPeriod"/>
            </a:pPr>
            <a:r>
              <a:rPr lang="en" sz="1850"/>
              <a:t>Solution</a:t>
            </a: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1850"/>
              <a:t>Sol. 1. Regular expression, string parsing. </a:t>
            </a: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1850"/>
              <a:t>Sol. 2. Improve the prompt and ask for a determinate result.</a:t>
            </a:r>
          </a:p>
          <a:p>
            <a:pPr marL="1469390" lvl="2" indent="-457200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1012190" lvl="1" indent="-457200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Arial"/>
              <a:buAutoNum type="alphaLcPeriod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31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351B4EFB-DDF7-E8B2-D606-B47DBC7EA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3D4DACF2-8C69-8241-F94F-27ABC4FD58AC}"/>
              </a:ext>
            </a:extLst>
          </p:cNvPr>
          <p:cNvSpPr txBox="1"/>
          <p:nvPr/>
        </p:nvSpPr>
        <p:spPr>
          <a:xfrm>
            <a:off x="613029" y="430985"/>
            <a:ext cx="8120892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Any questions?</a:t>
            </a:r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AB667122-56F8-584F-1C52-CCD337AF357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8AC2D6D3-5DAB-0214-1096-2DD360981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0" y="1490663"/>
            <a:ext cx="68961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43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>
          <a:extLst>
            <a:ext uri="{FF2B5EF4-FFF2-40B4-BE49-F238E27FC236}">
              <a16:creationId xmlns:a16="http://schemas.microsoft.com/office/drawing/2014/main" id="{179F509D-CCAE-CE1A-6B86-54F65BA6B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>
            <a:extLst>
              <a:ext uri="{FF2B5EF4-FFF2-40B4-BE49-F238E27FC236}">
                <a16:creationId xmlns:a16="http://schemas.microsoft.com/office/drawing/2014/main" id="{3A7588F3-7938-BD20-188A-14E3BFC188E8}"/>
              </a:ext>
            </a:extLst>
          </p:cNvPr>
          <p:cNvSpPr txBox="1"/>
          <p:nvPr/>
        </p:nvSpPr>
        <p:spPr>
          <a:xfrm>
            <a:off x="5949800" y="2168218"/>
            <a:ext cx="5624000" cy="206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5000"/>
              </a:lnSpc>
              <a:buClr>
                <a:srgbClr val="BE9BFF"/>
              </a:buClr>
              <a:buSzPts val="1500"/>
            </a:pPr>
            <a:endParaRPr lang="en" sz="2000">
              <a:solidFill>
                <a:schemeClr val="lt1"/>
              </a:solidFill>
              <a:ea typeface="Inter Tight Light"/>
            </a:endParaRP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Assignment 1 Solution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External API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>
                <a:solidFill>
                  <a:schemeClr val="lt1"/>
                </a:solidFill>
                <a:ea typeface="Inter Tight Light"/>
                <a:cs typeface="Inter Tight Light"/>
              </a:rPr>
              <a:t>LLM API</a:t>
            </a:r>
          </a:p>
          <a:p>
            <a:pPr marL="365125" indent="-309245">
              <a:lnSpc>
                <a:spcPct val="114999"/>
              </a:lnSpc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2000" u="sng">
                <a:solidFill>
                  <a:schemeClr val="lt1"/>
                </a:solidFill>
                <a:ea typeface="Inter Tight Light"/>
                <a:cs typeface="Inter Tight Light"/>
              </a:rPr>
              <a:t>Assignment 2</a:t>
            </a:r>
          </a:p>
        </p:txBody>
      </p:sp>
      <p:pic>
        <p:nvPicPr>
          <p:cNvPr id="162" name="Google Shape;162;p42">
            <a:extLst>
              <a:ext uri="{FF2B5EF4-FFF2-40B4-BE49-F238E27FC236}">
                <a16:creationId xmlns:a16="http://schemas.microsoft.com/office/drawing/2014/main" id="{EFE6AF1B-04FA-5FAE-A749-A749AC1A26C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301" y="6176467"/>
            <a:ext cx="2469401" cy="5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1;p42">
            <a:extLst>
              <a:ext uri="{FF2B5EF4-FFF2-40B4-BE49-F238E27FC236}">
                <a16:creationId xmlns:a16="http://schemas.microsoft.com/office/drawing/2014/main" id="{893DE09E-57DC-24FD-55E6-8638DD00DA2C}"/>
              </a:ext>
            </a:extLst>
          </p:cNvPr>
          <p:cNvSpPr txBox="1"/>
          <p:nvPr/>
        </p:nvSpPr>
        <p:spPr>
          <a:xfrm>
            <a:off x="3980714" y="784586"/>
            <a:ext cx="6921321" cy="925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5880">
              <a:lnSpc>
                <a:spcPct val="114999"/>
              </a:lnSpc>
            </a:pPr>
            <a:r>
              <a:rPr lang="en" sz="2000" b="1">
                <a:solidFill>
                  <a:schemeClr val="lt1"/>
                </a:solidFill>
              </a:rPr>
              <a:t>Workshop 4. Set up Dev Environment &amp; API Basics</a:t>
            </a:r>
            <a:endParaRPr lang="en-US" sz="1850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69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08CCD533-3E88-6FF0-BF25-89797C508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94DBA152-441B-599C-322A-6B84D8E10CEE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EC938D3B-3F93-3222-17D4-E456EE5BE3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C3C8B57C-564A-A6FD-D1E0-860DEFC18599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Assignment 1 – cont. 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Solution 1. String matching</a:t>
            </a: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,Sans-Serif"/>
              <a:buChar char="Ø"/>
            </a:pPr>
            <a:r>
              <a:rPr lang="en" sz="2000">
                <a:solidFill>
                  <a:srgbClr val="242385"/>
                </a:solidFill>
              </a:rPr>
              <a:t>Limitation? 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Infinite choices of greetings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2" name="Picture 1" descr="A screenshot of a email form&#10;&#10;AI-generated content may be incorrect.">
            <a:extLst>
              <a:ext uri="{FF2B5EF4-FFF2-40B4-BE49-F238E27FC236}">
                <a16:creationId xmlns:a16="http://schemas.microsoft.com/office/drawing/2014/main" id="{92F6C020-5BDA-29C8-1386-96C99EA1B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314" y="1105460"/>
            <a:ext cx="6943725" cy="530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5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4970C7F6-590E-36AB-99D7-EA9AF6324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92AB20A5-C5F8-6292-BDFC-7AFFBC2D3145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B6CC9E48-9369-4945-E75E-04C3FE6E299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84FF2F85-E155-77D3-0694-94241EFDED53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Assignment 2 </a:t>
            </a:r>
          </a:p>
          <a:p>
            <a:pPr marL="554990" lvl="1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Improve the application based on assignment 1. </a:t>
            </a: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Solve the limitation from solution 1 and enhance the names extraction so that it works for all kinds of greeting style and email formatting. </a:t>
            </a: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 u="sng">
                <a:solidFill>
                  <a:srgbClr val="242385"/>
                </a:solidFill>
              </a:rPr>
              <a:t>Assume arbitrary inputs from users in real world.</a:t>
            </a:r>
            <a:r>
              <a:rPr lang="en" sz="2000">
                <a:solidFill>
                  <a:srgbClr val="242385"/>
                </a:solidFill>
              </a:rPr>
              <a:t> </a:t>
            </a:r>
            <a:endParaRPr lang="en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Example input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"</a:t>
            </a:r>
            <a:r>
              <a:rPr lang="en" sz="2000" b="1" u="sng">
                <a:solidFill>
                  <a:srgbClr val="242385"/>
                </a:solidFill>
              </a:rPr>
              <a:t>Foo</a:t>
            </a:r>
            <a:r>
              <a:rPr lang="en" sz="2000">
                <a:solidFill>
                  <a:srgbClr val="242385"/>
                </a:solidFill>
              </a:rPr>
              <a:t>, I have a question regarding my order status. </a:t>
            </a:r>
            <a:r>
              <a:rPr lang="en" sz="2000" b="1" u="sng">
                <a:solidFill>
                  <a:srgbClr val="242385"/>
                </a:solidFill>
              </a:rPr>
              <a:t>Bryan</a:t>
            </a:r>
            <a:r>
              <a:rPr lang="en" sz="2000">
                <a:solidFill>
                  <a:srgbClr val="242385"/>
                </a:solidFill>
              </a:rPr>
              <a:t>."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"How are you doing recently </a:t>
            </a:r>
            <a:r>
              <a:rPr lang="en" sz="2000" b="1" u="sng">
                <a:solidFill>
                  <a:srgbClr val="242385"/>
                </a:solidFill>
              </a:rPr>
              <a:t>Foo</a:t>
            </a:r>
            <a:r>
              <a:rPr lang="en" sz="2000">
                <a:solidFill>
                  <a:srgbClr val="242385"/>
                </a:solidFill>
              </a:rPr>
              <a:t>? </a:t>
            </a:r>
            <a:r>
              <a:rPr lang="en" sz="2000" b="1" u="sng">
                <a:solidFill>
                  <a:srgbClr val="242385"/>
                </a:solidFill>
              </a:rPr>
              <a:t>Bryan</a:t>
            </a:r>
            <a:r>
              <a:rPr lang="en" sz="2000">
                <a:solidFill>
                  <a:srgbClr val="242385"/>
                </a:solidFill>
              </a:rPr>
              <a:t>"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...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Expected output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"Hi </a:t>
            </a:r>
            <a:r>
              <a:rPr lang="en" sz="2000" b="1" u="sng">
                <a:solidFill>
                  <a:srgbClr val="242385"/>
                </a:solidFill>
              </a:rPr>
              <a:t>Bryan</a:t>
            </a:r>
            <a:r>
              <a:rPr lang="en" sz="2000">
                <a:solidFill>
                  <a:srgbClr val="242385"/>
                </a:solidFill>
              </a:rPr>
              <a:t>, thanks for your email. I will get back to you soon. Best, Foo." </a:t>
            </a:r>
          </a:p>
        </p:txBody>
      </p:sp>
    </p:spTree>
    <p:extLst>
      <p:ext uri="{BB962C8B-B14F-4D97-AF65-F5344CB8AC3E}">
        <p14:creationId xmlns:p14="http://schemas.microsoft.com/office/powerpoint/2010/main" val="2112209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F6AD97F2-7D5B-FCDF-22B3-8164DFD0D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BD529254-2B86-30AA-0954-AD473D18B05D}"/>
              </a:ext>
            </a:extLst>
          </p:cNvPr>
          <p:cNvSpPr txBox="1"/>
          <p:nvPr/>
        </p:nvSpPr>
        <p:spPr>
          <a:xfrm>
            <a:off x="613029" y="430985"/>
            <a:ext cx="8120892" cy="10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Any questions?</a:t>
            </a:r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FB9D4F0F-0A27-A178-359F-50DF4EE4904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picture containing doll, toy&#10;&#10;Description automatically generated">
            <a:extLst>
              <a:ext uri="{FF2B5EF4-FFF2-40B4-BE49-F238E27FC236}">
                <a16:creationId xmlns:a16="http://schemas.microsoft.com/office/drawing/2014/main" id="{E65C7132-37D3-9B54-8BC9-6A88F74F8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950" y="1490663"/>
            <a:ext cx="68961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0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CACF19EC-BCFF-842C-65A0-ADFE191CE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B5918C14-1B78-772B-97C7-1A8DACA6BBD9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2622313F-0AB4-C02C-5580-25BE4A771A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CD148364-73A7-7830-E7F4-40ED5CDC9342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Assignment 1</a:t>
            </a:r>
          </a:p>
          <a:p>
            <a:pPr marL="554990" lvl="1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Make changes to the application</a:t>
            </a: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Provide an input box on the home page for user to enter the email paragraphs. </a:t>
            </a: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After user clicks the submit button, they should get a auto reply response printed on the home page output box.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The replied message should contain the email sender's name.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Assume all inputs have sender name attached at the end. </a:t>
            </a:r>
            <a:endParaRPr lang="en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Example input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"Hi Foo, I have a question regarding my order status. Regards, </a:t>
            </a:r>
            <a:r>
              <a:rPr lang="en" sz="2000" b="1" u="sng">
                <a:solidFill>
                  <a:srgbClr val="242385"/>
                </a:solidFill>
              </a:rPr>
              <a:t>Bryan</a:t>
            </a:r>
            <a:r>
              <a:rPr lang="en" sz="2000">
                <a:solidFill>
                  <a:srgbClr val="242385"/>
                </a:solidFill>
              </a:rPr>
              <a:t>."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Expected output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"Hi </a:t>
            </a:r>
            <a:r>
              <a:rPr lang="en" sz="2000" b="1" u="sng">
                <a:solidFill>
                  <a:srgbClr val="242385"/>
                </a:solidFill>
              </a:rPr>
              <a:t>Bryan</a:t>
            </a:r>
            <a:r>
              <a:rPr lang="en" sz="2000">
                <a:solidFill>
                  <a:srgbClr val="242385"/>
                </a:solidFill>
              </a:rPr>
              <a:t>, thanks for your email. I will get back to you soon. Best, Foo." </a:t>
            </a:r>
          </a:p>
        </p:txBody>
      </p:sp>
    </p:spTree>
    <p:extLst>
      <p:ext uri="{BB962C8B-B14F-4D97-AF65-F5344CB8AC3E}">
        <p14:creationId xmlns:p14="http://schemas.microsoft.com/office/powerpoint/2010/main" val="2699265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B8F709E0-ACA2-7F3E-3A26-E98082CC7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4F674B5B-5203-1648-1CD7-3F454463A5B3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4FAC8EF7-BB8F-C905-AB37-EE8B18ADFE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8478BE84-FB11-2771-62A5-03B62B78780D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Assignment 2</a:t>
            </a:r>
          </a:p>
          <a:p>
            <a:pPr marL="554990" lvl="1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Submit your work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Record a video demo 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Show the user flow with input of an email copies and check the output. </a:t>
            </a:r>
            <a:endParaRPr lang="en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Try a few different email copies demonstrate it works for all.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Explain your solution and algorithm for this product feature.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Video recording tool Loom: </a:t>
            </a:r>
            <a:r>
              <a:rPr lang="en" sz="2000">
                <a:solidFill>
                  <a:srgbClr val="242385"/>
                </a:solidFill>
                <a:hlinkClick r:id="rId4"/>
              </a:rPr>
              <a:t>https://www.loom.com/</a:t>
            </a:r>
            <a:r>
              <a:rPr lang="en" sz="2000">
                <a:solidFill>
                  <a:srgbClr val="242385"/>
                </a:solidFill>
              </a:rPr>
              <a:t> </a:t>
            </a:r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Ø"/>
            </a:pPr>
            <a:r>
              <a:rPr lang="en" sz="2000">
                <a:solidFill>
                  <a:srgbClr val="242385"/>
                </a:solidFill>
              </a:rPr>
              <a:t>Attach your video link to the project workspace folder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"BP - Feb, 2025 - Workspace with students" -&gt; "Student's Assignments" -&gt; "Assignment 2. " -&gt; "firstname_last_name_assignment_2.url"</a:t>
            </a:r>
            <a:endParaRPr lang="en" sz="1850"/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Shared folder </a:t>
            </a:r>
            <a:r>
              <a:rPr lang="en" sz="2000">
                <a:solidFill>
                  <a:srgbClr val="242385"/>
                </a:solidFill>
                <a:hlinkClick r:id="rId5"/>
              </a:rPr>
              <a:t>link</a:t>
            </a:r>
            <a:r>
              <a:rPr lang="en" sz="2000">
                <a:solidFill>
                  <a:srgbClr val="24238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8069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ACBD120C-2B30-F515-41E7-CE9C070C1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1D14D504-CD7F-E5B1-4D1D-94FDD74A2924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6198E6C1-0FC0-A070-F28E-1C9557310E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78116DB6-9D29-CEFD-16E5-B40A1294B69D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Assignment 2 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Submit assignment 2 by </a:t>
            </a:r>
            <a:r>
              <a:rPr lang="en" sz="2000" b="1" u="sng">
                <a:solidFill>
                  <a:srgbClr val="242385"/>
                </a:solidFill>
              </a:rPr>
              <a:t>March 22nd. 2025</a:t>
            </a:r>
            <a:r>
              <a:rPr lang="en" sz="2000">
                <a:solidFill>
                  <a:srgbClr val="242385"/>
                </a:solidFill>
              </a:rPr>
              <a:t> </a:t>
            </a:r>
            <a:endParaRPr lang="en" sz="1850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97790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62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2701DBD1-14B9-D8D5-5917-F29E9FC02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4F13BA4A-0D55-C79C-0970-A4D3A8485806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8CAF0246-39FB-7FDD-CB2F-B9A6A79AE1B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3005BA6E-A702-233C-FDC9-F75261ABFBF8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Assignment 1 – Solutions</a:t>
            </a:r>
          </a:p>
          <a:p>
            <a:pPr marL="554990" lvl="1">
              <a:lnSpc>
                <a:spcPct val="114999"/>
              </a:lnSpc>
              <a:buSzPts val="1000"/>
            </a:pPr>
            <a:endParaRPr lang="en" sz="2000">
              <a:solidFill>
                <a:srgbClr val="242385"/>
              </a:solidFill>
            </a:endParaRPr>
          </a:p>
          <a:p>
            <a:pPr marL="822325" lvl="1" indent="-267335">
              <a:lnSpc>
                <a:spcPct val="114999"/>
              </a:lnSpc>
              <a:buSzPts val="1000"/>
              <a:buFont typeface="Wingdings,Sans-Serif"/>
              <a:buChar char="Ø"/>
            </a:pPr>
            <a:r>
              <a:rPr lang="en" sz="2000">
                <a:solidFill>
                  <a:srgbClr val="242385"/>
                </a:solidFill>
              </a:rPr>
              <a:t>Example input</a:t>
            </a:r>
            <a:endParaRPr lang="en-US" sz="2000"/>
          </a:p>
          <a:p>
            <a:pPr marL="1279525" lvl="2" indent="-267335">
              <a:lnSpc>
                <a:spcPct val="114999"/>
              </a:lnSpc>
              <a:buSzPts val="1000"/>
              <a:buFont typeface="Wingdings,Sans-Serif"/>
              <a:buChar char="§"/>
            </a:pPr>
            <a:r>
              <a:rPr lang="en" sz="2000">
                <a:solidFill>
                  <a:srgbClr val="242385"/>
                </a:solidFill>
              </a:rPr>
              <a:t>"Hi Foo, I have a question regarding my order status. Regards, </a:t>
            </a:r>
            <a:r>
              <a:rPr lang="en" sz="2000" b="1" u="sng">
                <a:solidFill>
                  <a:srgbClr val="242385"/>
                </a:solidFill>
              </a:rPr>
              <a:t>Bryan</a:t>
            </a:r>
            <a:r>
              <a:rPr lang="en" sz="2000">
                <a:solidFill>
                  <a:srgbClr val="242385"/>
                </a:solidFill>
              </a:rPr>
              <a:t>."</a:t>
            </a:r>
            <a:endParaRPr lang="en-US" sz="2000"/>
          </a:p>
          <a:p>
            <a:pPr marL="822325" lvl="1" indent="-267335">
              <a:lnSpc>
                <a:spcPct val="114999"/>
              </a:lnSpc>
              <a:buSzPts val="1000"/>
              <a:buFont typeface="Wingdings,Sans-Serif"/>
              <a:buChar char="Ø"/>
            </a:pPr>
            <a:r>
              <a:rPr lang="en" sz="2000">
                <a:solidFill>
                  <a:srgbClr val="242385"/>
                </a:solidFill>
              </a:rPr>
              <a:t>Expected output</a:t>
            </a:r>
            <a:endParaRPr lang="en" sz="2000"/>
          </a:p>
          <a:p>
            <a:pPr marL="1279525" lvl="2" indent="-267335">
              <a:lnSpc>
                <a:spcPct val="114999"/>
              </a:lnSpc>
              <a:buSzPts val="1000"/>
              <a:buFont typeface="Wingdings,Sans-Serif"/>
              <a:buChar char="§"/>
            </a:pPr>
            <a:r>
              <a:rPr lang="en" sz="2000">
                <a:solidFill>
                  <a:srgbClr val="242385"/>
                </a:solidFill>
              </a:rPr>
              <a:t>"Hi </a:t>
            </a:r>
            <a:r>
              <a:rPr lang="en" sz="2000" b="1" u="sng">
                <a:solidFill>
                  <a:srgbClr val="242385"/>
                </a:solidFill>
              </a:rPr>
              <a:t>Bryan</a:t>
            </a:r>
            <a:r>
              <a:rPr lang="en" sz="2000">
                <a:solidFill>
                  <a:srgbClr val="242385"/>
                </a:solidFill>
              </a:rPr>
              <a:t>, thanks for your email. I will get back to you soon. Best, Foo." </a:t>
            </a:r>
            <a:endParaRPr lang="en"/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Solution 1. String matching</a:t>
            </a: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,Sans-Serif"/>
              <a:buChar char="Ø"/>
            </a:pPr>
            <a:r>
              <a:rPr lang="en" sz="2000">
                <a:solidFill>
                  <a:srgbClr val="242385"/>
                </a:solidFill>
              </a:rPr>
              <a:t>Match the greetings at the beginning and the end of the email, extract the sender and the replier names. </a:t>
            </a:r>
          </a:p>
          <a:p>
            <a:pPr marL="554990" lvl="1">
              <a:lnSpc>
                <a:spcPct val="114999"/>
              </a:lnSpc>
              <a:buClr>
                <a:srgbClr val="5370E7"/>
              </a:buClr>
              <a:buSzPts val="1000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0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91A5C09B-D1FA-4176-5864-2503CBFA9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FAA6115D-586B-7293-D875-D12DCF35B6D4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4A271236-1429-BFB3-996D-BF9B8AF0406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954A424C-A418-78C1-7B2F-49FEDD7C6533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Assignment 1 – Solutions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Solution 1. String matching</a:t>
            </a: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,Sans-Serif"/>
              <a:buChar char="Ø"/>
            </a:pPr>
            <a:r>
              <a:rPr lang="en" sz="2000">
                <a:solidFill>
                  <a:srgbClr val="242385"/>
                </a:solidFill>
              </a:rPr>
              <a:t>Implementation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 err="1">
                <a:solidFill>
                  <a:srgbClr val="242385"/>
                </a:solidFill>
              </a:rPr>
              <a:t>views_util</a:t>
            </a:r>
            <a:r>
              <a:rPr lang="en" sz="2000">
                <a:solidFill>
                  <a:srgbClr val="242385"/>
                </a:solidFill>
              </a:rPr>
              <a:t> functions that extract sender and replier names using regular expression matching </a:t>
            </a:r>
          </a:p>
          <a:p>
            <a:pPr marL="1736725" lvl="3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Starting greetings</a:t>
            </a:r>
          </a:p>
          <a:p>
            <a:pPr marL="2193925" lvl="4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,Sans-Serif"/>
              <a:buChar char="Ø"/>
            </a:pPr>
            <a:r>
              <a:rPr lang="en" sz="2000">
                <a:solidFill>
                  <a:srgbClr val="242385"/>
                </a:solidFill>
              </a:rPr>
              <a:t>"Hello", "Hi", "Dear", "Miss", "Dr"</a:t>
            </a:r>
          </a:p>
          <a:p>
            <a:pPr marL="1736725" lvl="3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Ending greetings</a:t>
            </a:r>
          </a:p>
          <a:p>
            <a:pPr marL="2193925" lvl="4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,Sans-Serif"/>
              <a:buChar char="Ø"/>
            </a:pPr>
            <a:r>
              <a:rPr lang="en" sz="2000">
                <a:solidFill>
                  <a:srgbClr val="242385"/>
                </a:solidFill>
              </a:rPr>
              <a:t>"Regards", "Best", "Yours", "Sincerely"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30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AA204CE0-8598-0828-4A32-273FB8D2B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CE750121-4F5D-A2D5-6CB7-378FBD2FC76A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51E50B7A-1EAA-AFE9-21AD-03A4362B812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865E6FEA-27AC-B35B-B8F7-3F281C8B4C11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Assignment 1 – Solutions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Solution 1. String matching</a:t>
            </a: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,Sans-Serif"/>
              <a:buChar char="Ø"/>
            </a:pPr>
            <a:r>
              <a:rPr lang="en" sz="2000">
                <a:solidFill>
                  <a:srgbClr val="242385"/>
                </a:solidFill>
              </a:rPr>
              <a:t>Implementation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views_util.py</a:t>
            </a:r>
            <a:endParaRPr lang="en"/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15F46EC-F42F-FD75-2E3A-F7E466133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470" y="1102178"/>
            <a:ext cx="6760483" cy="518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5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B03B5BAB-1C52-85A1-8711-DE82CEB2E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FD87E840-FE07-BA73-2061-C5DF8FF19697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3419BC0D-AF90-94AE-4D53-2C2EC7CCC3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08F756AC-FD8F-DAA8-8454-F29BA8C685E2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Assignment 1 – Solutions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Solution 1. String matching</a:t>
            </a: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,Sans-Serif"/>
              <a:buChar char="Ø"/>
            </a:pPr>
            <a:r>
              <a:rPr lang="en" sz="2000">
                <a:solidFill>
                  <a:srgbClr val="242385"/>
                </a:solidFill>
              </a:rPr>
              <a:t>Implementation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views_util.py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views.py</a:t>
            </a: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00B294A-2C8C-0F01-1958-BEEA92895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252" y="1416326"/>
            <a:ext cx="8124257" cy="47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35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1B0AE5D7-6DCF-28C6-BA89-C9E770413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C16784DF-D300-886D-2BBF-C236134F556D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5FF9C4C1-CC34-6098-649F-F6D7D6B2E1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8E321B4A-4F9F-480A-66F0-48F071D564C5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Assignment 1 – Solutions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Solution 1. String matching</a:t>
            </a: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,Sans-Serif"/>
              <a:buChar char="Ø"/>
            </a:pPr>
            <a:r>
              <a:rPr lang="en" sz="2000">
                <a:solidFill>
                  <a:srgbClr val="242385"/>
                </a:solidFill>
              </a:rPr>
              <a:t>Implementation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views_util.py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views.py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auto_reply.html</a:t>
            </a:r>
          </a:p>
        </p:txBody>
      </p:sp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74C50C7-16A3-411E-A23B-EC9B7051D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892" y="1403636"/>
            <a:ext cx="7711108" cy="545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>
          <a:extLst>
            <a:ext uri="{FF2B5EF4-FFF2-40B4-BE49-F238E27FC236}">
              <a16:creationId xmlns:a16="http://schemas.microsoft.com/office/drawing/2014/main" id="{7DCFC5CD-8A9C-833A-B4B3-A7D6A0607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0">
            <a:extLst>
              <a:ext uri="{FF2B5EF4-FFF2-40B4-BE49-F238E27FC236}">
                <a16:creationId xmlns:a16="http://schemas.microsoft.com/office/drawing/2014/main" id="{26594766-1A61-6709-076D-FDD905182D51}"/>
              </a:ext>
            </a:extLst>
          </p:cNvPr>
          <p:cNvSpPr txBox="1"/>
          <p:nvPr/>
        </p:nvSpPr>
        <p:spPr>
          <a:xfrm>
            <a:off x="613029" y="571352"/>
            <a:ext cx="8120892" cy="54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300" b="1">
                <a:solidFill>
                  <a:srgbClr val="5370E7"/>
                </a:solidFill>
                <a:sym typeface="Inter Tight"/>
              </a:rPr>
              <a:t>Integrate LLM service using Python</a:t>
            </a:r>
            <a:endParaRPr lang="en" sz="3300">
              <a:sym typeface="Inter Tight"/>
            </a:endParaRPr>
          </a:p>
          <a:p>
            <a:endParaRPr lang="en" sz="3300" b="1">
              <a:solidFill>
                <a:srgbClr val="5370E7"/>
              </a:solidFill>
            </a:endParaRPr>
          </a:p>
        </p:txBody>
      </p:sp>
      <p:pic>
        <p:nvPicPr>
          <p:cNvPr id="150" name="Google Shape;150;p40">
            <a:extLst>
              <a:ext uri="{FF2B5EF4-FFF2-40B4-BE49-F238E27FC236}">
                <a16:creationId xmlns:a16="http://schemas.microsoft.com/office/drawing/2014/main" id="{025E2F64-DACB-9E2E-A78C-37CA228B07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67" y="6166734"/>
            <a:ext cx="2468867" cy="4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9;p40">
            <a:extLst>
              <a:ext uri="{FF2B5EF4-FFF2-40B4-BE49-F238E27FC236}">
                <a16:creationId xmlns:a16="http://schemas.microsoft.com/office/drawing/2014/main" id="{FEB6C93F-10B8-A3E6-7F50-A4CC43F01D4A}"/>
              </a:ext>
            </a:extLst>
          </p:cNvPr>
          <p:cNvSpPr txBox="1"/>
          <p:nvPr/>
        </p:nvSpPr>
        <p:spPr>
          <a:xfrm>
            <a:off x="613734" y="1109381"/>
            <a:ext cx="10967599" cy="463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>
                <a:solidFill>
                  <a:srgbClr val="242385"/>
                </a:solidFill>
              </a:rPr>
              <a:t>Assignment 1 – Solutions</a:t>
            </a: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endParaRPr lang="en" sz="2000">
              <a:solidFill>
                <a:srgbClr val="242385"/>
              </a:solidFill>
            </a:endParaRPr>
          </a:p>
          <a:p>
            <a:pPr marL="365125" indent="-267335">
              <a:lnSpc>
                <a:spcPct val="114999"/>
              </a:lnSpc>
              <a:buClr>
                <a:srgbClr val="5370E7"/>
              </a:buClr>
              <a:buSzPts val="1000"/>
              <a:buFont typeface="Inter Tight"/>
              <a:buChar char="●"/>
            </a:pPr>
            <a:r>
              <a:rPr lang="en" sz="2000">
                <a:solidFill>
                  <a:srgbClr val="242385"/>
                </a:solidFill>
              </a:rPr>
              <a:t>Solution 1. String matching</a:t>
            </a:r>
            <a:endParaRPr lang="en" sz="1850"/>
          </a:p>
          <a:p>
            <a:pPr marL="822325" lvl="1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,Sans-Serif"/>
              <a:buChar char="Ø"/>
            </a:pPr>
            <a:r>
              <a:rPr lang="en" sz="2000">
                <a:solidFill>
                  <a:srgbClr val="242385"/>
                </a:solidFill>
              </a:rPr>
              <a:t>Implementation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views_util.py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views.py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auto_reply.html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r>
              <a:rPr lang="en" sz="2000">
                <a:solidFill>
                  <a:srgbClr val="242385"/>
                </a:solidFill>
              </a:rPr>
              <a:t>test_views_util.py</a:t>
            </a:r>
          </a:p>
          <a:p>
            <a:pPr marL="1279525" lvl="2" indent="-267335">
              <a:lnSpc>
                <a:spcPct val="114999"/>
              </a:lnSpc>
              <a:buClr>
                <a:srgbClr val="5370E7"/>
              </a:buClr>
              <a:buSzPts val="1000"/>
              <a:buFont typeface="Wingdings"/>
              <a:buChar char="§"/>
            </a:pPr>
            <a:endParaRPr lang="en" sz="2000">
              <a:solidFill>
                <a:srgbClr val="242385"/>
              </a:solidFill>
            </a:endParaRPr>
          </a:p>
        </p:txBody>
      </p:sp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EA45BBF-1F8A-C1F4-A47C-3B8EFE33D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257" y="907676"/>
            <a:ext cx="5530398" cy="57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54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ssionNo xmlns="a1200294-7566-47bd-bcc6-0c4e5d371f43">1</SessionNo>
    <TaxCatchAll xmlns="babfc5af-ba08-4223-8118-2e61d2979772" xsi:nil="true"/>
    <lcf76f155ced4ddcb4097134ff3c332f xmlns="a1200294-7566-47bd-bcc6-0c4e5d371f43">
      <Terms xmlns="http://schemas.microsoft.com/office/infopath/2007/PartnerControls"/>
    </lcf76f155ced4ddcb4097134ff3c332f>
    <PostingDate xmlns="a1200294-7566-47bd-bcc6-0c4e5d371f43" xsi:nil="true"/>
    <Employee xmlns="a1200294-7566-47bd-bcc6-0c4e5d371f43">
      <UserInfo>
        <DisplayName/>
        <AccountId xsi:nil="true"/>
        <AccountType/>
      </UserInfo>
    </Employe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FF15707724F49A972C13B33FAAA8B" ma:contentTypeVersion="37" ma:contentTypeDescription="Create a new document." ma:contentTypeScope="" ma:versionID="0d6da3a96eaa39d46166618daaa295aa">
  <xsd:schema xmlns:xsd="http://www.w3.org/2001/XMLSchema" xmlns:xs="http://www.w3.org/2001/XMLSchema" xmlns:p="http://schemas.microsoft.com/office/2006/metadata/properties" xmlns:ns2="a1200294-7566-47bd-bcc6-0c4e5d371f43" xmlns:ns3="babfc5af-ba08-4223-8118-2e61d2979772" targetNamespace="http://schemas.microsoft.com/office/2006/metadata/properties" ma:root="true" ma:fieldsID="04dea3cd8ac799b83681f5649b523f8d" ns2:_="" ns3:_="">
    <xsd:import namespace="a1200294-7566-47bd-bcc6-0c4e5d371f43"/>
    <xsd:import namespace="babfc5af-ba08-4223-8118-2e61d2979772"/>
    <xsd:element name="properties">
      <xsd:complexType>
        <xsd:sequence>
          <xsd:element name="documentManagement">
            <xsd:complexType>
              <xsd:all>
                <xsd:element ref="ns2:Employee" minOccurs="0"/>
                <xsd:element ref="ns2:PostingDate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SessionNo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00294-7566-47bd-bcc6-0c4e5d371f43" elementFormDefault="qualified">
    <xsd:import namespace="http://schemas.microsoft.com/office/2006/documentManagement/types"/>
    <xsd:import namespace="http://schemas.microsoft.com/office/infopath/2007/PartnerControls"/>
    <xsd:element name="Employee" ma:index="1" nillable="true" ma:displayName="Employee" ma:format="Dropdown" ma:list="UserInfo" ma:SharePointGroup="0" ma:internalName="Employe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ostingDate" ma:index="2" nillable="true" ma:displayName="Posting Date" ma:format="DateOnly" ma:internalName="PostingDate" ma:readOnly="false">
      <xsd:simpleType>
        <xsd:restriction base="dms:DateTime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4" nillable="true" ma:displayName="Tags" ma:hidden="true" ma:internalName="MediaServiceAutoTags" ma:readOnly="true">
      <xsd:simpleType>
        <xsd:restriction base="dms:Text"/>
      </xsd:simpleType>
    </xsd:element>
    <xsd:element name="MediaServiceOCR" ma:index="15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c01bbee-216c-4cdf-bb0c-f637e50b3b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6" nillable="true" ma:displayName="Location" ma:indexed="true" ma:internalName="MediaServiceLocation" ma:readOnly="true">
      <xsd:simpleType>
        <xsd:restriction base="dms:Text"/>
      </xsd:simpleType>
    </xsd:element>
    <xsd:element name="SessionNo" ma:index="27" nillable="true" ma:displayName="Order" ma:decimals="0" ma:default="1" ma:format="Dropdown" ma:internalName="SessionNo" ma:percentage="FALSE">
      <xsd:simpleType>
        <xsd:restriction base="dms:Number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fc5af-ba08-4223-8118-2e61d297977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2" nillable="true" ma:displayName="Taxonomy Catch All Column" ma:hidden="true" ma:list="{30907219-2b16-4918-aa31-a6d15e45b1a4}" ma:internalName="TaxCatchAll" ma:readOnly="false" ma:showField="CatchAllData" ma:web="babfc5af-ba08-4223-8118-2e61d29797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EDE6D5-D66B-4261-B4B0-134B5326BB63}">
  <ds:schemaRefs>
    <ds:schemaRef ds:uri="a1200294-7566-47bd-bcc6-0c4e5d371f43"/>
    <ds:schemaRef ds:uri="babfc5af-ba08-4223-8118-2e61d2979772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9165BC-07A4-4737-AAE0-B4EE1A6E9C33}">
  <ds:schemaRefs>
    <ds:schemaRef ds:uri="a1200294-7566-47bd-bcc6-0c4e5d371f43"/>
    <ds:schemaRef ds:uri="babfc5af-ba08-4223-8118-2e61d29797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C0BC607-5E02-491B-BA38-9667071DB2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31</Slides>
  <Notes>31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2025-03-03T01:18:24Z</dcterms:created>
  <dcterms:modified xsi:type="dcterms:W3CDTF">2025-03-03T23:46:08Z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0x010100AF3FF15707724F49A972C13B33FAAA8B</vt:lpwstr>
  </property>
  <property fmtid="{D5CDD505-2E9C-101B-9397-08002B2CF9AE}" pid="3" name="MediaServiceImageTags">
    <vt:lpwstr/>
  </property>
</Properties>
</file>