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7" r:id="rId5"/>
    <p:sldId id="402" r:id="rId6"/>
    <p:sldId id="421" r:id="rId7"/>
    <p:sldId id="422" r:id="rId8"/>
    <p:sldId id="425" r:id="rId9"/>
    <p:sldId id="426" r:id="rId10"/>
    <p:sldId id="428" r:id="rId11"/>
    <p:sldId id="429" r:id="rId12"/>
    <p:sldId id="447" r:id="rId13"/>
    <p:sldId id="388" r:id="rId14"/>
    <p:sldId id="430" r:id="rId15"/>
    <p:sldId id="427" r:id="rId16"/>
    <p:sldId id="433" r:id="rId17"/>
    <p:sldId id="435" r:id="rId18"/>
    <p:sldId id="436" r:id="rId19"/>
    <p:sldId id="442" r:id="rId20"/>
    <p:sldId id="437" r:id="rId21"/>
    <p:sldId id="438" r:id="rId22"/>
    <p:sldId id="439" r:id="rId23"/>
    <p:sldId id="440" r:id="rId24"/>
    <p:sldId id="444" r:id="rId25"/>
    <p:sldId id="441" r:id="rId26"/>
    <p:sldId id="431" r:id="rId27"/>
    <p:sldId id="446" r:id="rId28"/>
    <p:sldId id="432" r:id="rId29"/>
    <p:sldId id="4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38ED7-7F12-6B10-4BAA-5E4EBE2DB0C5}" v="2770" dt="2025-03-10T21:57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Sun" userId="S::yuan.sun@openavenuesfoundation.org::ef2655d3-fdfa-4d6d-9e43-e6e57d7b01e4" providerId="AD" clId="Web-{11338ED7-7F12-6B10-4BAA-5E4EBE2DB0C5}"/>
    <pc:docChg chg="addSld delSld modSld sldOrd">
      <pc:chgData name="Yuan Sun" userId="S::yuan.sun@openavenuesfoundation.org::ef2655d3-fdfa-4d6d-9e43-e6e57d7b01e4" providerId="AD" clId="Web-{11338ED7-7F12-6B10-4BAA-5E4EBE2DB0C5}" dt="2025-03-10T21:57:14.706" v="2706" actId="20577"/>
      <pc:docMkLst>
        <pc:docMk/>
      </pc:docMkLst>
      <pc:sldChg chg="add ord">
        <pc:chgData name="Yuan Sun" userId="S::yuan.sun@openavenuesfoundation.org::ef2655d3-fdfa-4d6d-9e43-e6e57d7b01e4" providerId="AD" clId="Web-{11338ED7-7F12-6B10-4BAA-5E4EBE2DB0C5}" dt="2025-03-09T22:11:57.336" v="108"/>
        <pc:sldMkLst>
          <pc:docMk/>
          <pc:sldMk cId="2652143415" sldId="388"/>
        </pc:sldMkLst>
      </pc:sldChg>
      <pc:sldChg chg="modSp">
        <pc:chgData name="Yuan Sun" userId="S::yuan.sun@openavenuesfoundation.org::ef2655d3-fdfa-4d6d-9e43-e6e57d7b01e4" providerId="AD" clId="Web-{11338ED7-7F12-6B10-4BAA-5E4EBE2DB0C5}" dt="2025-03-09T23:48:40.217" v="1115" actId="20577"/>
        <pc:sldMkLst>
          <pc:docMk/>
          <pc:sldMk cId="1231421449" sldId="402"/>
        </pc:sldMkLst>
        <pc:spChg chg="mod">
          <ac:chgData name="Yuan Sun" userId="S::yuan.sun@openavenuesfoundation.org::ef2655d3-fdfa-4d6d-9e43-e6e57d7b01e4" providerId="AD" clId="Web-{11338ED7-7F12-6B10-4BAA-5E4EBE2DB0C5}" dt="2025-03-09T23:48:40.217" v="1115" actId="20577"/>
          <ac:spMkLst>
            <pc:docMk/>
            <pc:sldMk cId="1231421449" sldId="402"/>
            <ac:spMk id="3" creationId="{3B95EB09-1852-66E8-A650-6B6A4F28BE13}"/>
          </ac:spMkLst>
        </pc:spChg>
        <pc:spChg chg="mod">
          <ac:chgData name="Yuan Sun" userId="S::yuan.sun@openavenuesfoundation.org::ef2655d3-fdfa-4d6d-9e43-e6e57d7b01e4" providerId="AD" clId="Web-{11338ED7-7F12-6B10-4BAA-5E4EBE2DB0C5}" dt="2025-03-09T22:10:53.023" v="85" actId="20577"/>
          <ac:spMkLst>
            <pc:docMk/>
            <pc:sldMk cId="1231421449" sldId="402"/>
            <ac:spMk id="161" creationId="{8958A887-A807-9E35-B640-399B53C6241F}"/>
          </ac:spMkLst>
        </pc:spChg>
      </pc:sldChg>
      <pc:sldChg chg="add del">
        <pc:chgData name="Yuan Sun" userId="S::yuan.sun@openavenuesfoundation.org::ef2655d3-fdfa-4d6d-9e43-e6e57d7b01e4" providerId="AD" clId="Web-{11338ED7-7F12-6B10-4BAA-5E4EBE2DB0C5}" dt="2025-03-09T22:30:05.867" v="287"/>
        <pc:sldMkLst>
          <pc:docMk/>
          <pc:sldMk cId="2112209543" sldId="410"/>
        </pc:sldMkLst>
      </pc:sldChg>
      <pc:sldChg chg="add del">
        <pc:chgData name="Yuan Sun" userId="S::yuan.sun@openavenuesfoundation.org::ef2655d3-fdfa-4d6d-9e43-e6e57d7b01e4" providerId="AD" clId="Web-{11338ED7-7F12-6B10-4BAA-5E4EBE2DB0C5}" dt="2025-03-10T21:56:11.203" v="2704"/>
        <pc:sldMkLst>
          <pc:docMk/>
          <pc:sldMk cId="2356627254" sldId="416"/>
        </pc:sldMkLst>
      </pc:sldChg>
      <pc:sldChg chg="modSp ord">
        <pc:chgData name="Yuan Sun" userId="S::yuan.sun@openavenuesfoundation.org::ef2655d3-fdfa-4d6d-9e43-e6e57d7b01e4" providerId="AD" clId="Web-{11338ED7-7F12-6B10-4BAA-5E4EBE2DB0C5}" dt="2025-03-09T23:49:00.672" v="1117" actId="20577"/>
        <pc:sldMkLst>
          <pc:docMk/>
          <pc:sldMk cId="1657263296" sldId="426"/>
        </pc:sldMkLst>
        <pc:spChg chg="mod">
          <ac:chgData name="Yuan Sun" userId="S::yuan.sun@openavenuesfoundation.org::ef2655d3-fdfa-4d6d-9e43-e6e57d7b01e4" providerId="AD" clId="Web-{11338ED7-7F12-6B10-4BAA-5E4EBE2DB0C5}" dt="2025-03-09T23:49:00.672" v="1117" actId="20577"/>
          <ac:spMkLst>
            <pc:docMk/>
            <pc:sldMk cId="1657263296" sldId="426"/>
            <ac:spMk id="3" creationId="{DBDEDF2F-5BA8-1573-05BC-5818E628A558}"/>
          </ac:spMkLst>
        </pc:spChg>
        <pc:spChg chg="mod">
          <ac:chgData name="Yuan Sun" userId="S::yuan.sun@openavenuesfoundation.org::ef2655d3-fdfa-4d6d-9e43-e6e57d7b01e4" providerId="AD" clId="Web-{11338ED7-7F12-6B10-4BAA-5E4EBE2DB0C5}" dt="2025-03-09T22:11:11.179" v="92" actId="20577"/>
          <ac:spMkLst>
            <pc:docMk/>
            <pc:sldMk cId="1657263296" sldId="426"/>
            <ac:spMk id="161" creationId="{81133F6F-38A8-EF77-4ED8-EC2771813E9E}"/>
          </ac:spMkLst>
        </pc:spChg>
      </pc:sldChg>
      <pc:sldChg chg="modSp">
        <pc:chgData name="Yuan Sun" userId="S::yuan.sun@openavenuesfoundation.org::ef2655d3-fdfa-4d6d-9e43-e6e57d7b01e4" providerId="AD" clId="Web-{11338ED7-7F12-6B10-4BAA-5E4EBE2DB0C5}" dt="2025-03-09T23:49:03.141" v="1119" actId="20577"/>
        <pc:sldMkLst>
          <pc:docMk/>
          <pc:sldMk cId="350355681" sldId="427"/>
        </pc:sldMkLst>
        <pc:spChg chg="mod">
          <ac:chgData name="Yuan Sun" userId="S::yuan.sun@openavenuesfoundation.org::ef2655d3-fdfa-4d6d-9e43-e6e57d7b01e4" providerId="AD" clId="Web-{11338ED7-7F12-6B10-4BAA-5E4EBE2DB0C5}" dt="2025-03-09T23:49:03.141" v="1119" actId="20577"/>
          <ac:spMkLst>
            <pc:docMk/>
            <pc:sldMk cId="350355681" sldId="427"/>
            <ac:spMk id="3" creationId="{8556D0CE-CBCE-6E43-A8F9-C30DC6D59BC6}"/>
          </ac:spMkLst>
        </pc:spChg>
        <pc:spChg chg="mod">
          <ac:chgData name="Yuan Sun" userId="S::yuan.sun@openavenuesfoundation.org::ef2655d3-fdfa-4d6d-9e43-e6e57d7b01e4" providerId="AD" clId="Web-{11338ED7-7F12-6B10-4BAA-5E4EBE2DB0C5}" dt="2025-03-09T22:11:20.836" v="97" actId="20577"/>
          <ac:spMkLst>
            <pc:docMk/>
            <pc:sldMk cId="350355681" sldId="427"/>
            <ac:spMk id="161" creationId="{A7E17739-5239-75F0-C2BA-FF27A5C9F481}"/>
          </ac:spMkLst>
        </pc:spChg>
      </pc:sldChg>
      <pc:sldChg chg="ord">
        <pc:chgData name="Yuan Sun" userId="S::yuan.sun@openavenuesfoundation.org::ef2655d3-fdfa-4d6d-9e43-e6e57d7b01e4" providerId="AD" clId="Web-{11338ED7-7F12-6B10-4BAA-5E4EBE2DB0C5}" dt="2025-03-09T22:11:52.664" v="106"/>
        <pc:sldMkLst>
          <pc:docMk/>
          <pc:sldMk cId="1379727905" sldId="428"/>
        </pc:sldMkLst>
      </pc:sldChg>
      <pc:sldChg chg="ord">
        <pc:chgData name="Yuan Sun" userId="S::yuan.sun@openavenuesfoundation.org::ef2655d3-fdfa-4d6d-9e43-e6e57d7b01e4" providerId="AD" clId="Web-{11338ED7-7F12-6B10-4BAA-5E4EBE2DB0C5}" dt="2025-03-09T22:11:55.070" v="107"/>
        <pc:sldMkLst>
          <pc:docMk/>
          <pc:sldMk cId="1968531615" sldId="429"/>
        </pc:sldMkLst>
      </pc:sldChg>
      <pc:sldChg chg="modSp add ord replId">
        <pc:chgData name="Yuan Sun" userId="S::yuan.sun@openavenuesfoundation.org::ef2655d3-fdfa-4d6d-9e43-e6e57d7b01e4" providerId="AD" clId="Web-{11338ED7-7F12-6B10-4BAA-5E4EBE2DB0C5}" dt="2025-03-09T22:24:40.520" v="276" actId="20577"/>
        <pc:sldMkLst>
          <pc:docMk/>
          <pc:sldMk cId="3179156452" sldId="430"/>
        </pc:sldMkLst>
        <pc:spChg chg="mod">
          <ac:chgData name="Yuan Sun" userId="S::yuan.sun@openavenuesfoundation.org::ef2655d3-fdfa-4d6d-9e43-e6e57d7b01e4" providerId="AD" clId="Web-{11338ED7-7F12-6B10-4BAA-5E4EBE2DB0C5}" dt="2025-03-09T22:24:40.520" v="276" actId="20577"/>
          <ac:spMkLst>
            <pc:docMk/>
            <pc:sldMk cId="3179156452" sldId="430"/>
            <ac:spMk id="4" creationId="{07BC39A9-759A-1684-B1CF-F3D8747E9A68}"/>
          </ac:spMkLst>
        </pc:spChg>
      </pc:sldChg>
      <pc:sldChg chg="modSp add replId">
        <pc:chgData name="Yuan Sun" userId="S::yuan.sun@openavenuesfoundation.org::ef2655d3-fdfa-4d6d-9e43-e6e57d7b01e4" providerId="AD" clId="Web-{11338ED7-7F12-6B10-4BAA-5E4EBE2DB0C5}" dt="2025-03-10T00:42:30.342" v="2197" actId="20577"/>
        <pc:sldMkLst>
          <pc:docMk/>
          <pc:sldMk cId="3746688036" sldId="431"/>
        </pc:sldMkLst>
        <pc:spChg chg="mod">
          <ac:chgData name="Yuan Sun" userId="S::yuan.sun@openavenuesfoundation.org::ef2655d3-fdfa-4d6d-9e43-e6e57d7b01e4" providerId="AD" clId="Web-{11338ED7-7F12-6B10-4BAA-5E4EBE2DB0C5}" dt="2025-03-10T00:42:30.342" v="2197" actId="20577"/>
          <ac:spMkLst>
            <pc:docMk/>
            <pc:sldMk cId="3746688036" sldId="431"/>
            <ac:spMk id="4" creationId="{CC678F57-63FB-410E-574C-9765973747B5}"/>
          </ac:spMkLst>
        </pc:spChg>
      </pc:sldChg>
      <pc:sldChg chg="modSp add ord replId">
        <pc:chgData name="Yuan Sun" userId="S::yuan.sun@openavenuesfoundation.org::ef2655d3-fdfa-4d6d-9e43-e6e57d7b01e4" providerId="AD" clId="Web-{11338ED7-7F12-6B10-4BAA-5E4EBE2DB0C5}" dt="2025-03-10T00:49:15.309" v="2561"/>
        <pc:sldMkLst>
          <pc:docMk/>
          <pc:sldMk cId="3326796077" sldId="432"/>
        </pc:sldMkLst>
        <pc:spChg chg="mod">
          <ac:chgData name="Yuan Sun" userId="S::yuan.sun@openavenuesfoundation.org::ef2655d3-fdfa-4d6d-9e43-e6e57d7b01e4" providerId="AD" clId="Web-{11338ED7-7F12-6B10-4BAA-5E4EBE2DB0C5}" dt="2025-03-09T23:49:08.782" v="1121" actId="20577"/>
          <ac:spMkLst>
            <pc:docMk/>
            <pc:sldMk cId="3326796077" sldId="432"/>
            <ac:spMk id="3" creationId="{43C9D831-F016-B5D2-45F0-2720BCEB255F}"/>
          </ac:spMkLst>
        </pc:spChg>
        <pc:spChg chg="mod">
          <ac:chgData name="Yuan Sun" userId="S::yuan.sun@openavenuesfoundation.org::ef2655d3-fdfa-4d6d-9e43-e6e57d7b01e4" providerId="AD" clId="Web-{11338ED7-7F12-6B10-4BAA-5E4EBE2DB0C5}" dt="2025-03-09T22:14:51.229" v="176" actId="20577"/>
          <ac:spMkLst>
            <pc:docMk/>
            <pc:sldMk cId="3326796077" sldId="432"/>
            <ac:spMk id="161" creationId="{13E80777-127D-B5F7-BF30-430E3F3D2AD1}"/>
          </ac:spMkLst>
        </pc:spChg>
      </pc:sldChg>
      <pc:sldChg chg="modSp add ord replId">
        <pc:chgData name="Yuan Sun" userId="S::yuan.sun@openavenuesfoundation.org::ef2655d3-fdfa-4d6d-9e43-e6e57d7b01e4" providerId="AD" clId="Web-{11338ED7-7F12-6B10-4BAA-5E4EBE2DB0C5}" dt="2025-03-09T23:07:31.345" v="289" actId="20577"/>
        <pc:sldMkLst>
          <pc:docMk/>
          <pc:sldMk cId="1567107799" sldId="433"/>
        </pc:sldMkLst>
        <pc:spChg chg="mod">
          <ac:chgData name="Yuan Sun" userId="S::yuan.sun@openavenuesfoundation.org::ef2655d3-fdfa-4d6d-9e43-e6e57d7b01e4" providerId="AD" clId="Web-{11338ED7-7F12-6B10-4BAA-5E4EBE2DB0C5}" dt="2025-03-09T23:07:31.345" v="289" actId="20577"/>
          <ac:spMkLst>
            <pc:docMk/>
            <pc:sldMk cId="1567107799" sldId="433"/>
            <ac:spMk id="4" creationId="{64D5A421-0D51-859F-4B9D-B9BFE1DDBFAB}"/>
          </ac:spMkLst>
        </pc:spChg>
      </pc:sldChg>
      <pc:sldChg chg="modSp add del replId">
        <pc:chgData name="Yuan Sun" userId="S::yuan.sun@openavenuesfoundation.org::ef2655d3-fdfa-4d6d-9e43-e6e57d7b01e4" providerId="AD" clId="Web-{11338ED7-7F12-6B10-4BAA-5E4EBE2DB0C5}" dt="2025-03-09T23:40:26.557" v="941"/>
        <pc:sldMkLst>
          <pc:docMk/>
          <pc:sldMk cId="564212975" sldId="434"/>
        </pc:sldMkLst>
        <pc:spChg chg="mod">
          <ac:chgData name="Yuan Sun" userId="S::yuan.sun@openavenuesfoundation.org::ef2655d3-fdfa-4d6d-9e43-e6e57d7b01e4" providerId="AD" clId="Web-{11338ED7-7F12-6B10-4BAA-5E4EBE2DB0C5}" dt="2025-03-09T23:11:17.721" v="343" actId="20577"/>
          <ac:spMkLst>
            <pc:docMk/>
            <pc:sldMk cId="564212975" sldId="434"/>
            <ac:spMk id="4" creationId="{E4A6A07B-0889-1386-863A-1D7D633259F5}"/>
          </ac:spMkLst>
        </pc:spChg>
      </pc:sldChg>
      <pc:sldChg chg="modSp add replId">
        <pc:chgData name="Yuan Sun" userId="S::yuan.sun@openavenuesfoundation.org::ef2655d3-fdfa-4d6d-9e43-e6e57d7b01e4" providerId="AD" clId="Web-{11338ED7-7F12-6B10-4BAA-5E4EBE2DB0C5}" dt="2025-03-10T00:11:12.174" v="1669" actId="20577"/>
        <pc:sldMkLst>
          <pc:docMk/>
          <pc:sldMk cId="3235387675" sldId="435"/>
        </pc:sldMkLst>
        <pc:spChg chg="mod">
          <ac:chgData name="Yuan Sun" userId="S::yuan.sun@openavenuesfoundation.org::ef2655d3-fdfa-4d6d-9e43-e6e57d7b01e4" providerId="AD" clId="Web-{11338ED7-7F12-6B10-4BAA-5E4EBE2DB0C5}" dt="2025-03-10T00:11:12.174" v="1669" actId="20577"/>
          <ac:spMkLst>
            <pc:docMk/>
            <pc:sldMk cId="3235387675" sldId="435"/>
            <ac:spMk id="4" creationId="{6975094B-1AAD-B51C-EB79-D7F953BF52EF}"/>
          </ac:spMkLst>
        </pc:spChg>
      </pc:sldChg>
      <pc:sldChg chg="add del replId">
        <pc:chgData name="Yuan Sun" userId="S::yuan.sun@openavenuesfoundation.org::ef2655d3-fdfa-4d6d-9e43-e6e57d7b01e4" providerId="AD" clId="Web-{11338ED7-7F12-6B10-4BAA-5E4EBE2DB0C5}" dt="2025-03-09T23:16:24.258" v="523"/>
        <pc:sldMkLst>
          <pc:docMk/>
          <pc:sldMk cId="2487662265" sldId="436"/>
        </pc:sldMkLst>
      </pc:sldChg>
      <pc:sldChg chg="modSp add replId">
        <pc:chgData name="Yuan Sun" userId="S::yuan.sun@openavenuesfoundation.org::ef2655d3-fdfa-4d6d-9e43-e6e57d7b01e4" providerId="AD" clId="Web-{11338ED7-7F12-6B10-4BAA-5E4EBE2DB0C5}" dt="2025-03-10T00:11:09.940" v="1668" actId="20577"/>
        <pc:sldMkLst>
          <pc:docMk/>
          <pc:sldMk cId="3208254154" sldId="436"/>
        </pc:sldMkLst>
        <pc:spChg chg="mod">
          <ac:chgData name="Yuan Sun" userId="S::yuan.sun@openavenuesfoundation.org::ef2655d3-fdfa-4d6d-9e43-e6e57d7b01e4" providerId="AD" clId="Web-{11338ED7-7F12-6B10-4BAA-5E4EBE2DB0C5}" dt="2025-03-10T00:11:09.940" v="1668" actId="20577"/>
          <ac:spMkLst>
            <pc:docMk/>
            <pc:sldMk cId="3208254154" sldId="436"/>
            <ac:spMk id="4" creationId="{5B95575F-D68B-ED26-8253-C7B96FE6EC07}"/>
          </ac:spMkLst>
        </pc:spChg>
      </pc:sldChg>
      <pc:sldChg chg="modSp add replId">
        <pc:chgData name="Yuan Sun" userId="S::yuan.sun@openavenuesfoundation.org::ef2655d3-fdfa-4d6d-9e43-e6e57d7b01e4" providerId="AD" clId="Web-{11338ED7-7F12-6B10-4BAA-5E4EBE2DB0C5}" dt="2025-03-10T00:11:03.424" v="1666" actId="20577"/>
        <pc:sldMkLst>
          <pc:docMk/>
          <pc:sldMk cId="116254518" sldId="437"/>
        </pc:sldMkLst>
        <pc:spChg chg="mod">
          <ac:chgData name="Yuan Sun" userId="S::yuan.sun@openavenuesfoundation.org::ef2655d3-fdfa-4d6d-9e43-e6e57d7b01e4" providerId="AD" clId="Web-{11338ED7-7F12-6B10-4BAA-5E4EBE2DB0C5}" dt="2025-03-10T00:11:03.424" v="1666" actId="20577"/>
          <ac:spMkLst>
            <pc:docMk/>
            <pc:sldMk cId="116254518" sldId="437"/>
            <ac:spMk id="4" creationId="{A737C769-9F76-6880-6A17-93CF5DD248A0}"/>
          </ac:spMkLst>
        </pc:spChg>
      </pc:sldChg>
      <pc:sldChg chg="modSp add replId">
        <pc:chgData name="Yuan Sun" userId="S::yuan.sun@openavenuesfoundation.org::ef2655d3-fdfa-4d6d-9e43-e6e57d7b01e4" providerId="AD" clId="Web-{11338ED7-7F12-6B10-4BAA-5E4EBE2DB0C5}" dt="2025-03-10T00:30:42.556" v="1770" actId="20577"/>
        <pc:sldMkLst>
          <pc:docMk/>
          <pc:sldMk cId="3597614432" sldId="438"/>
        </pc:sldMkLst>
        <pc:spChg chg="mod">
          <ac:chgData name="Yuan Sun" userId="S::yuan.sun@openavenuesfoundation.org::ef2655d3-fdfa-4d6d-9e43-e6e57d7b01e4" providerId="AD" clId="Web-{11338ED7-7F12-6B10-4BAA-5E4EBE2DB0C5}" dt="2025-03-10T00:30:42.556" v="1770" actId="20577"/>
          <ac:spMkLst>
            <pc:docMk/>
            <pc:sldMk cId="3597614432" sldId="438"/>
            <ac:spMk id="4" creationId="{C9694136-44B0-1DCB-7E83-C97D9A5129A0}"/>
          </ac:spMkLst>
        </pc:spChg>
      </pc:sldChg>
      <pc:sldChg chg="modSp add replId">
        <pc:chgData name="Yuan Sun" userId="S::yuan.sun@openavenuesfoundation.org::ef2655d3-fdfa-4d6d-9e43-e6e57d7b01e4" providerId="AD" clId="Web-{11338ED7-7F12-6B10-4BAA-5E4EBE2DB0C5}" dt="2025-03-10T00:29:46.787" v="1750" actId="20577"/>
        <pc:sldMkLst>
          <pc:docMk/>
          <pc:sldMk cId="581809532" sldId="439"/>
        </pc:sldMkLst>
        <pc:spChg chg="mod">
          <ac:chgData name="Yuan Sun" userId="S::yuan.sun@openavenuesfoundation.org::ef2655d3-fdfa-4d6d-9e43-e6e57d7b01e4" providerId="AD" clId="Web-{11338ED7-7F12-6B10-4BAA-5E4EBE2DB0C5}" dt="2025-03-10T00:29:46.787" v="1750" actId="20577"/>
          <ac:spMkLst>
            <pc:docMk/>
            <pc:sldMk cId="581809532" sldId="439"/>
            <ac:spMk id="4" creationId="{6C311CF4-15AB-FEF4-2673-3039B3D3EE1E}"/>
          </ac:spMkLst>
        </pc:spChg>
      </pc:sldChg>
      <pc:sldChg chg="modSp add replId">
        <pc:chgData name="Yuan Sun" userId="S::yuan.sun@openavenuesfoundation.org::ef2655d3-fdfa-4d6d-9e43-e6e57d7b01e4" providerId="AD" clId="Web-{11338ED7-7F12-6B10-4BAA-5E4EBE2DB0C5}" dt="2025-03-10T00:41:06.477" v="2150" actId="14100"/>
        <pc:sldMkLst>
          <pc:docMk/>
          <pc:sldMk cId="3405550270" sldId="440"/>
        </pc:sldMkLst>
        <pc:spChg chg="mod">
          <ac:chgData name="Yuan Sun" userId="S::yuan.sun@openavenuesfoundation.org::ef2655d3-fdfa-4d6d-9e43-e6e57d7b01e4" providerId="AD" clId="Web-{11338ED7-7F12-6B10-4BAA-5E4EBE2DB0C5}" dt="2025-03-10T00:41:06.477" v="2150" actId="14100"/>
          <ac:spMkLst>
            <pc:docMk/>
            <pc:sldMk cId="3405550270" sldId="440"/>
            <ac:spMk id="4" creationId="{13FF58C9-8D5D-38CA-0B0E-8A85CC84BDDA}"/>
          </ac:spMkLst>
        </pc:spChg>
      </pc:sldChg>
      <pc:sldChg chg="modSp add replId">
        <pc:chgData name="Yuan Sun" userId="S::yuan.sun@openavenuesfoundation.org::ef2655d3-fdfa-4d6d-9e43-e6e57d7b01e4" providerId="AD" clId="Web-{11338ED7-7F12-6B10-4BAA-5E4EBE2DB0C5}" dt="2025-03-10T00:11:25.722" v="1673" actId="20577"/>
        <pc:sldMkLst>
          <pc:docMk/>
          <pc:sldMk cId="1424672955" sldId="441"/>
        </pc:sldMkLst>
        <pc:spChg chg="mod">
          <ac:chgData name="Yuan Sun" userId="S::yuan.sun@openavenuesfoundation.org::ef2655d3-fdfa-4d6d-9e43-e6e57d7b01e4" providerId="AD" clId="Web-{11338ED7-7F12-6B10-4BAA-5E4EBE2DB0C5}" dt="2025-03-10T00:11:25.722" v="1673" actId="20577"/>
          <ac:spMkLst>
            <pc:docMk/>
            <pc:sldMk cId="1424672955" sldId="441"/>
            <ac:spMk id="4" creationId="{C9811B45-0613-ACA6-37EB-1DCB027DA30B}"/>
          </ac:spMkLst>
        </pc:spChg>
      </pc:sldChg>
      <pc:sldChg chg="add replId">
        <pc:chgData name="Yuan Sun" userId="S::yuan.sun@openavenuesfoundation.org::ef2655d3-fdfa-4d6d-9e43-e6e57d7b01e4" providerId="AD" clId="Web-{11338ED7-7F12-6B10-4BAA-5E4EBE2DB0C5}" dt="2025-03-10T00:41:21.681" v="2151"/>
        <pc:sldMkLst>
          <pc:docMk/>
          <pc:sldMk cId="1772779550" sldId="442"/>
        </pc:sldMkLst>
      </pc:sldChg>
      <pc:sldChg chg="add del replId">
        <pc:chgData name="Yuan Sun" userId="S::yuan.sun@openavenuesfoundation.org::ef2655d3-fdfa-4d6d-9e43-e6e57d7b01e4" providerId="AD" clId="Web-{11338ED7-7F12-6B10-4BAA-5E4EBE2DB0C5}" dt="2025-03-10T00:48:59.714" v="2558"/>
        <pc:sldMkLst>
          <pc:docMk/>
          <pc:sldMk cId="1700495920" sldId="443"/>
        </pc:sldMkLst>
      </pc:sldChg>
      <pc:sldChg chg="add ord replId">
        <pc:chgData name="Yuan Sun" userId="S::yuan.sun@openavenuesfoundation.org::ef2655d3-fdfa-4d6d-9e43-e6e57d7b01e4" providerId="AD" clId="Web-{11338ED7-7F12-6B10-4BAA-5E4EBE2DB0C5}" dt="2025-03-10T00:49:03.214" v="2559"/>
        <pc:sldMkLst>
          <pc:docMk/>
          <pc:sldMk cId="2100226591" sldId="444"/>
        </pc:sldMkLst>
      </pc:sldChg>
      <pc:sldChg chg="modSp add del replId">
        <pc:chgData name="Yuan Sun" userId="S::yuan.sun@openavenuesfoundation.org::ef2655d3-fdfa-4d6d-9e43-e6e57d7b01e4" providerId="AD" clId="Web-{11338ED7-7F12-6B10-4BAA-5E4EBE2DB0C5}" dt="2025-03-10T00:46:14.718" v="2370"/>
        <pc:sldMkLst>
          <pc:docMk/>
          <pc:sldMk cId="1135765079" sldId="445"/>
        </pc:sldMkLst>
        <pc:spChg chg="mod">
          <ac:chgData name="Yuan Sun" userId="S::yuan.sun@openavenuesfoundation.org::ef2655d3-fdfa-4d6d-9e43-e6e57d7b01e4" providerId="AD" clId="Web-{11338ED7-7F12-6B10-4BAA-5E4EBE2DB0C5}" dt="2025-03-10T00:45:34.527" v="2349" actId="20577"/>
          <ac:spMkLst>
            <pc:docMk/>
            <pc:sldMk cId="1135765079" sldId="445"/>
            <ac:spMk id="4" creationId="{7F099CF9-40E1-2A39-1782-3BE267521BC0}"/>
          </ac:spMkLst>
        </pc:spChg>
      </pc:sldChg>
      <pc:sldChg chg="modSp add replId">
        <pc:chgData name="Yuan Sun" userId="S::yuan.sun@openavenuesfoundation.org::ef2655d3-fdfa-4d6d-9e43-e6e57d7b01e4" providerId="AD" clId="Web-{11338ED7-7F12-6B10-4BAA-5E4EBE2DB0C5}" dt="2025-03-10T21:57:14.706" v="2706" actId="20577"/>
        <pc:sldMkLst>
          <pc:docMk/>
          <pc:sldMk cId="1605280235" sldId="446"/>
        </pc:sldMkLst>
        <pc:spChg chg="mod">
          <ac:chgData name="Yuan Sun" userId="S::yuan.sun@openavenuesfoundation.org::ef2655d3-fdfa-4d6d-9e43-e6e57d7b01e4" providerId="AD" clId="Web-{11338ED7-7F12-6B10-4BAA-5E4EBE2DB0C5}" dt="2025-03-10T21:57:14.706" v="2706" actId="20577"/>
          <ac:spMkLst>
            <pc:docMk/>
            <pc:sldMk cId="1605280235" sldId="446"/>
            <ac:spMk id="4" creationId="{0884E0D7-0223-CFFF-91BD-6FBABC7617E7}"/>
          </ac:spMkLst>
        </pc:spChg>
      </pc:sldChg>
      <pc:sldChg chg="addSp delSp modSp add replId">
        <pc:chgData name="Yuan Sun" userId="S::yuan.sun@openavenuesfoundation.org::ef2655d3-fdfa-4d6d-9e43-e6e57d7b01e4" providerId="AD" clId="Web-{11338ED7-7F12-6B10-4BAA-5E4EBE2DB0C5}" dt="2025-03-10T21:53:12.728" v="2703" actId="14100"/>
        <pc:sldMkLst>
          <pc:docMk/>
          <pc:sldMk cId="1347293298" sldId="447"/>
        </pc:sldMkLst>
        <pc:spChg chg="mod">
          <ac:chgData name="Yuan Sun" userId="S::yuan.sun@openavenuesfoundation.org::ef2655d3-fdfa-4d6d-9e43-e6e57d7b01e4" providerId="AD" clId="Web-{11338ED7-7F12-6B10-4BAA-5E4EBE2DB0C5}" dt="2025-03-10T21:52:20.273" v="2699" actId="20577"/>
          <ac:spMkLst>
            <pc:docMk/>
            <pc:sldMk cId="1347293298" sldId="447"/>
            <ac:spMk id="4" creationId="{D346666D-9602-074F-9AAE-15ED7F106907}"/>
          </ac:spMkLst>
        </pc:spChg>
        <pc:picChg chg="del">
          <ac:chgData name="Yuan Sun" userId="S::yuan.sun@openavenuesfoundation.org::ef2655d3-fdfa-4d6d-9e43-e6e57d7b01e4" providerId="AD" clId="Web-{11338ED7-7F12-6B10-4BAA-5E4EBE2DB0C5}" dt="2025-03-10T21:53:08.025" v="2700"/>
          <ac:picMkLst>
            <pc:docMk/>
            <pc:sldMk cId="1347293298" sldId="447"/>
            <ac:picMk id="2" creationId="{A9BAB8D1-2231-72A4-48CC-2217505AA995}"/>
          </ac:picMkLst>
        </pc:picChg>
        <pc:picChg chg="add mod">
          <ac:chgData name="Yuan Sun" userId="S::yuan.sun@openavenuesfoundation.org::ef2655d3-fdfa-4d6d-9e43-e6e57d7b01e4" providerId="AD" clId="Web-{11338ED7-7F12-6B10-4BAA-5E4EBE2DB0C5}" dt="2025-03-10T21:53:12.728" v="2703" actId="14100"/>
          <ac:picMkLst>
            <pc:docMk/>
            <pc:sldMk cId="1347293298" sldId="447"/>
            <ac:picMk id="3" creationId="{2E37A174-D3EB-FAE5-7191-506CEAB92670}"/>
          </ac:picMkLst>
        </pc:picChg>
      </pc:sldChg>
      <pc:sldChg chg="add del replId">
        <pc:chgData name="Yuan Sun" userId="S::yuan.sun@openavenuesfoundation.org::ef2655d3-fdfa-4d6d-9e43-e6e57d7b01e4" providerId="AD" clId="Web-{11338ED7-7F12-6B10-4BAA-5E4EBE2DB0C5}" dt="2025-03-10T00:49:16.668" v="2562"/>
        <pc:sldMkLst>
          <pc:docMk/>
          <pc:sldMk cId="3332105914" sldId="447"/>
        </pc:sldMkLst>
      </pc:sldChg>
    </pc:docChg>
  </pc:docChgLst>
  <pc:docChgLst>
    <pc:chgData name="Yuan Sun" userId="S::yuan.sun@openavenuesfoundation.org::ef2655d3-fdfa-4d6d-9e43-e6e57d7b01e4" providerId="AD" clId="Web-{0BB7F306-9932-5EB2-64E0-8D476BA7ECFD}"/>
    <pc:docChg chg="addSld delSld modSld sldOrd">
      <pc:chgData name="Yuan Sun" userId="S::yuan.sun@openavenuesfoundation.org::ef2655d3-fdfa-4d6d-9e43-e6e57d7b01e4" providerId="AD" clId="Web-{0BB7F306-9932-5EB2-64E0-8D476BA7ECFD}" dt="2025-03-04T00:15:25.313" v="51"/>
      <pc:docMkLst>
        <pc:docMk/>
      </pc:docMkLst>
      <pc:sldChg chg="del">
        <pc:chgData name="Yuan Sun" userId="S::yuan.sun@openavenuesfoundation.org::ef2655d3-fdfa-4d6d-9e43-e6e57d7b01e4" providerId="AD" clId="Web-{0BB7F306-9932-5EB2-64E0-8D476BA7ECFD}" dt="2025-03-04T00:04:13.749" v="1"/>
        <pc:sldMkLst>
          <pc:docMk/>
          <pc:sldMk cId="109857222" sldId="256"/>
        </pc:sldMkLst>
      </pc:sldChg>
      <pc:sldChg chg="add">
        <pc:chgData name="Yuan Sun" userId="S::yuan.sun@openavenuesfoundation.org::ef2655d3-fdfa-4d6d-9e43-e6e57d7b01e4" providerId="AD" clId="Web-{0BB7F306-9932-5EB2-64E0-8D476BA7ECFD}" dt="2025-03-04T00:04:12.671" v="0"/>
        <pc:sldMkLst>
          <pc:docMk/>
          <pc:sldMk cId="2338842696" sldId="257"/>
        </pc:sldMkLst>
      </pc:sldChg>
      <pc:sldChg chg="modSp add">
        <pc:chgData name="Yuan Sun" userId="S::yuan.sun@openavenuesfoundation.org::ef2655d3-fdfa-4d6d-9e43-e6e57d7b01e4" providerId="AD" clId="Web-{0BB7F306-9932-5EB2-64E0-8D476BA7ECFD}" dt="2025-03-04T00:11:12.326" v="31" actId="20577"/>
        <pc:sldMkLst>
          <pc:docMk/>
          <pc:sldMk cId="1231421449" sldId="402"/>
        </pc:sldMkLst>
        <pc:spChg chg="mod">
          <ac:chgData name="Yuan Sun" userId="S::yuan.sun@openavenuesfoundation.org::ef2655d3-fdfa-4d6d-9e43-e6e57d7b01e4" providerId="AD" clId="Web-{0BB7F306-9932-5EB2-64E0-8D476BA7ECFD}" dt="2025-03-04T00:04:50.924" v="9" actId="20577"/>
          <ac:spMkLst>
            <pc:docMk/>
            <pc:sldMk cId="1231421449" sldId="402"/>
            <ac:spMk id="3" creationId="{3B95EB09-1852-66E8-A650-6B6A4F28BE13}"/>
          </ac:spMkLst>
        </pc:spChg>
        <pc:spChg chg="mod">
          <ac:chgData name="Yuan Sun" userId="S::yuan.sun@openavenuesfoundation.org::ef2655d3-fdfa-4d6d-9e43-e6e57d7b01e4" providerId="AD" clId="Web-{0BB7F306-9932-5EB2-64E0-8D476BA7ECFD}" dt="2025-03-04T00:11:12.326" v="31" actId="20577"/>
          <ac:spMkLst>
            <pc:docMk/>
            <pc:sldMk cId="1231421449" sldId="402"/>
            <ac:spMk id="161" creationId="{8958A887-A807-9E35-B640-399B53C6241F}"/>
          </ac:spMkLst>
        </pc:spChg>
      </pc:sldChg>
      <pc:sldChg chg="add ord">
        <pc:chgData name="Yuan Sun" userId="S::yuan.sun@openavenuesfoundation.org::ef2655d3-fdfa-4d6d-9e43-e6e57d7b01e4" providerId="AD" clId="Web-{0BB7F306-9932-5EB2-64E0-8D476BA7ECFD}" dt="2025-03-04T00:10:45.934" v="24"/>
        <pc:sldMkLst>
          <pc:docMk/>
          <pc:sldMk cId="3512223801" sldId="421"/>
        </pc:sldMkLst>
      </pc:sldChg>
      <pc:sldChg chg="add">
        <pc:chgData name="Yuan Sun" userId="S::yuan.sun@openavenuesfoundation.org::ef2655d3-fdfa-4d6d-9e43-e6e57d7b01e4" providerId="AD" clId="Web-{0BB7F306-9932-5EB2-64E0-8D476BA7ECFD}" dt="2025-03-04T00:10:52.168" v="25"/>
        <pc:sldMkLst>
          <pc:docMk/>
          <pc:sldMk cId="304248159" sldId="422"/>
        </pc:sldMkLst>
      </pc:sldChg>
      <pc:sldChg chg="addSp delSp modSp add">
        <pc:chgData name="Yuan Sun" userId="S::yuan.sun@openavenuesfoundation.org::ef2655d3-fdfa-4d6d-9e43-e6e57d7b01e4" providerId="AD" clId="Web-{0BB7F306-9932-5EB2-64E0-8D476BA7ECFD}" dt="2025-03-04T00:14:04.229" v="48" actId="1076"/>
        <pc:sldMkLst>
          <pc:docMk/>
          <pc:sldMk cId="2376466427" sldId="425"/>
        </pc:sldMkLst>
        <pc:picChg chg="add mod">
          <ac:chgData name="Yuan Sun" userId="S::yuan.sun@openavenuesfoundation.org::ef2655d3-fdfa-4d6d-9e43-e6e57d7b01e4" providerId="AD" clId="Web-{0BB7F306-9932-5EB2-64E0-8D476BA7ECFD}" dt="2025-03-04T00:14:04.229" v="48" actId="1076"/>
          <ac:picMkLst>
            <pc:docMk/>
            <pc:sldMk cId="2376466427" sldId="425"/>
            <ac:picMk id="3" creationId="{782D24FF-73C7-1C69-9DE7-0C03CF9C8AC6}"/>
          </ac:picMkLst>
        </pc:picChg>
        <pc:picChg chg="add mod">
          <ac:chgData name="Yuan Sun" userId="S::yuan.sun@openavenuesfoundation.org::ef2655d3-fdfa-4d6d-9e43-e6e57d7b01e4" providerId="AD" clId="Web-{0BB7F306-9932-5EB2-64E0-8D476BA7ECFD}" dt="2025-03-04T00:13:50.384" v="46" actId="1076"/>
          <ac:picMkLst>
            <pc:docMk/>
            <pc:sldMk cId="2376466427" sldId="425"/>
            <ac:picMk id="5" creationId="{DCEF82C9-CF2B-370D-700E-A88E36CB12F9}"/>
          </ac:picMkLst>
        </pc:picChg>
        <pc:picChg chg="mod">
          <ac:chgData name="Yuan Sun" userId="S::yuan.sun@openavenuesfoundation.org::ef2655d3-fdfa-4d6d-9e43-e6e57d7b01e4" providerId="AD" clId="Web-{0BB7F306-9932-5EB2-64E0-8D476BA7ECFD}" dt="2025-03-04T00:13:19.835" v="42" actId="1076"/>
          <ac:picMkLst>
            <pc:docMk/>
            <pc:sldMk cId="2376466427" sldId="425"/>
            <ac:picMk id="9" creationId="{C54430D0-A960-538B-A235-35FC3C01A126}"/>
          </ac:picMkLst>
        </pc:picChg>
      </pc:sldChg>
      <pc:sldChg chg="modSp add replId">
        <pc:chgData name="Yuan Sun" userId="S::yuan.sun@openavenuesfoundation.org::ef2655d3-fdfa-4d6d-9e43-e6e57d7b01e4" providerId="AD" clId="Web-{0BB7F306-9932-5EB2-64E0-8D476BA7ECFD}" dt="2025-03-04T00:11:03.169" v="28" actId="20577"/>
        <pc:sldMkLst>
          <pc:docMk/>
          <pc:sldMk cId="1657263296" sldId="426"/>
        </pc:sldMkLst>
        <pc:spChg chg="mod">
          <ac:chgData name="Yuan Sun" userId="S::yuan.sun@openavenuesfoundation.org::ef2655d3-fdfa-4d6d-9e43-e6e57d7b01e4" providerId="AD" clId="Web-{0BB7F306-9932-5EB2-64E0-8D476BA7ECFD}" dt="2025-03-04T00:11:03.169" v="28" actId="20577"/>
          <ac:spMkLst>
            <pc:docMk/>
            <pc:sldMk cId="1657263296" sldId="426"/>
            <ac:spMk id="161" creationId="{81133F6F-38A8-EF77-4ED8-EC2771813E9E}"/>
          </ac:spMkLst>
        </pc:spChg>
      </pc:sldChg>
      <pc:sldChg chg="modSp add replId">
        <pc:chgData name="Yuan Sun" userId="S::yuan.sun@openavenuesfoundation.org::ef2655d3-fdfa-4d6d-9e43-e6e57d7b01e4" providerId="AD" clId="Web-{0BB7F306-9932-5EB2-64E0-8D476BA7ECFD}" dt="2025-03-04T00:11:07.998" v="30" actId="20577"/>
        <pc:sldMkLst>
          <pc:docMk/>
          <pc:sldMk cId="350355681" sldId="427"/>
        </pc:sldMkLst>
        <pc:spChg chg="mod">
          <ac:chgData name="Yuan Sun" userId="S::yuan.sun@openavenuesfoundation.org::ef2655d3-fdfa-4d6d-9e43-e6e57d7b01e4" providerId="AD" clId="Web-{0BB7F306-9932-5EB2-64E0-8D476BA7ECFD}" dt="2025-03-04T00:11:07.998" v="30" actId="20577"/>
          <ac:spMkLst>
            <pc:docMk/>
            <pc:sldMk cId="350355681" sldId="427"/>
            <ac:spMk id="161" creationId="{A7E17739-5239-75F0-C2BA-FF27A5C9F481}"/>
          </ac:spMkLst>
        </pc:spChg>
      </pc:sldChg>
      <pc:sldChg chg="add ord">
        <pc:chgData name="Yuan Sun" userId="S::yuan.sun@openavenuesfoundation.org::ef2655d3-fdfa-4d6d-9e43-e6e57d7b01e4" providerId="AD" clId="Web-{0BB7F306-9932-5EB2-64E0-8D476BA7ECFD}" dt="2025-03-04T00:15:23.344" v="50"/>
        <pc:sldMkLst>
          <pc:docMk/>
          <pc:sldMk cId="1379727905" sldId="428"/>
        </pc:sldMkLst>
      </pc:sldChg>
      <pc:sldChg chg="add ord">
        <pc:chgData name="Yuan Sun" userId="S::yuan.sun@openavenuesfoundation.org::ef2655d3-fdfa-4d6d-9e43-e6e57d7b01e4" providerId="AD" clId="Web-{0BB7F306-9932-5EB2-64E0-8D476BA7ECFD}" dt="2025-03-04T00:15:25.313" v="51"/>
        <pc:sldMkLst>
          <pc:docMk/>
          <pc:sldMk cId="1968531615" sldId="429"/>
        </pc:sldMkLst>
      </pc:sldChg>
      <pc:sldMasterChg chg="addSldLayout">
        <pc:chgData name="Yuan Sun" userId="S::yuan.sun@openavenuesfoundation.org::ef2655d3-fdfa-4d6d-9e43-e6e57d7b01e4" providerId="AD" clId="Web-{0BB7F306-9932-5EB2-64E0-8D476BA7ECFD}" dt="2025-03-04T00:10:17.869" v="22"/>
        <pc:sldMasterMkLst>
          <pc:docMk/>
          <pc:sldMasterMk cId="2460954070" sldId="2147483660"/>
        </pc:sldMasterMkLst>
        <pc:sldLayoutChg chg="add">
          <pc:chgData name="Yuan Sun" userId="S::yuan.sun@openavenuesfoundation.org::ef2655d3-fdfa-4d6d-9e43-e6e57d7b01e4" providerId="AD" clId="Web-{0BB7F306-9932-5EB2-64E0-8D476BA7ECFD}" dt="2025-03-04T00:04:12.671" v="0"/>
          <pc:sldLayoutMkLst>
            <pc:docMk/>
            <pc:sldMasterMk cId="2460954070" sldId="2147483660"/>
            <pc:sldLayoutMk cId="4237797543" sldId="2147483672"/>
          </pc:sldLayoutMkLst>
        </pc:sldLayoutChg>
        <pc:sldLayoutChg chg="add">
          <pc:chgData name="Yuan Sun" userId="S::yuan.sun@openavenuesfoundation.org::ef2655d3-fdfa-4d6d-9e43-e6e57d7b01e4" providerId="AD" clId="Web-{0BB7F306-9932-5EB2-64E0-8D476BA7ECFD}" dt="2025-03-04T00:04:17.687" v="2"/>
          <pc:sldLayoutMkLst>
            <pc:docMk/>
            <pc:sldMasterMk cId="2460954070" sldId="2147483660"/>
            <pc:sldLayoutMk cId="697800072" sldId="2147483673"/>
          </pc:sldLayoutMkLst>
        </pc:sldLayoutChg>
        <pc:sldLayoutChg chg="add">
          <pc:chgData name="Yuan Sun" userId="S::yuan.sun@openavenuesfoundation.org::ef2655d3-fdfa-4d6d-9e43-e6e57d7b01e4" providerId="AD" clId="Web-{0BB7F306-9932-5EB2-64E0-8D476BA7ECFD}" dt="2025-03-04T00:10:17.869" v="22"/>
          <pc:sldLayoutMkLst>
            <pc:docMk/>
            <pc:sldMasterMk cId="2460954070" sldId="2147483660"/>
            <pc:sldLayoutMk cId="518697611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AFDB5-1A8C-44A6-84C3-2BD3A699A9B9}" type="datetimeFigureOut"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3740-6394-4A3F-BA55-796F34FEA12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BE78FDE7-76C5-CDF4-2056-A27C29EE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20FDEE1-73EB-DC49-1D7E-6479DDA7CE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F2613757-2AF3-C766-51D9-33F0101C3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09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BDEAF18-1D6A-A741-4B29-C5F819395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640417A1-6ED8-D84C-48F7-0EA48FC19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A106A33-8B8A-142B-B454-7B9278118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442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B8D7A1CA-4CD7-0232-DBDB-7287835A6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1938D918-E44C-A5C5-F298-6269FB2E1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A00D7F72-3658-96FD-02FC-499DBD4E6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88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4D56A637-FF7A-476B-C205-D15467868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339B8C79-02BF-AB4B-76E3-96DBB633EA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442248E4-91C5-C0E2-B0EF-3B773FAB5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053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48BED98-1413-2D62-93B7-6CDBA29B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F7170D25-3C78-FCC0-4FF1-15830151C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B3D1592-13DB-E66A-CE32-B02495B97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074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20BF71D5-0E38-EE80-0856-622BD9C8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12DC6B3-F4E4-E64D-0AE5-DBBEA170A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9BD3112-64BF-9831-DC9C-41AAE6592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00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92FF437F-CAA3-6DD8-580B-F544208CE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B2D3C50-F315-EE8C-0FAC-B4F109E8C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3680B11-D31E-EFD5-6025-B3BEB97D8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477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92865396-6036-4B7F-40C5-5759D6A8A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AC4C5E4-1CAB-EFDA-E2BA-F17B71C7F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C115584-2B02-64FE-6520-138EE4F732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714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EE132FB6-04D6-47DA-8DD0-51D98B1D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5CED44B7-0785-1E3E-D3F4-F819CE90F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BDCF7A6-56C3-9EFB-5589-7D7F1D4D3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771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EA6F1DAF-E93D-3931-39D8-ACFDDD1F1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F39F216A-B054-D91D-C7D3-EC0C6205A1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7BA2BC38-AC26-FA60-1C49-EDDF7EA7F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6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6F60B81D-7F44-C4CB-927C-4F11E3D0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7A82135F-265B-BF17-F36F-40DDD674A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262838D8-D04F-3D54-C97F-430C06725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894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C45D917F-530D-9E79-B130-E3756C486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1EBE5AE2-7997-8881-F18A-47FDA3B88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17D5071-4FCB-90FA-254A-840B037F8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02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1A18D09-70D0-1BD7-3547-953DEBBD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81AC8EF-8743-DECE-2F15-219D47B9D6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07D1266B-27EF-FB1A-A619-7F8FD5AC0C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78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4444F8A-9AE0-0984-9AEC-B0DD1AB4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177AD0B1-4AA6-0E50-ACD8-6942FFB30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FA81F9E-AC0F-DF7C-5657-514E99811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63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83CF2A52-83A0-83FF-C92E-26DE7C76B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5E8D9500-C0E4-1FD2-7720-A6DBA6BF3A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0676184-93B2-4B2F-3DBA-42B2808B08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13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36027A7-652F-4093-AC4E-5FB8A1FA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11CDCAA4-5AFE-DF9E-1FB4-ABA034AFD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DB1B4F1-546E-D5B1-0197-ED6316B47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84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1DBEBBE2-366D-224B-213A-9C41AA6A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7694B162-7C9F-DCC7-58B1-16BC1D7E67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3A84FCDE-612C-B03B-8F7E-28427D871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329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9A4713C-8372-29D0-8A89-C8BBE2B7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E89B85A-0484-C34F-1A1B-1AED933D2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5C0078B-32A6-6315-339C-89DE1E726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35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FCE177A-0134-BF58-A55D-B04E43C42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BA4711A-7256-63F8-0CF6-87B78A5ECB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980E7D5A-2901-DA68-0607-AB302DD1A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94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C0D0A6C-10B6-77C3-0698-F2D5739D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2B8BDAF-7543-8549-6193-C675167B9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8AA900E-5D96-146A-CAF3-376D78C39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342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81C466BA-327F-35E5-CF38-4C487155D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5A74C1B-CE22-2BEC-0AE8-5DFF214A16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4421D47-5926-28C6-0BAC-9C7DE87D6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59D14F3C-6E27-C7AF-5884-26A32C6A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60563192-F612-7592-2DA1-5949F149F4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3A9B1841-B87A-AFDB-CD5E-F28B22DD59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65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2E353830-97DF-478F-57E7-27809E391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243EC296-0F4B-0023-8E90-EB6699C84F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0F2DDC4-182E-E448-D17A-A58ED0CD9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8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C66CCDD-8D1E-B1C6-B320-A572F16C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156E4ED-F8A4-571D-62E3-97F838833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43DBB66-8E9D-80CF-853A-CECD451E9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49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43B82EC9-19AE-A348-0C32-1DAF1D54F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CCF3E5B-511D-9CC8-B1B0-1966BDE2A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BACE464-1BFE-BD6A-CC11-F9A44DAD4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80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24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79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612800" y="2923400"/>
            <a:ext cx="3613600" cy="1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6667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401" y="6352636"/>
            <a:ext cx="2199852" cy="22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80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" name="Google Shape;2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801" y="6369370"/>
            <a:ext cx="2189068" cy="22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69" y="6351602"/>
            <a:ext cx="2209737" cy="2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69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hyperlink" Target="https://platform.openai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8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AECCE53-A383-D0F9-9925-0DAA314F6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CA48E89-DFCE-33A7-DFAF-C78B3E4E53E8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4F8CCFF-9AD0-54E4-30B8-868900BC23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549CEB38-AB0E-00D6-005A-78BDC17E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4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9FEE3CB-9CC6-BE02-B0A7-FC6DA7F1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4FD8443-742F-2987-E386-05A7F8043E47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8048810-12CA-71D1-F572-4EE6CC0F3A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07BC39A9-759A-1684-B1CF-F3D8747E9A68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Integration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Get API Key</a:t>
            </a:r>
            <a:endParaRPr lang="en" sz="2000"/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Install SDK in Python, or other languages</a:t>
            </a:r>
            <a:endParaRPr lang="en" sz="2000"/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Make and test API call </a:t>
            </a:r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Integrate into your application</a:t>
            </a:r>
          </a:p>
          <a:p>
            <a:pPr marL="554990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Test and troubleshooting </a:t>
            </a:r>
            <a:endParaRPr lang="en"/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Challenge</a:t>
            </a:r>
            <a:endParaRPr lang="en" sz="1850"/>
          </a:p>
          <a:p>
            <a:pPr marL="97790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 Unlike traditional API, LLM might return indeterminate responses thus causing unpredictable behaviors.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5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BA834C61-7237-A958-3219-E21FE3CA4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A7E17739-5239-75F0-C2BA-FF27A5C9F481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LLM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Integration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Prompt </a:t>
            </a:r>
            <a:r>
              <a:rPr lang="en" sz="2000" u="sng">
                <a:solidFill>
                  <a:schemeClr val="lt1"/>
                </a:solidFill>
                <a:ea typeface="Inter Tight Light"/>
              </a:rPr>
              <a:t>Engineering</a:t>
            </a:r>
            <a:r>
              <a:rPr lang="en" sz="2000">
                <a:solidFill>
                  <a:schemeClr val="lt1"/>
                </a:solidFill>
                <a:ea typeface="Inter Tight Light"/>
              </a:rPr>
              <a:t> 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2D7D3370-A459-147D-3C38-7BF38D341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8556D0CE-CBCE-6E43-A8F9-C30DC6D59BC6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>
                <a:solidFill>
                  <a:schemeClr val="lt1"/>
                </a:solidFill>
              </a:rPr>
              <a:t>Workshop 5. LLM Integration &amp; Prompt Engineering</a:t>
            </a:r>
            <a:endParaRPr lang="en" sz="20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5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ACAB185-FB7A-1568-48FB-82AD883F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C9813B94-630A-1D29-ECCD-ACC0662536B7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FA1A6D10-D98F-637C-DDC8-0644F030B5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4D5A421-0D51-859F-4B9D-B9BFE1DDBFAB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r>
              <a:rPr lang="en" sz="2000">
                <a:solidFill>
                  <a:srgbClr val="242385"/>
                </a:solidFill>
              </a:rPr>
              <a:t>What is prompt engineering? 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Prompt Engineering is the practice of designing and optimizing prompts to improve the performance of large language models (LLMs). 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It involves crafting </a:t>
            </a:r>
            <a:r>
              <a:rPr lang="en" sz="2000" u="sng">
                <a:solidFill>
                  <a:srgbClr val="242385"/>
                </a:solidFill>
              </a:rPr>
              <a:t>effective instructions</a:t>
            </a:r>
            <a:r>
              <a:rPr lang="en" sz="2000">
                <a:solidFill>
                  <a:srgbClr val="242385"/>
                </a:solidFill>
              </a:rPr>
              <a:t>, </a:t>
            </a:r>
            <a:r>
              <a:rPr lang="en" sz="2000" u="sng">
                <a:solidFill>
                  <a:srgbClr val="242385"/>
                </a:solidFill>
              </a:rPr>
              <a:t>examples</a:t>
            </a:r>
            <a:r>
              <a:rPr lang="en" sz="2000">
                <a:solidFill>
                  <a:srgbClr val="242385"/>
                </a:solidFill>
              </a:rPr>
              <a:t>, and </a:t>
            </a:r>
            <a:r>
              <a:rPr lang="en" sz="2000" u="sng">
                <a:solidFill>
                  <a:srgbClr val="242385"/>
                </a:solidFill>
              </a:rPr>
              <a:t>context </a:t>
            </a:r>
            <a:r>
              <a:rPr lang="en" sz="2000">
                <a:solidFill>
                  <a:srgbClr val="242385"/>
                </a:solidFill>
              </a:rPr>
              <a:t>to guide the model toward generating better responses.</a:t>
            </a:r>
            <a:endParaRPr lang="en"/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0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5B6AC2C0-BA57-F64A-7F33-F8DC2188F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A9D1F20-D677-8233-C968-EF75A6C97F0F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9354AD21-E844-5F0D-B88C-F3344CEDA3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975094B-1AAD-B51C-EB79-D7F953BF52EF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 Techniques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 b="1">
                <a:solidFill>
                  <a:srgbClr val="242385"/>
                </a:solidFill>
              </a:rPr>
              <a:t>1. Use Clear and Specific Instructions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"Reply this email"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"Reply this email, with a proper receiver and a sender name extracted from the email. Respect and address the senders concerns and inform them that I will be back from PTO by the end of February."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87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1E09566-2FB9-F577-E1D5-3078547E6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82F698E-D824-389A-79CF-B46D7CD405FE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D63E917-8400-53C6-C9DF-188C71EC22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5B95575F-D68B-ED26-8253-C7B96FE6EC0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 Techniques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 b="1">
                <a:solidFill>
                  <a:srgbClr val="242385"/>
                </a:solidFill>
              </a:rPr>
              <a:t>2. Use Chain of Thought (</a:t>
            </a:r>
            <a:r>
              <a:rPr lang="en" sz="2000" b="1" err="1">
                <a:solidFill>
                  <a:srgbClr val="242385"/>
                </a:solidFill>
              </a:rPr>
              <a:t>CoT</a:t>
            </a:r>
            <a:r>
              <a:rPr lang="en" sz="2000" b="1">
                <a:solidFill>
                  <a:srgbClr val="242385"/>
                </a:solidFill>
              </a:rPr>
              <a:t>) Reasoning 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"Reply the email"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"""Reply this email by following the steps below,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2000">
                <a:solidFill>
                  <a:srgbClr val="242385"/>
                </a:solidFill>
              </a:rPr>
              <a:t>Firstly read through the email and </a:t>
            </a:r>
            <a:r>
              <a:rPr lang="en" sz="2000" u="sng">
                <a:solidFill>
                  <a:srgbClr val="242385"/>
                </a:solidFill>
              </a:rPr>
              <a:t>identify if it's an inquiry email from a customer</a:t>
            </a:r>
            <a:r>
              <a:rPr lang="en" sz="2000">
                <a:solidFill>
                  <a:srgbClr val="242385"/>
                </a:solidFill>
              </a:rPr>
              <a:t>; </a:t>
            </a: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2000">
                <a:solidFill>
                  <a:srgbClr val="242385"/>
                </a:solidFill>
              </a:rPr>
              <a:t>Secondly recognize the sender's name and receiver's name; </a:t>
            </a: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2000">
                <a:solidFill>
                  <a:srgbClr val="242385"/>
                </a:solidFill>
              </a:rPr>
              <a:t>Then compose a reply email address the customers' concerns or questions, if any, from the email;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2000">
                <a:solidFill>
                  <a:srgbClr val="242385"/>
                </a:solidFill>
              </a:rPr>
              <a:t>Inform them that I will be back from PTO by end of February; </a:t>
            </a:r>
            <a:endParaRPr lang="en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2000">
                <a:solidFill>
                  <a:srgbClr val="242385"/>
                </a:solidFill>
              </a:rPr>
              <a:t>Finally, ensure the right sender and receiver's names are included in this email with proper greetings."""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25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7E246D03-EE38-3884-5471-13155E91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A895460-A197-3371-44EB-9248BB8CE593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2E231AFC-F169-191A-D2E6-E5872C276F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DC34DF0-0E19-28E3-826A-FC71F4D81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7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FEA585D-E64B-D161-D153-0C2B9C93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DADDB8A7-1286-9FC4-98C2-C6B5E4BD288F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7AE55AC7-30F8-4BD7-A6B4-75D649CFF0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A737C769-9F76-6880-6A17-93CF5DD248A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 Techniques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b="1">
                <a:solidFill>
                  <a:srgbClr val="242385"/>
                </a:solidFill>
              </a:rPr>
              <a:t>3. Few-Shot Prompting - Giving Examples 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"Reply this email with a receiver and a sender name extracted from the email."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"""Reply this email with a receiver and a sender name extracted from the email. For example, 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Example 1. </a:t>
            </a:r>
          </a:p>
          <a:p>
            <a:pPr marL="1812290" lvl="3" indent="-342900">
              <a:lnSpc>
                <a:spcPct val="114999"/>
              </a:lnSpc>
              <a:buClr>
                <a:srgbClr val="5370E7"/>
              </a:buClr>
              <a:buSzPts val="1000"/>
              <a:buFont typeface="Calibri"/>
              <a:buChar char="-"/>
            </a:pPr>
            <a:r>
              <a:rPr lang="en" sz="2000">
                <a:solidFill>
                  <a:srgbClr val="242385"/>
                </a:solidFill>
              </a:rPr>
              <a:t>"Hi Foo, what's my order status? Thanks, Bryan."</a:t>
            </a:r>
            <a:endParaRPr lang="en"/>
          </a:p>
          <a:p>
            <a:pPr marL="1812290" lvl="3" indent="-342900">
              <a:lnSpc>
                <a:spcPct val="114999"/>
              </a:lnSpc>
              <a:buClr>
                <a:srgbClr val="5370E7"/>
              </a:buClr>
              <a:buSzPts val="1000"/>
              <a:buFont typeface="Calibri"/>
              <a:buChar char="-"/>
            </a:pPr>
            <a:r>
              <a:rPr lang="en" sz="2000">
                <a:solidFill>
                  <a:srgbClr val="242385"/>
                </a:solidFill>
              </a:rPr>
              <a:t>The receiver is Foo and sender is Bryan in the reply email. 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Example 2. </a:t>
            </a:r>
          </a:p>
          <a:p>
            <a:pPr marL="1812290" lvl="3" indent="-342900">
              <a:lnSpc>
                <a:spcPct val="114999"/>
              </a:lnSpc>
              <a:buClr>
                <a:srgbClr val="5370E7"/>
              </a:buClr>
              <a:buSzPts val="1000"/>
              <a:buFont typeface="Calibri"/>
              <a:buChar char="-"/>
            </a:pPr>
            <a:r>
              <a:rPr lang="en" sz="2000">
                <a:solidFill>
                  <a:srgbClr val="242385"/>
                </a:solidFill>
              </a:rPr>
              <a:t>"How are you doing John? What's my order status? The order number is 666888 and name is Kay. Thanks!"</a:t>
            </a:r>
            <a:endParaRPr lang="en"/>
          </a:p>
          <a:p>
            <a:pPr marL="1812290" lvl="3" indent="-342900">
              <a:lnSpc>
                <a:spcPct val="114999"/>
              </a:lnSpc>
              <a:buClr>
                <a:srgbClr val="5370E7"/>
              </a:buClr>
              <a:buSzPts val="1000"/>
              <a:buFont typeface="Calibri"/>
              <a:buChar char="-"/>
            </a:pPr>
            <a:r>
              <a:rPr lang="en" sz="2000">
                <a:solidFill>
                  <a:srgbClr val="242385"/>
                </a:solidFill>
              </a:rPr>
              <a:t>The receiver is Kay and sender is John in the reply email."""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BD661CF-9365-533D-7BF5-FCB2A3193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9D37DA9-0609-7FA0-E84C-E2C1CDD3081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F971EB0-8828-CD66-83D2-28C4ADB60F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C9694136-44B0-1DCB-7E83-C97D9A5129A0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 Techniques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b="1">
                <a:solidFill>
                  <a:srgbClr val="242385"/>
                </a:solidFill>
              </a:rPr>
              <a:t>4. Roles Specification for Contextual Accuracy 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"Reply this email and address the questions."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"""You are a supply chain manager in a semiconductor company, and in charge of customers' orders management. 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Your responsibility includes but not limited to, </a:t>
            </a:r>
            <a:endParaRPr lang="en"/>
          </a:p>
          <a:p>
            <a:pPr marL="1812290" lvl="3" indent="-342900">
              <a:lnSpc>
                <a:spcPct val="114999"/>
              </a:lnSpc>
              <a:buClr>
                <a:srgbClr val="5370E7"/>
              </a:buClr>
              <a:buSzPts val="1000"/>
              <a:buFont typeface="Calibri"/>
              <a:buChar char="-"/>
            </a:pPr>
            <a:r>
              <a:rPr lang="en" sz="2000">
                <a:solidFill>
                  <a:srgbClr val="242385"/>
                </a:solidFill>
              </a:rPr>
              <a:t>Answer customers' questions about orders status; </a:t>
            </a:r>
          </a:p>
          <a:p>
            <a:pPr marL="1812290" lvl="3" indent="-342900">
              <a:lnSpc>
                <a:spcPct val="114999"/>
              </a:lnSpc>
              <a:buClr>
                <a:srgbClr val="5370E7"/>
              </a:buClr>
              <a:buSzPts val="1000"/>
              <a:buFont typeface="Calibri"/>
              <a:buChar char="-"/>
            </a:pPr>
            <a:r>
              <a:rPr lang="en" sz="2000">
                <a:solidFill>
                  <a:srgbClr val="242385"/>
                </a:solidFill>
              </a:rPr>
              <a:t>Overwrite and update customers' orders status upon requesting; </a:t>
            </a:r>
            <a:endParaRPr lang="en" sz="1850"/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However, you are on PTO now and will be back by end of February. </a:t>
            </a:r>
            <a:endParaRPr lang="en" sz="1850"/>
          </a:p>
          <a:p>
            <a:pPr marL="1012190" lvl="2">
              <a:lnSpc>
                <a:spcPct val="114999"/>
              </a:lnSpc>
              <a:buSzPts val="1000"/>
            </a:pPr>
            <a:r>
              <a:rPr lang="en" sz="2000">
                <a:solidFill>
                  <a:srgbClr val="242385"/>
                </a:solidFill>
              </a:rPr>
              <a:t>You need to reply customers emails asking for help with orders, address their concerns and acknowledge their request will be processed once you are back to office."""</a:t>
            </a:r>
            <a:endParaRPr lang="en" sz="1850"/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61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51C8F73E-64C4-CA28-A08A-C8283E227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70BF525-0FF0-4734-C114-61C7A9B915E1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FC76A751-4264-8E8B-20B2-0FAD068A6C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C311CF4-15AB-FEF4-2673-3039B3D3EE1E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 Techniques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b="1">
                <a:solidFill>
                  <a:srgbClr val="242385"/>
                </a:solidFill>
              </a:rPr>
              <a:t>5. Formatting Output for Clarity 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"""Given the email content {</a:t>
            </a:r>
            <a:r>
              <a:rPr lang="en" sz="2000" err="1">
                <a:solidFill>
                  <a:srgbClr val="242385"/>
                </a:solidFill>
              </a:rPr>
              <a:t>email_content</a:t>
            </a:r>
            <a:r>
              <a:rPr lang="en" sz="2000">
                <a:solidFill>
                  <a:srgbClr val="242385"/>
                </a:solidFill>
              </a:rPr>
              <a:t>}, extract the sender and receiver names."""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"""Extract the sender and receiver names from the following email.</a:t>
            </a:r>
            <a:endParaRPr lang="en" sz="1850"/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Email Content: "{</a:t>
            </a:r>
            <a:r>
              <a:rPr lang="en" sz="2000" err="1">
                <a:solidFill>
                  <a:srgbClr val="242385"/>
                </a:solidFill>
              </a:rPr>
              <a:t>email_content</a:t>
            </a:r>
            <a:r>
              <a:rPr lang="en" sz="2000">
                <a:solidFill>
                  <a:srgbClr val="242385"/>
                </a:solidFill>
              </a:rPr>
              <a:t>}"</a:t>
            </a:r>
            <a:endParaRPr lang="en" sz="1850"/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Respond with exactly the following format:</a:t>
            </a:r>
            <a:endParaRPr lang="en" sz="1850"/>
          </a:p>
          <a:p>
            <a:pPr marL="1812290" lvl="3" indent="-342900">
              <a:lnSpc>
                <a:spcPct val="114999"/>
              </a:lnSpc>
              <a:buClr>
                <a:srgbClr val="5370E7"/>
              </a:buClr>
              <a:buSzPts val="1000"/>
              <a:buFont typeface="Calibri"/>
              <a:buChar char="-"/>
            </a:pPr>
            <a:r>
              <a:rPr lang="en" sz="2000">
                <a:solidFill>
                  <a:srgbClr val="242385"/>
                </a:solidFill>
              </a:rPr>
              <a:t>Sender Name: [Sender's Name]</a:t>
            </a:r>
            <a:endParaRPr lang="en" sz="1850"/>
          </a:p>
          <a:p>
            <a:pPr marL="1812290" lvl="3" indent="-342900">
              <a:lnSpc>
                <a:spcPct val="114999"/>
              </a:lnSpc>
              <a:buClr>
                <a:srgbClr val="5370E7"/>
              </a:buClr>
              <a:buSzPts val="1000"/>
              <a:buFont typeface="Calibri"/>
              <a:buChar char="-"/>
            </a:pPr>
            <a:r>
              <a:rPr lang="en" sz="2000">
                <a:solidFill>
                  <a:srgbClr val="242385"/>
                </a:solidFill>
              </a:rPr>
              <a:t>Receiver Name: [Receiver's Name]</a:t>
            </a:r>
            <a:endParaRPr lang="en" sz="1850"/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Do not include any additional text, explanations, or formatting."""</a:t>
            </a:r>
            <a:endParaRPr lang="en" sz="1850"/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0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63C807AF-107B-486F-57BF-E35F922A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8958A887-A807-9E35-B640-399B53C6241F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LLM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Integration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Prompt Engineering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D2A75BC7-52A0-9B14-933C-C24C4233F4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3B95EB09-1852-66E8-A650-6B6A4F28BE13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5. LLM Integration &amp; Prompt Engineering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2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DF50A90-98CA-ECAF-7C80-0C776B20F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2E883D6C-4D51-4B44-C2A6-5E45223E2D0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FA99872-D17D-3CA5-4D08-E1791150FB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13FF58C9-8D5D-38CA-0B0E-8A85CC84BDDA}"/>
              </a:ext>
            </a:extLst>
          </p:cNvPr>
          <p:cNvSpPr txBox="1"/>
          <p:nvPr/>
        </p:nvSpPr>
        <p:spPr>
          <a:xfrm>
            <a:off x="613734" y="1109381"/>
            <a:ext cx="10967599" cy="479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 Techniques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b="1">
                <a:solidFill>
                  <a:srgbClr val="242385"/>
                </a:solidFill>
              </a:rPr>
              <a:t>6. Prompt Chaining (Multi-Step Prompts)  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Breaking a complex task into </a:t>
            </a:r>
            <a:r>
              <a:rPr lang="en" sz="2000" u="sng">
                <a:solidFill>
                  <a:srgbClr val="242385"/>
                </a:solidFill>
              </a:rPr>
              <a:t>multiple sequential prompts</a:t>
            </a:r>
            <a:r>
              <a:rPr lang="en" sz="2000">
                <a:solidFill>
                  <a:srgbClr val="242385"/>
                </a:solidFill>
              </a:rPr>
              <a:t> where the output of one prompt serves as the input for the next.</a:t>
            </a:r>
            <a:endParaRPr lang="en"/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Best For: Multi-step tasks like summarization, data extraction, or structured responses.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E.g.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Step 1. "Extract the sender and the receiver names from the email."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Step 2. "Read through the email and identify all </a:t>
            </a:r>
            <a:r>
              <a:rPr lang="en" sz="2000" err="1">
                <a:solidFill>
                  <a:srgbClr val="242385"/>
                </a:solidFill>
              </a:rPr>
              <a:t>questinos</a:t>
            </a:r>
            <a:r>
              <a:rPr lang="en" sz="2000">
                <a:solidFill>
                  <a:srgbClr val="242385"/>
                </a:solidFill>
              </a:rPr>
              <a:t> and determine if it's from a customer that asking for order status." &gt;&gt; Response: Yes/No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Step 3. "If it's a customer inquiry email, reply the email as you are the supply chain manager addressing the customer's questions, and inform them I will be on PTO until March. The reply email should contain the extracted sender and receiver names. "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5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343398A-44A8-B26D-397E-4E433E61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6D5DB42E-6B32-EE23-597E-623FE8CCB929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84E6A18E-3ACB-8618-4D05-7C260F74C3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198A5527-A217-C521-E1CE-B9CFFF401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4D0A4C38-079E-9481-3447-D74D032A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FA1B7D2-2E52-7E0A-C0F8-A6971030F792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77B4FAC-3593-82DD-E161-74864DD3BE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C9811B45-0613-ACA6-37EB-1DCB027DA30B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 Techniques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SzPts val="1000"/>
            </a:pPr>
            <a:r>
              <a:rPr lang="en" sz="2000" b="1">
                <a:solidFill>
                  <a:srgbClr val="242385"/>
                </a:solidFill>
              </a:rPr>
              <a:t>7. Set Constraints on the Response   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"Reply this email address the customer's question."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"""Reply this email address the customer's question.</a:t>
            </a: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However, you will NOT able to cancel customer's orders and that needs to report to the upstream department, if the customer asked."""</a:t>
            </a:r>
            <a:endParaRPr lang="en"/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355090" lvl="2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72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3E68A5BC-7E16-F147-26E8-E2F862B9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A1C4376C-EC54-F412-01DD-B51ADB617A30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AA7A1C2-ABBC-6C34-C663-FF4F774A7F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CC678F57-63FB-410E-574C-9765973747B5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 b="1">
                <a:solidFill>
                  <a:srgbClr val="242385"/>
                </a:solidFill>
              </a:rPr>
              <a:t>Techniques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Use Clear and Specific Instructions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Use Chain of Thought (</a:t>
            </a:r>
            <a:r>
              <a:rPr lang="en" sz="2000" err="1">
                <a:solidFill>
                  <a:srgbClr val="242385"/>
                </a:solidFill>
              </a:rPr>
              <a:t>CoT</a:t>
            </a:r>
            <a:r>
              <a:rPr lang="en" sz="2000">
                <a:solidFill>
                  <a:srgbClr val="242385"/>
                </a:solidFill>
              </a:rPr>
              <a:t>) Reasoning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Few-Shot Prompting - Giving Examples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Roles Specification for Contextual Accuracy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Formatting Output for Clarity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Prompt Chaining (Multi-Step Prompts)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Set Constraints on the Response</a:t>
            </a: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8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8BC93DF3-1977-6B7D-FD52-F6226C080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AA0964C-E7B6-EC3E-F9B7-3B02B3FD5F4E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1A19CD98-93AB-C1F1-C9C4-5F81711E83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0884E0D7-0223-CFFF-91BD-6FBABC7617E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– Prompt Engineering</a:t>
            </a:r>
          </a:p>
          <a:p>
            <a:pPr marL="440690" indent="-342900">
              <a:lnSpc>
                <a:spcPct val="114999"/>
              </a:lnSpc>
              <a:buClr>
                <a:srgbClr val="5370E7"/>
              </a:buClr>
              <a:buSzPts val="1000"/>
              <a:buChar char="•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 b="1">
                <a:solidFill>
                  <a:srgbClr val="242385"/>
                </a:solidFill>
              </a:rPr>
              <a:t>Your turn to try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Use the techniques for Assignment 2 extracting sender and receiver in emails. 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r>
              <a:rPr lang="en" sz="2000">
                <a:solidFill>
                  <a:srgbClr val="242385"/>
                </a:solidFill>
              </a:rPr>
              <a:t>Combine different techniques and try to solve more vague problems,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Imagine emails come from your friends, family, co-workers and clients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How to identify these business inquiry emails? And prompt the LLM to the correct role to reply in different styles but in proper formats. </a:t>
            </a: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897890" lvl="1" indent="-3429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rabi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80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8C21475B-7F6F-F123-DF18-568734F40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13E80777-127D-B5F7-BF30-430E3F3D2AD1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LLM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Integration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Prompt </a:t>
            </a:r>
            <a:r>
              <a:rPr lang="en" sz="2000">
                <a:solidFill>
                  <a:schemeClr val="lt1"/>
                </a:solidFill>
                <a:ea typeface="Inter Tight Light"/>
              </a:rPr>
              <a:t>Engineering 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</a:rPr>
              <a:t>Assignment 2 Reminder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84FFE1BF-4BC5-2F9D-42FA-22AC402111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43C9D831-F016-B5D2-45F0-2720BCEB255F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>
                <a:solidFill>
                  <a:schemeClr val="lt1"/>
                </a:solidFill>
              </a:rPr>
              <a:t>Workshop 5. LLM Integration &amp; Prompt Engineering</a:t>
            </a:r>
            <a:endParaRPr lang="en" sz="2000"/>
          </a:p>
        </p:txBody>
      </p:sp>
    </p:spTree>
    <p:extLst>
      <p:ext uri="{BB962C8B-B14F-4D97-AF65-F5344CB8AC3E}">
        <p14:creationId xmlns:p14="http://schemas.microsoft.com/office/powerpoint/2010/main" val="3326796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CBD120C-2B30-F515-41E7-CE9C070C1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D14D504-CD7F-E5B1-4D1D-94FDD74A292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6198E6C1-0FC0-A070-F28E-1C9557310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8116DB6-9D29-CEFD-16E5-B40A1294B69D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2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Submit assignment 2 by </a:t>
            </a:r>
            <a:r>
              <a:rPr lang="en" sz="2000" b="1" u="sng">
                <a:solidFill>
                  <a:srgbClr val="242385"/>
                </a:solidFill>
              </a:rPr>
              <a:t>March 15. 2025</a:t>
            </a:r>
            <a:r>
              <a:rPr lang="en" sz="2000">
                <a:solidFill>
                  <a:srgbClr val="242385"/>
                </a:solidFill>
              </a:rPr>
              <a:t> 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2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D734D58-B410-8EE3-39DE-B4CECCE3A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25AC1ACE-7EDC-902C-A690-A7CEFAADFB73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68CB237A-C3B1-4C51-65BD-3889E90000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4C1CB19F-17E3-F378-CF27-659AC182598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1. Get API Key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Go to </a:t>
            </a:r>
            <a:r>
              <a:rPr lang="en" sz="1850">
                <a:hlinkClick r:id="rId4"/>
              </a:rPr>
              <a:t>https://platform.openai.com</a:t>
            </a:r>
            <a:r>
              <a:rPr lang="en" sz="1850"/>
              <a:t> and signup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Go to the API Keys section under account settings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Copy the key to your settings.py file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F9AFC55-8C86-FAAB-7E5A-61D8B298F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727" y="1115862"/>
            <a:ext cx="4186508" cy="56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2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325B329-FDE6-070E-ED4C-8B0F2622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0AB200A-B196-1C50-E38B-7D84B56C171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4C90A3B-89F4-6AD6-7B38-FB0381A292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CA38F29-3BBF-1812-2507-AF1B918CBDF9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2. Install OpenAI SDK in Python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In the directory where you start the local server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$ pip install </a:t>
            </a:r>
            <a:r>
              <a:rPr lang="en" sz="1850" err="1"/>
              <a:t>openai</a:t>
            </a: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3493EDF-5863-9741-1739-4C34DC0D0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058" y="1106805"/>
            <a:ext cx="497776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901DB53-2F0A-94E3-D51F-D347DD18A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D0C341B5-02AD-3411-1331-0A48CD885C0C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9C92E87B-C098-CD73-59A8-2424822E69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91592E23-DF6B-3A01-BEC9-BFAE45EE116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3. Make your first API call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Write a prompt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Make request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Check response</a:t>
            </a:r>
          </a:p>
          <a:p>
            <a:pPr marL="1012190" lvl="2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4430D0-A960-538B-A235-35FC3C01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665" y="5516918"/>
            <a:ext cx="7229475" cy="447675"/>
          </a:xfrm>
          <a:prstGeom prst="rect">
            <a:avLst/>
          </a:prstGeom>
        </p:spPr>
      </p:pic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82D24FF-73C7-1C69-9DE7-0C03CF9C8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745" y="1608137"/>
            <a:ext cx="6191250" cy="1609725"/>
          </a:xfrm>
          <a:prstGeom prst="rect">
            <a:avLst/>
          </a:prstGeom>
        </p:spPr>
      </p:pic>
      <p:pic>
        <p:nvPicPr>
          <p:cNvPr id="5" name="Picture 4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DCEF82C9-CF2B-370D-700E-A88E36CB1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94" y="3426884"/>
            <a:ext cx="44481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B73366E9-AC5A-2BB7-A344-643EB261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81133F6F-38A8-EF77-4ED8-EC2771813E9E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LLM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Integration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</a:rPr>
              <a:t>Prompt Engineering 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8D93CC52-45C1-2BFB-7A8B-C4858D53AC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DBDEDF2F-5BA8-1573-05BC-5818E628A558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000" b="1">
                <a:solidFill>
                  <a:schemeClr val="lt1"/>
                </a:solidFill>
              </a:rPr>
              <a:t>Workshop 5. LLM Integration &amp; Prompt Engineering</a:t>
            </a:r>
            <a:endParaRPr lang="en" sz="2000"/>
          </a:p>
        </p:txBody>
      </p:sp>
    </p:spTree>
    <p:extLst>
      <p:ext uri="{BB962C8B-B14F-4D97-AF65-F5344CB8AC3E}">
        <p14:creationId xmlns:p14="http://schemas.microsoft.com/office/powerpoint/2010/main" val="165726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93FA6E7-CDB8-CAE6-55E0-30CF463DA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E487CEB-56A9-D54C-0F64-CF94C4706E60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A45C3FB-3177-75DD-5D08-0D24B5BE9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8873FAC5-BC75-1BB2-50E2-14EB307A4911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4. Integrate into your application 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llm_util.py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0B7B70D-B42D-2AB7-9139-AE48681A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93" y="1112520"/>
            <a:ext cx="5229554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4158325-3033-0E6F-22F5-5F11555B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D0161FF-7499-5AC3-1733-21171836B576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53202C9-DCB7-BF83-5E98-BD5824337D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ADBE07E4-0737-34E0-2CF0-156CFF28826E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5. Test and troubleshooting 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Indeterminate response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/>
              <a:t>Result = </a:t>
            </a:r>
            <a:r>
              <a:rPr lang="en" sz="1850" err="1"/>
              <a:t>completion.choices</a:t>
            </a:r>
            <a:r>
              <a:rPr lang="en" sz="1850"/>
              <a:t>[0].</a:t>
            </a:r>
            <a:r>
              <a:rPr lang="en" sz="1850" err="1"/>
              <a:t>message.content.strip</a:t>
            </a:r>
            <a:r>
              <a:rPr lang="en" sz="1850"/>
              <a:t>().split("\n")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/>
              <a:t>Examples</a:t>
            </a:r>
          </a:p>
          <a:p>
            <a:pPr marL="1926590" lvl="3" indent="-457200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1850"/>
              <a:t>result=['Sender Name: Jennie  ', 'Receiver Name: Yuan']</a:t>
            </a:r>
          </a:p>
          <a:p>
            <a:pPr marL="1926590" lvl="3" indent="-457200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1850"/>
              <a:t>result=['Based on the provided email content:', '', 'Sender Name: Jennie  ', 'Receiver Name: Yuan']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Solution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/>
              <a:t>Sol. 1. Regular expression, string parsing.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/>
              <a:t>Sol. 2. Improve the prompt and ask for a determinate result.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3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661AFA18-624A-3972-C09A-29BF41D97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DF234AD3-267F-8DF4-6754-E6BB2C59254A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BE9190D-87A7-6981-762F-E1A0A8D262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D346666D-9602-074F-9AAE-15ED7F10690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</a:pPr>
            <a:r>
              <a:rPr lang="en" sz="2000">
                <a:solidFill>
                  <a:srgbClr val="242385"/>
                </a:solidFill>
              </a:rPr>
              <a:t>5. Test and troubleshooting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llm_util.py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E37A174-D3EB-FAE5-7191-506CEAB92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646" y="1112249"/>
            <a:ext cx="6294262" cy="52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No xmlns="a1200294-7566-47bd-bcc6-0c4e5d371f43">1</SessionNo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59ABBC-363B-4C14-AF2F-623E50749500}">
  <ds:schemaRefs>
    <ds:schemaRef ds:uri="a1200294-7566-47bd-bcc6-0c4e5d371f43"/>
    <ds:schemaRef ds:uri="babfc5af-ba08-4223-8118-2e61d297977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97E368-82AA-4446-B5F1-F33C3FB87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2E8038-6C85-4930-A0AF-AC66D4ED0383}">
  <ds:schemaRefs>
    <ds:schemaRef ds:uri="a1200294-7566-47bd-bcc6-0c4e5d371f43"/>
    <ds:schemaRef ds:uri="babfc5af-ba08-4223-8118-2e61d29797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2025-03-04T00:03:54Z</dcterms:created>
  <dcterms:modified xsi:type="dcterms:W3CDTF">2025-03-10T21:57:28Z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