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7" r:id="rId5"/>
    <p:sldId id="432" r:id="rId6"/>
    <p:sldId id="431" r:id="rId7"/>
    <p:sldId id="435" r:id="rId8"/>
    <p:sldId id="437" r:id="rId9"/>
    <p:sldId id="438" r:id="rId10"/>
    <p:sldId id="436" r:id="rId11"/>
    <p:sldId id="440" r:id="rId12"/>
    <p:sldId id="449" r:id="rId13"/>
    <p:sldId id="441" r:id="rId14"/>
    <p:sldId id="442" r:id="rId15"/>
    <p:sldId id="443" r:id="rId16"/>
    <p:sldId id="445" r:id="rId17"/>
    <p:sldId id="450" r:id="rId18"/>
    <p:sldId id="446" r:id="rId19"/>
    <p:sldId id="466" r:id="rId20"/>
    <p:sldId id="447" r:id="rId21"/>
    <p:sldId id="448" r:id="rId22"/>
    <p:sldId id="453" r:id="rId23"/>
    <p:sldId id="452" r:id="rId24"/>
    <p:sldId id="454" r:id="rId25"/>
    <p:sldId id="460" r:id="rId26"/>
    <p:sldId id="455" r:id="rId27"/>
    <p:sldId id="456" r:id="rId28"/>
    <p:sldId id="457" r:id="rId29"/>
    <p:sldId id="461" r:id="rId30"/>
    <p:sldId id="451" r:id="rId31"/>
    <p:sldId id="458" r:id="rId32"/>
    <p:sldId id="462" r:id="rId33"/>
    <p:sldId id="465" r:id="rId34"/>
    <p:sldId id="463" r:id="rId35"/>
    <p:sldId id="464" r:id="rId36"/>
    <p:sldId id="467" r:id="rId37"/>
    <p:sldId id="468" r:id="rId38"/>
    <p:sldId id="439" r:id="rId39"/>
    <p:sldId id="433" r:id="rId40"/>
    <p:sldId id="41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BFCDA-B7E9-BC71-BD36-DDCC92C7282D}" v="185" dt="2025-03-24T21:58:14.883"/>
    <p1510:client id="{4735A71D-3B42-F595-85DE-B40861D04F59}" v="29" dt="2025-03-23T19:55:1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Sun" userId="S::yuan.sun@openavenuesfoundation.org::ef2655d3-fdfa-4d6d-9e43-e6e57d7b01e4" providerId="AD" clId="Web-{4735A71D-3B42-F595-85DE-B40861D04F59}"/>
    <pc:docChg chg="modSld">
      <pc:chgData name="Yuan Sun" userId="S::yuan.sun@openavenuesfoundation.org::ef2655d3-fdfa-4d6d-9e43-e6e57d7b01e4" providerId="AD" clId="Web-{4735A71D-3B42-F595-85DE-B40861D04F59}" dt="2025-03-23T19:55:17.375" v="28" actId="20577"/>
      <pc:docMkLst>
        <pc:docMk/>
      </pc:docMkLst>
      <pc:sldChg chg="modSp">
        <pc:chgData name="Yuan Sun" userId="S::yuan.sun@openavenuesfoundation.org::ef2655d3-fdfa-4d6d-9e43-e6e57d7b01e4" providerId="AD" clId="Web-{4735A71D-3B42-F595-85DE-B40861D04F59}" dt="2025-03-23T19:55:17.375" v="28" actId="20577"/>
        <pc:sldMkLst>
          <pc:docMk/>
          <pc:sldMk cId="2962233215" sldId="465"/>
        </pc:sldMkLst>
        <pc:spChg chg="mod">
          <ac:chgData name="Yuan Sun" userId="S::yuan.sun@openavenuesfoundation.org::ef2655d3-fdfa-4d6d-9e43-e6e57d7b01e4" providerId="AD" clId="Web-{4735A71D-3B42-F595-85DE-B40861D04F59}" dt="2025-03-23T19:55:17.375" v="28" actId="20577"/>
          <ac:spMkLst>
            <pc:docMk/>
            <pc:sldMk cId="2962233215" sldId="465"/>
            <ac:spMk id="4" creationId="{D53A94FD-A25F-05D8-2109-B224EA202940}"/>
          </ac:spMkLst>
        </pc:spChg>
      </pc:sldChg>
    </pc:docChg>
  </pc:docChgLst>
  <pc:docChgLst>
    <pc:chgData name="Yuan Sun" userId="S::yuan.sun@openavenuesfoundation.org::ef2655d3-fdfa-4d6d-9e43-e6e57d7b01e4" providerId="AD" clId="Web-{0E831B2A-10EA-E8BD-A1F8-C97A99F102C4}"/>
    <pc:docChg chg="addSld delSld modSld">
      <pc:chgData name="Yuan Sun" userId="S::yuan.sun@openavenuesfoundation.org::ef2655d3-fdfa-4d6d-9e43-e6e57d7b01e4" providerId="AD" clId="Web-{0E831B2A-10EA-E8BD-A1F8-C97A99F102C4}" dt="2025-03-18T00:06:35.674" v="16" actId="20577"/>
      <pc:docMkLst>
        <pc:docMk/>
      </pc:docMkLst>
      <pc:sldChg chg="modSp">
        <pc:chgData name="Yuan Sun" userId="S::yuan.sun@openavenuesfoundation.org::ef2655d3-fdfa-4d6d-9e43-e6e57d7b01e4" providerId="AD" clId="Web-{0E831B2A-10EA-E8BD-A1F8-C97A99F102C4}" dt="2025-03-18T00:06:06.517" v="14" actId="20577"/>
        <pc:sldMkLst>
          <pc:docMk/>
          <pc:sldMk cId="2802213334" sldId="439"/>
        </pc:sldMkLst>
        <pc:spChg chg="mod">
          <ac:chgData name="Yuan Sun" userId="S::yuan.sun@openavenuesfoundation.org::ef2655d3-fdfa-4d6d-9e43-e6e57d7b01e4" providerId="AD" clId="Web-{0E831B2A-10EA-E8BD-A1F8-C97A99F102C4}" dt="2025-03-18T00:06:04.174" v="12" actId="20577"/>
          <ac:spMkLst>
            <pc:docMk/>
            <pc:sldMk cId="2802213334" sldId="439"/>
            <ac:spMk id="3" creationId="{C2CF38D2-F714-463F-65F0-C89A659BEF0C}"/>
          </ac:spMkLst>
        </pc:spChg>
        <pc:spChg chg="mod">
          <ac:chgData name="Yuan Sun" userId="S::yuan.sun@openavenuesfoundation.org::ef2655d3-fdfa-4d6d-9e43-e6e57d7b01e4" providerId="AD" clId="Web-{0E831B2A-10EA-E8BD-A1F8-C97A99F102C4}" dt="2025-03-18T00:06:06.517" v="14" actId="20577"/>
          <ac:spMkLst>
            <pc:docMk/>
            <pc:sldMk cId="2802213334" sldId="439"/>
            <ac:spMk id="161" creationId="{FA88715F-68A8-109A-7213-CA27AC02BCA1}"/>
          </ac:spMkLst>
        </pc:spChg>
      </pc:sldChg>
      <pc:sldChg chg="modSp">
        <pc:chgData name="Yuan Sun" userId="S::yuan.sun@openavenuesfoundation.org::ef2655d3-fdfa-4d6d-9e43-e6e57d7b01e4" providerId="AD" clId="Web-{0E831B2A-10EA-E8BD-A1F8-C97A99F102C4}" dt="2025-03-17T22:43:48.963" v="0" actId="1076"/>
        <pc:sldMkLst>
          <pc:docMk/>
          <pc:sldMk cId="2838144317" sldId="448"/>
        </pc:sldMkLst>
        <pc:picChg chg="mod">
          <ac:chgData name="Yuan Sun" userId="S::yuan.sun@openavenuesfoundation.org::ef2655d3-fdfa-4d6d-9e43-e6e57d7b01e4" providerId="AD" clId="Web-{0E831B2A-10EA-E8BD-A1F8-C97A99F102C4}" dt="2025-03-17T22:43:48.963" v="0" actId="1076"/>
          <ac:picMkLst>
            <pc:docMk/>
            <pc:sldMk cId="2838144317" sldId="448"/>
            <ac:picMk id="2" creationId="{C69F3844-C3B3-72B7-9DDD-B6907624C5BB}"/>
          </ac:picMkLst>
        </pc:picChg>
      </pc:sldChg>
      <pc:sldChg chg="modSp">
        <pc:chgData name="Yuan Sun" userId="S::yuan.sun@openavenuesfoundation.org::ef2655d3-fdfa-4d6d-9e43-e6e57d7b01e4" providerId="AD" clId="Web-{0E831B2A-10EA-E8BD-A1F8-C97A99F102C4}" dt="2025-03-17T22:54:00.258" v="2" actId="1076"/>
        <pc:sldMkLst>
          <pc:docMk/>
          <pc:sldMk cId="1896394771" sldId="455"/>
        </pc:sldMkLst>
        <pc:picChg chg="mod">
          <ac:chgData name="Yuan Sun" userId="S::yuan.sun@openavenuesfoundation.org::ef2655d3-fdfa-4d6d-9e43-e6e57d7b01e4" providerId="AD" clId="Web-{0E831B2A-10EA-E8BD-A1F8-C97A99F102C4}" dt="2025-03-17T22:54:00.258" v="2" actId="1076"/>
          <ac:picMkLst>
            <pc:docMk/>
            <pc:sldMk cId="1896394771" sldId="455"/>
            <ac:picMk id="7" creationId="{6C0F48B2-C68B-BC4A-B16A-CC672179E78D}"/>
          </ac:picMkLst>
        </pc:picChg>
        <pc:picChg chg="mod">
          <ac:chgData name="Yuan Sun" userId="S::yuan.sun@openavenuesfoundation.org::ef2655d3-fdfa-4d6d-9e43-e6e57d7b01e4" providerId="AD" clId="Web-{0E831B2A-10EA-E8BD-A1F8-C97A99F102C4}" dt="2025-03-17T22:53:58.758" v="1" actId="1076"/>
          <ac:picMkLst>
            <pc:docMk/>
            <pc:sldMk cId="1896394771" sldId="455"/>
            <ac:picMk id="8" creationId="{C90CF9D8-D90B-4ECE-250F-34D62E6193E5}"/>
          </ac:picMkLst>
        </pc:picChg>
      </pc:sldChg>
      <pc:sldChg chg="del">
        <pc:chgData name="Yuan Sun" userId="S::yuan.sun@openavenuesfoundation.org::ef2655d3-fdfa-4d6d-9e43-e6e57d7b01e4" providerId="AD" clId="Web-{0E831B2A-10EA-E8BD-A1F8-C97A99F102C4}" dt="2025-03-18T00:05:26.517" v="9"/>
        <pc:sldMkLst>
          <pc:docMk/>
          <pc:sldMk cId="2738743603" sldId="459"/>
        </pc:sldMkLst>
      </pc:sldChg>
      <pc:sldChg chg="modSp add replId">
        <pc:chgData name="Yuan Sun" userId="S::yuan.sun@openavenuesfoundation.org::ef2655d3-fdfa-4d6d-9e43-e6e57d7b01e4" providerId="AD" clId="Web-{0E831B2A-10EA-E8BD-A1F8-C97A99F102C4}" dt="2025-03-18T00:06:35.674" v="16" actId="20577"/>
        <pc:sldMkLst>
          <pc:docMk/>
          <pc:sldMk cId="1279588252" sldId="466"/>
        </pc:sldMkLst>
        <pc:spChg chg="mod">
          <ac:chgData name="Yuan Sun" userId="S::yuan.sun@openavenuesfoundation.org::ef2655d3-fdfa-4d6d-9e43-e6e57d7b01e4" providerId="AD" clId="Web-{0E831B2A-10EA-E8BD-A1F8-C97A99F102C4}" dt="2025-03-18T00:05:13.971" v="6" actId="20577"/>
          <ac:spMkLst>
            <pc:docMk/>
            <pc:sldMk cId="1279588252" sldId="466"/>
            <ac:spMk id="3" creationId="{CE1913D7-67D2-DA98-FB33-C8946453E1EA}"/>
          </ac:spMkLst>
        </pc:spChg>
        <pc:spChg chg="mod">
          <ac:chgData name="Yuan Sun" userId="S::yuan.sun@openavenuesfoundation.org::ef2655d3-fdfa-4d6d-9e43-e6e57d7b01e4" providerId="AD" clId="Web-{0E831B2A-10EA-E8BD-A1F8-C97A99F102C4}" dt="2025-03-18T00:06:35.674" v="16" actId="20577"/>
          <ac:spMkLst>
            <pc:docMk/>
            <pc:sldMk cId="1279588252" sldId="466"/>
            <ac:spMk id="161" creationId="{DB136204-C485-AE50-31F8-CD130772BCD3}"/>
          </ac:spMkLst>
        </pc:spChg>
      </pc:sldChg>
    </pc:docChg>
  </pc:docChgLst>
  <pc:docChgLst>
    <pc:chgData name="Yuan Sun" userId="S::yuan.sun@openavenuesfoundation.org::ef2655d3-fdfa-4d6d-9e43-e6e57d7b01e4" providerId="AD" clId="Web-{4B997C26-471C-278B-8222-DA4FBE0B6A7F}"/>
    <pc:docChg chg="delSld modSld">
      <pc:chgData name="Yuan Sun" userId="S::yuan.sun@openavenuesfoundation.org::ef2655d3-fdfa-4d6d-9e43-e6e57d7b01e4" providerId="AD" clId="Web-{4B997C26-471C-278B-8222-DA4FBE0B6A7F}" dt="2025-03-10T21:56:51.132" v="2" actId="20577"/>
      <pc:docMkLst>
        <pc:docMk/>
      </pc:docMkLst>
      <pc:sldChg chg="del">
        <pc:chgData name="Yuan Sun" userId="S::yuan.sun@openavenuesfoundation.org::ef2655d3-fdfa-4d6d-9e43-e6e57d7b01e4" providerId="AD" clId="Web-{4B997C26-471C-278B-8222-DA4FBE0B6A7F}" dt="2025-03-10T21:56:37.366" v="0"/>
        <pc:sldMkLst>
          <pc:docMk/>
          <pc:sldMk cId="2356627254" sldId="416"/>
        </pc:sldMkLst>
      </pc:sldChg>
      <pc:sldChg chg="modSp">
        <pc:chgData name="Yuan Sun" userId="S::yuan.sun@openavenuesfoundation.org::ef2655d3-fdfa-4d6d-9e43-e6e57d7b01e4" providerId="AD" clId="Web-{4B997C26-471C-278B-8222-DA4FBE0B6A7F}" dt="2025-03-10T21:56:51.132" v="2" actId="20577"/>
        <pc:sldMkLst>
          <pc:docMk/>
          <pc:sldMk cId="3326796077" sldId="432"/>
        </pc:sldMkLst>
        <pc:spChg chg="mod">
          <ac:chgData name="Yuan Sun" userId="S::yuan.sun@openavenuesfoundation.org::ef2655d3-fdfa-4d6d-9e43-e6e57d7b01e4" providerId="AD" clId="Web-{4B997C26-471C-278B-8222-DA4FBE0B6A7F}" dt="2025-03-10T21:56:51.132" v="2" actId="20577"/>
          <ac:spMkLst>
            <pc:docMk/>
            <pc:sldMk cId="3326796077" sldId="432"/>
            <ac:spMk id="161" creationId="{13E80777-127D-B5F7-BF30-430E3F3D2AD1}"/>
          </ac:spMkLst>
        </pc:spChg>
      </pc:sldChg>
    </pc:docChg>
  </pc:docChgLst>
  <pc:docChgLst>
    <pc:chgData name="Yuan Sun" userId="S::yuan.sun@openavenuesfoundation.org::ef2655d3-fdfa-4d6d-9e43-e6e57d7b01e4" providerId="AD" clId="Web-{69A26290-27B6-B041-EFEB-5FD059A1E113}"/>
    <pc:docChg chg="addSld modSld sldOrd">
      <pc:chgData name="Yuan Sun" userId="S::yuan.sun@openavenuesfoundation.org::ef2655d3-fdfa-4d6d-9e43-e6e57d7b01e4" providerId="AD" clId="Web-{69A26290-27B6-B041-EFEB-5FD059A1E113}" dt="2025-03-09T22:29:55.312" v="7"/>
      <pc:docMkLst>
        <pc:docMk/>
      </pc:docMkLst>
      <pc:sldChg chg="add">
        <pc:chgData name="Yuan Sun" userId="S::yuan.sun@openavenuesfoundation.org::ef2655d3-fdfa-4d6d-9e43-e6e57d7b01e4" providerId="AD" clId="Web-{69A26290-27B6-B041-EFEB-5FD059A1E113}" dt="2025-03-09T22:29:41.280" v="5"/>
        <pc:sldMkLst>
          <pc:docMk/>
          <pc:sldMk cId="2112209543" sldId="410"/>
        </pc:sldMkLst>
      </pc:sldChg>
      <pc:sldChg chg="add ord">
        <pc:chgData name="Yuan Sun" userId="S::yuan.sun@openavenuesfoundation.org::ef2655d3-fdfa-4d6d-9e43-e6e57d7b01e4" providerId="AD" clId="Web-{69A26290-27B6-B041-EFEB-5FD059A1E113}" dt="2025-03-09T22:29:55.312" v="7"/>
        <pc:sldMkLst>
          <pc:docMk/>
          <pc:sldMk cId="2356627254" sldId="416"/>
        </pc:sldMkLst>
      </pc:sldChg>
      <pc:sldChg chg="modSp add">
        <pc:chgData name="Yuan Sun" userId="S::yuan.sun@openavenuesfoundation.org::ef2655d3-fdfa-4d6d-9e43-e6e57d7b01e4" providerId="AD" clId="Web-{69A26290-27B6-B041-EFEB-5FD059A1E113}" dt="2025-03-09T22:29:26.296" v="4" actId="20577"/>
        <pc:sldMkLst>
          <pc:docMk/>
          <pc:sldMk cId="3326796077" sldId="432"/>
        </pc:sldMkLst>
        <pc:spChg chg="mod">
          <ac:chgData name="Yuan Sun" userId="S::yuan.sun@openavenuesfoundation.org::ef2655d3-fdfa-4d6d-9e43-e6e57d7b01e4" providerId="AD" clId="Web-{69A26290-27B6-B041-EFEB-5FD059A1E113}" dt="2025-03-09T22:29:26.296" v="4" actId="20577"/>
          <ac:spMkLst>
            <pc:docMk/>
            <pc:sldMk cId="3326796077" sldId="432"/>
            <ac:spMk id="3" creationId="{43C9D831-F016-B5D2-45F0-2720BCEB255F}"/>
          </ac:spMkLst>
        </pc:spChg>
        <pc:spChg chg="mod">
          <ac:chgData name="Yuan Sun" userId="S::yuan.sun@openavenuesfoundation.org::ef2655d3-fdfa-4d6d-9e43-e6e57d7b01e4" providerId="AD" clId="Web-{69A26290-27B6-B041-EFEB-5FD059A1E113}" dt="2025-03-09T22:29:18.999" v="3" actId="20577"/>
          <ac:spMkLst>
            <pc:docMk/>
            <pc:sldMk cId="3326796077" sldId="432"/>
            <ac:spMk id="161" creationId="{13E80777-127D-B5F7-BF30-430E3F3D2AD1}"/>
          </ac:spMkLst>
        </pc:spChg>
      </pc:sldChg>
      <pc:sldMasterChg chg="addSldLayout">
        <pc:chgData name="Yuan Sun" userId="S::yuan.sun@openavenuesfoundation.org::ef2655d3-fdfa-4d6d-9e43-e6e57d7b01e4" providerId="AD" clId="Web-{69A26290-27B6-B041-EFEB-5FD059A1E113}" dt="2025-03-09T22:29:41.280" v="5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69A26290-27B6-B041-EFEB-5FD059A1E113}" dt="2025-03-09T22:29:05.842" v="0"/>
          <pc:sldLayoutMkLst>
            <pc:docMk/>
            <pc:sldMasterMk cId="2460954070" sldId="2147483660"/>
            <pc:sldLayoutMk cId="3254664756" sldId="2147483672"/>
          </pc:sldLayoutMkLst>
        </pc:sldLayoutChg>
        <pc:sldLayoutChg chg="add">
          <pc:chgData name="Yuan Sun" userId="S::yuan.sun@openavenuesfoundation.org::ef2655d3-fdfa-4d6d-9e43-e6e57d7b01e4" providerId="AD" clId="Web-{69A26290-27B6-B041-EFEB-5FD059A1E113}" dt="2025-03-09T22:29:41.280" v="5"/>
          <pc:sldLayoutMkLst>
            <pc:docMk/>
            <pc:sldMasterMk cId="2460954070" sldId="2147483660"/>
            <pc:sldLayoutMk cId="213495208" sldId="2147483673"/>
          </pc:sldLayoutMkLst>
        </pc:sldLayoutChg>
      </pc:sldMasterChg>
    </pc:docChg>
  </pc:docChgLst>
  <pc:docChgLst>
    <pc:chgData name="Yuan Sun" userId="S::yuan.sun@openavenuesfoundation.org::ef2655d3-fdfa-4d6d-9e43-e6e57d7b01e4" providerId="AD" clId="Web-{D35F2E6D-0284-9AC0-6F7C-8E1FFAA3DBE9}"/>
    <pc:docChg chg="modSld">
      <pc:chgData name="Yuan Sun" userId="S::yuan.sun@openavenuesfoundation.org::ef2655d3-fdfa-4d6d-9e43-e6e57d7b01e4" providerId="AD" clId="Web-{D35F2E6D-0284-9AC0-6F7C-8E1FFAA3DBE9}" dt="2025-03-17T02:10:10.221" v="3" actId="20577"/>
      <pc:docMkLst>
        <pc:docMk/>
      </pc:docMkLst>
      <pc:sldChg chg="modSp">
        <pc:chgData name="Yuan Sun" userId="S::yuan.sun@openavenuesfoundation.org::ef2655d3-fdfa-4d6d-9e43-e6e57d7b01e4" providerId="AD" clId="Web-{D35F2E6D-0284-9AC0-6F7C-8E1FFAA3DBE9}" dt="2025-03-17T02:10:10.221" v="3" actId="20577"/>
        <pc:sldMkLst>
          <pc:docMk/>
          <pc:sldMk cId="2356627254" sldId="416"/>
        </pc:sldMkLst>
        <pc:spChg chg="mod">
          <ac:chgData name="Yuan Sun" userId="S::yuan.sun@openavenuesfoundation.org::ef2655d3-fdfa-4d6d-9e43-e6e57d7b01e4" providerId="AD" clId="Web-{D35F2E6D-0284-9AC0-6F7C-8E1FFAA3DBE9}" dt="2025-03-17T02:10:10.221" v="3" actId="20577"/>
          <ac:spMkLst>
            <pc:docMk/>
            <pc:sldMk cId="2356627254" sldId="416"/>
            <ac:spMk id="4" creationId="{78116DB6-9D29-CEFD-16E5-B40A1294B69D}"/>
          </ac:spMkLst>
        </pc:spChg>
      </pc:sldChg>
    </pc:docChg>
  </pc:docChgLst>
  <pc:docChgLst>
    <pc:chgData name="Yuan Sun" userId="S::yuan.sun@openavenuesfoundation.org::ef2655d3-fdfa-4d6d-9e43-e6e57d7b01e4" providerId="AD" clId="Web-{A2A97AC6-7FF6-A239-941B-979FF47B6D20}"/>
    <pc:docChg chg="addSld delSld modSld sldOrd">
      <pc:chgData name="Yuan Sun" userId="S::yuan.sun@openavenuesfoundation.org::ef2655d3-fdfa-4d6d-9e43-e6e57d7b01e4" providerId="AD" clId="Web-{A2A97AC6-7FF6-A239-941B-979FF47B6D20}" dt="2025-03-17T02:09:03.456" v="2390" actId="20577"/>
      <pc:docMkLst>
        <pc:docMk/>
      </pc:docMkLst>
      <pc:sldChg chg="del">
        <pc:chgData name="Yuan Sun" userId="S::yuan.sun@openavenuesfoundation.org::ef2655d3-fdfa-4d6d-9e43-e6e57d7b01e4" providerId="AD" clId="Web-{A2A97AC6-7FF6-A239-941B-979FF47B6D20}" dt="2025-03-16T18:35:45.167" v="0"/>
        <pc:sldMkLst>
          <pc:docMk/>
          <pc:sldMk cId="109857222" sldId="256"/>
        </pc:sldMkLst>
      </pc:sldChg>
      <pc:sldChg chg="add ord">
        <pc:chgData name="Yuan Sun" userId="S::yuan.sun@openavenuesfoundation.org::ef2655d3-fdfa-4d6d-9e43-e6e57d7b01e4" providerId="AD" clId="Web-{A2A97AC6-7FF6-A239-941B-979FF47B6D20}" dt="2025-03-16T18:35:51.948" v="2"/>
        <pc:sldMkLst>
          <pc:docMk/>
          <pc:sldMk cId="2338842696" sldId="257"/>
        </pc:sldMkLst>
      </pc:sldChg>
      <pc:sldChg chg="modSp del">
        <pc:chgData name="Yuan Sun" userId="S::yuan.sun@openavenuesfoundation.org::ef2655d3-fdfa-4d6d-9e43-e6e57d7b01e4" providerId="AD" clId="Web-{A2A97AC6-7FF6-A239-941B-979FF47B6D20}" dt="2025-03-16T20:03:37.788" v="544"/>
        <pc:sldMkLst>
          <pc:docMk/>
          <pc:sldMk cId="2112209543" sldId="410"/>
        </pc:sldMkLst>
        <pc:spChg chg="mod">
          <ac:chgData name="Yuan Sun" userId="S::yuan.sun@openavenuesfoundation.org::ef2655d3-fdfa-4d6d-9e43-e6e57d7b01e4" providerId="AD" clId="Web-{A2A97AC6-7FF6-A239-941B-979FF47B6D20}" dt="2025-03-16T18:44:33.748" v="38" actId="20577"/>
          <ac:spMkLst>
            <pc:docMk/>
            <pc:sldMk cId="2112209543" sldId="410"/>
            <ac:spMk id="4" creationId="{84FF2F85-E155-77D3-0694-94241EFDED53}"/>
          </ac:spMkLst>
        </pc:spChg>
      </pc:sldChg>
      <pc:sldChg chg="modSp add">
        <pc:chgData name="Yuan Sun" userId="S::yuan.sun@openavenuesfoundation.org::ef2655d3-fdfa-4d6d-9e43-e6e57d7b01e4" providerId="AD" clId="Web-{A2A97AC6-7FF6-A239-941B-979FF47B6D20}" dt="2025-03-16T20:04:59.809" v="551" actId="20577"/>
        <pc:sldMkLst>
          <pc:docMk/>
          <pc:sldMk cId="2356627254" sldId="416"/>
        </pc:sldMkLst>
        <pc:spChg chg="mod">
          <ac:chgData name="Yuan Sun" userId="S::yuan.sun@openavenuesfoundation.org::ef2655d3-fdfa-4d6d-9e43-e6e57d7b01e4" providerId="AD" clId="Web-{A2A97AC6-7FF6-A239-941B-979FF47B6D20}" dt="2025-03-16T20:04:59.809" v="551" actId="20577"/>
          <ac:spMkLst>
            <pc:docMk/>
            <pc:sldMk cId="2356627254" sldId="416"/>
            <ac:spMk id="4" creationId="{78116DB6-9D29-CEFD-16E5-B40A1294B69D}"/>
          </ac:spMkLst>
        </pc:spChg>
      </pc:sldChg>
      <pc:sldChg chg="modSp add">
        <pc:chgData name="Yuan Sun" userId="S::yuan.sun@openavenuesfoundation.org::ef2655d3-fdfa-4d6d-9e43-e6e57d7b01e4" providerId="AD" clId="Web-{A2A97AC6-7FF6-A239-941B-979FF47B6D20}" dt="2025-03-16T20:09:22.843" v="783" actId="20577"/>
        <pc:sldMkLst>
          <pc:docMk/>
          <pc:sldMk cId="3746688036" sldId="431"/>
        </pc:sldMkLst>
        <pc:spChg chg="mod">
          <ac:chgData name="Yuan Sun" userId="S::yuan.sun@openavenuesfoundation.org::ef2655d3-fdfa-4d6d-9e43-e6e57d7b01e4" providerId="AD" clId="Web-{A2A97AC6-7FF6-A239-941B-979FF47B6D20}" dt="2025-03-16T20:09:22.843" v="783" actId="20577"/>
          <ac:spMkLst>
            <pc:docMk/>
            <pc:sldMk cId="3746688036" sldId="431"/>
            <ac:spMk id="4" creationId="{CC678F57-63FB-410E-574C-9765973747B5}"/>
          </ac:spMkLst>
        </pc:spChg>
      </pc:sldChg>
      <pc:sldChg chg="modSp">
        <pc:chgData name="Yuan Sun" userId="S::yuan.sun@openavenuesfoundation.org::ef2655d3-fdfa-4d6d-9e43-e6e57d7b01e4" providerId="AD" clId="Web-{A2A97AC6-7FF6-A239-941B-979FF47B6D20}" dt="2025-03-16T20:09:09.295" v="776" actId="20577"/>
        <pc:sldMkLst>
          <pc:docMk/>
          <pc:sldMk cId="3326796077" sldId="432"/>
        </pc:sldMkLst>
        <pc:spChg chg="mod">
          <ac:chgData name="Yuan Sun" userId="S::yuan.sun@openavenuesfoundation.org::ef2655d3-fdfa-4d6d-9e43-e6e57d7b01e4" providerId="AD" clId="Web-{A2A97AC6-7FF6-A239-941B-979FF47B6D20}" dt="2025-03-16T19:44:12.627" v="107" actId="20577"/>
          <ac:spMkLst>
            <pc:docMk/>
            <pc:sldMk cId="3326796077" sldId="432"/>
            <ac:spMk id="3" creationId="{43C9D831-F016-B5D2-45F0-2720BCEB255F}"/>
          </ac:spMkLst>
        </pc:spChg>
        <pc:spChg chg="mod">
          <ac:chgData name="Yuan Sun" userId="S::yuan.sun@openavenuesfoundation.org::ef2655d3-fdfa-4d6d-9e43-e6e57d7b01e4" providerId="AD" clId="Web-{A2A97AC6-7FF6-A239-941B-979FF47B6D20}" dt="2025-03-16T20:09:09.295" v="776" actId="20577"/>
          <ac:spMkLst>
            <pc:docMk/>
            <pc:sldMk cId="3326796077" sldId="432"/>
            <ac:spMk id="161" creationId="{13E80777-127D-B5F7-BF30-430E3F3D2AD1}"/>
          </ac:spMkLst>
        </pc:spChg>
      </pc:sldChg>
      <pc:sldChg chg="modSp add replId">
        <pc:chgData name="Yuan Sun" userId="S::yuan.sun@openavenuesfoundation.org::ef2655d3-fdfa-4d6d-9e43-e6e57d7b01e4" providerId="AD" clId="Web-{A2A97AC6-7FF6-A239-941B-979FF47B6D20}" dt="2025-03-17T01:28:28.842" v="2268" actId="20577"/>
        <pc:sldMkLst>
          <pc:docMk/>
          <pc:sldMk cId="1102437245" sldId="433"/>
        </pc:sldMkLst>
        <pc:spChg chg="mod">
          <ac:chgData name="Yuan Sun" userId="S::yuan.sun@openavenuesfoundation.org::ef2655d3-fdfa-4d6d-9e43-e6e57d7b01e4" providerId="AD" clId="Web-{A2A97AC6-7FF6-A239-941B-979FF47B6D20}" dt="2025-03-17T01:28:28.842" v="2268" actId="20577"/>
          <ac:spMkLst>
            <pc:docMk/>
            <pc:sldMk cId="1102437245" sldId="433"/>
            <ac:spMk id="4" creationId="{1D514F6F-8D85-B0D6-117E-011546D25297}"/>
          </ac:spMkLst>
        </pc:spChg>
      </pc:sldChg>
      <pc:sldChg chg="add del replId">
        <pc:chgData name="Yuan Sun" userId="S::yuan.sun@openavenuesfoundation.org::ef2655d3-fdfa-4d6d-9e43-e6e57d7b01e4" providerId="AD" clId="Web-{A2A97AC6-7FF6-A239-941B-979FF47B6D20}" dt="2025-03-16T19:45:47.711" v="111"/>
        <pc:sldMkLst>
          <pc:docMk/>
          <pc:sldMk cId="515929152" sldId="434"/>
        </pc:sldMkLst>
      </pc:sldChg>
      <pc:sldChg chg="add del replId">
        <pc:chgData name="Yuan Sun" userId="S::yuan.sun@openavenuesfoundation.org::ef2655d3-fdfa-4d6d-9e43-e6e57d7b01e4" providerId="AD" clId="Web-{A2A97AC6-7FF6-A239-941B-979FF47B6D20}" dt="2025-03-16T19:46:16.323" v="113"/>
        <pc:sldMkLst>
          <pc:docMk/>
          <pc:sldMk cId="636052240" sldId="434"/>
        </pc:sldMkLst>
      </pc:sldChg>
      <pc:sldChg chg="modSp add del replId">
        <pc:chgData name="Yuan Sun" userId="S::yuan.sun@openavenuesfoundation.org::ef2655d3-fdfa-4d6d-9e43-e6e57d7b01e4" providerId="AD" clId="Web-{A2A97AC6-7FF6-A239-941B-979FF47B6D20}" dt="2025-03-16T19:47:01.529" v="152"/>
        <pc:sldMkLst>
          <pc:docMk/>
          <pc:sldMk cId="4242896943" sldId="434"/>
        </pc:sldMkLst>
        <pc:spChg chg="mod">
          <ac:chgData name="Yuan Sun" userId="S::yuan.sun@openavenuesfoundation.org::ef2655d3-fdfa-4d6d-9e43-e6e57d7b01e4" providerId="AD" clId="Web-{A2A97AC6-7FF6-A239-941B-979FF47B6D20}" dt="2025-03-16T19:46:57.607" v="150" actId="20577"/>
          <ac:spMkLst>
            <pc:docMk/>
            <pc:sldMk cId="4242896943" sldId="434"/>
            <ac:spMk id="4" creationId="{B230D2DF-AA2F-1259-DABC-824B65FE0E85}"/>
          </ac:spMkLst>
        </pc:spChg>
      </pc:sldChg>
      <pc:sldChg chg="modSp add replId">
        <pc:chgData name="Yuan Sun" userId="S::yuan.sun@openavenuesfoundation.org::ef2655d3-fdfa-4d6d-9e43-e6e57d7b01e4" providerId="AD" clId="Web-{A2A97AC6-7FF6-A239-941B-979FF47B6D20}" dt="2025-03-16T19:47:59.345" v="200" actId="20577"/>
        <pc:sldMkLst>
          <pc:docMk/>
          <pc:sldMk cId="3258982242" sldId="435"/>
        </pc:sldMkLst>
        <pc:spChg chg="mod">
          <ac:chgData name="Yuan Sun" userId="S::yuan.sun@openavenuesfoundation.org::ef2655d3-fdfa-4d6d-9e43-e6e57d7b01e4" providerId="AD" clId="Web-{A2A97AC6-7FF6-A239-941B-979FF47B6D20}" dt="2025-03-16T19:47:59.345" v="200" actId="20577"/>
          <ac:spMkLst>
            <pc:docMk/>
            <pc:sldMk cId="3258982242" sldId="435"/>
            <ac:spMk id="4" creationId="{675DA825-3DA7-79A0-5888-98A3E1AF66AA}"/>
          </ac:spMkLst>
        </pc:spChg>
      </pc:sldChg>
      <pc:sldChg chg="addSp delSp modSp add replId">
        <pc:chgData name="Yuan Sun" userId="S::yuan.sun@openavenuesfoundation.org::ef2655d3-fdfa-4d6d-9e43-e6e57d7b01e4" providerId="AD" clId="Web-{A2A97AC6-7FF6-A239-941B-979FF47B6D20}" dt="2025-03-16T19:59:42.194" v="415" actId="20577"/>
        <pc:sldMkLst>
          <pc:docMk/>
          <pc:sldMk cId="2054427658" sldId="436"/>
        </pc:sldMkLst>
        <pc:spChg chg="mod">
          <ac:chgData name="Yuan Sun" userId="S::yuan.sun@openavenuesfoundation.org::ef2655d3-fdfa-4d6d-9e43-e6e57d7b01e4" providerId="AD" clId="Web-{A2A97AC6-7FF6-A239-941B-979FF47B6D20}" dt="2025-03-16T19:59:42.194" v="415" actId="20577"/>
          <ac:spMkLst>
            <pc:docMk/>
            <pc:sldMk cId="2054427658" sldId="436"/>
            <ac:spMk id="4" creationId="{F36A1BD8-7948-50FD-4303-BFF5E462D3BE}"/>
          </ac:spMkLst>
        </pc:spChg>
        <pc:picChg chg="add del mod">
          <ac:chgData name="Yuan Sun" userId="S::yuan.sun@openavenuesfoundation.org::ef2655d3-fdfa-4d6d-9e43-e6e57d7b01e4" providerId="AD" clId="Web-{A2A97AC6-7FF6-A239-941B-979FF47B6D20}" dt="2025-03-16T19:50:31.965" v="225"/>
          <ac:picMkLst>
            <pc:docMk/>
            <pc:sldMk cId="2054427658" sldId="436"/>
            <ac:picMk id="2" creationId="{7B1EC4E1-88C1-6EF5-D032-A43A9B6535D5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6T19:50:40.700" v="229" actId="14100"/>
          <ac:picMkLst>
            <pc:docMk/>
            <pc:sldMk cId="2054427658" sldId="436"/>
            <ac:picMk id="3" creationId="{8F402206-7429-8015-B914-863705CE26BE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6T19:59:25.974" v="408" actId="20577"/>
        <pc:sldMkLst>
          <pc:docMk/>
          <pc:sldMk cId="4270356314" sldId="437"/>
        </pc:sldMkLst>
        <pc:spChg chg="mod">
          <ac:chgData name="Yuan Sun" userId="S::yuan.sun@openavenuesfoundation.org::ef2655d3-fdfa-4d6d-9e43-e6e57d7b01e4" providerId="AD" clId="Web-{A2A97AC6-7FF6-A239-941B-979FF47B6D20}" dt="2025-03-16T19:59:25.974" v="408" actId="20577"/>
          <ac:spMkLst>
            <pc:docMk/>
            <pc:sldMk cId="4270356314" sldId="437"/>
            <ac:spMk id="4" creationId="{42622FC8-3647-9688-FD8C-D874A04C3B33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6T19:50:06.385" v="222"/>
          <ac:picMkLst>
            <pc:docMk/>
            <pc:sldMk cId="4270356314" sldId="437"/>
            <ac:picMk id="2" creationId="{CA366967-15FA-4D85-805C-B0CD58F385BC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6T19:51:48.424" v="232" actId="1076"/>
          <ac:picMkLst>
            <pc:docMk/>
            <pc:sldMk cId="4270356314" sldId="437"/>
            <ac:picMk id="3" creationId="{E7888F2C-0998-DCE2-EEFF-F41EEF9431FC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6T19:59:35.740" v="412" actId="1076"/>
        <pc:sldMkLst>
          <pc:docMk/>
          <pc:sldMk cId="943070523" sldId="438"/>
        </pc:sldMkLst>
        <pc:spChg chg="mod">
          <ac:chgData name="Yuan Sun" userId="S::yuan.sun@openavenuesfoundation.org::ef2655d3-fdfa-4d6d-9e43-e6e57d7b01e4" providerId="AD" clId="Web-{A2A97AC6-7FF6-A239-941B-979FF47B6D20}" dt="2025-03-16T19:59:31.521" v="411" actId="20577"/>
          <ac:spMkLst>
            <pc:docMk/>
            <pc:sldMk cId="943070523" sldId="438"/>
            <ac:spMk id="4" creationId="{21046D25-B8CD-C3AA-7F90-47DA46B2D443}"/>
          </ac:spMkLst>
        </pc:spChg>
        <pc:picChg chg="add del mod">
          <ac:chgData name="Yuan Sun" userId="S::yuan.sun@openavenuesfoundation.org::ef2655d3-fdfa-4d6d-9e43-e6e57d7b01e4" providerId="AD" clId="Web-{A2A97AC6-7FF6-A239-941B-979FF47B6D20}" dt="2025-03-16T19:54:07.043" v="247"/>
          <ac:picMkLst>
            <pc:docMk/>
            <pc:sldMk cId="943070523" sldId="438"/>
            <ac:picMk id="2" creationId="{E8F479F9-24C8-7FA5-9BD5-6C43AFCE3833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6T19:59:35.740" v="412" actId="1076"/>
          <ac:picMkLst>
            <pc:docMk/>
            <pc:sldMk cId="943070523" sldId="438"/>
            <ac:picMk id="3" creationId="{0074C259-8E31-0D42-F7B6-8E509F1CEEA0}"/>
          </ac:picMkLst>
        </pc:picChg>
      </pc:sldChg>
      <pc:sldChg chg="modSp add replId">
        <pc:chgData name="Yuan Sun" userId="S::yuan.sun@openavenuesfoundation.org::ef2655d3-fdfa-4d6d-9e43-e6e57d7b01e4" providerId="AD" clId="Web-{A2A97AC6-7FF6-A239-941B-979FF47B6D20}" dt="2025-03-16T20:05:47.641" v="580" actId="20577"/>
        <pc:sldMkLst>
          <pc:docMk/>
          <pc:sldMk cId="2802213334" sldId="439"/>
        </pc:sldMkLst>
        <pc:spChg chg="mod">
          <ac:chgData name="Yuan Sun" userId="S::yuan.sun@openavenuesfoundation.org::ef2655d3-fdfa-4d6d-9e43-e6e57d7b01e4" providerId="AD" clId="Web-{A2A97AC6-7FF6-A239-941B-979FF47B6D20}" dt="2025-03-16T20:05:47.641" v="580" actId="20577"/>
          <ac:spMkLst>
            <pc:docMk/>
            <pc:sldMk cId="2802213334" sldId="439"/>
            <ac:spMk id="161" creationId="{FA88715F-68A8-109A-7213-CA27AC02BCA1}"/>
          </ac:spMkLst>
        </pc:spChg>
      </pc:sldChg>
      <pc:sldChg chg="delSp modSp add replId">
        <pc:chgData name="Yuan Sun" userId="S::yuan.sun@openavenuesfoundation.org::ef2655d3-fdfa-4d6d-9e43-e6e57d7b01e4" providerId="AD" clId="Web-{A2A97AC6-7FF6-A239-941B-979FF47B6D20}" dt="2025-03-16T20:08:55.122" v="775" actId="20577"/>
        <pc:sldMkLst>
          <pc:docMk/>
          <pc:sldMk cId="4233387697" sldId="440"/>
        </pc:sldMkLst>
        <pc:spChg chg="mod">
          <ac:chgData name="Yuan Sun" userId="S::yuan.sun@openavenuesfoundation.org::ef2655d3-fdfa-4d6d-9e43-e6e57d7b01e4" providerId="AD" clId="Web-{A2A97AC6-7FF6-A239-941B-979FF47B6D20}" dt="2025-03-16T20:08:55.122" v="775" actId="20577"/>
          <ac:spMkLst>
            <pc:docMk/>
            <pc:sldMk cId="4233387697" sldId="440"/>
            <ac:spMk id="4" creationId="{57FF26EE-EFAC-F200-DE8E-3C3235A9B522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6T19:55:28.329" v="274"/>
          <ac:picMkLst>
            <pc:docMk/>
            <pc:sldMk cId="4233387697" sldId="440"/>
            <ac:picMk id="3" creationId="{5A55B29E-6A31-86ED-4CB6-167019463310}"/>
          </ac:picMkLst>
        </pc:picChg>
      </pc:sldChg>
      <pc:sldChg chg="delSp modSp add replId">
        <pc:chgData name="Yuan Sun" userId="S::yuan.sun@openavenuesfoundation.org::ef2655d3-fdfa-4d6d-9e43-e6e57d7b01e4" providerId="AD" clId="Web-{A2A97AC6-7FF6-A239-941B-979FF47B6D20}" dt="2025-03-16T20:08:30.449" v="762" actId="20577"/>
        <pc:sldMkLst>
          <pc:docMk/>
          <pc:sldMk cId="3167950619" sldId="441"/>
        </pc:sldMkLst>
        <pc:spChg chg="mod">
          <ac:chgData name="Yuan Sun" userId="S::yuan.sun@openavenuesfoundation.org::ef2655d3-fdfa-4d6d-9e43-e6e57d7b01e4" providerId="AD" clId="Web-{A2A97AC6-7FF6-A239-941B-979FF47B6D20}" dt="2025-03-16T20:08:30.449" v="762" actId="20577"/>
          <ac:spMkLst>
            <pc:docMk/>
            <pc:sldMk cId="3167950619" sldId="441"/>
            <ac:spMk id="4" creationId="{FF36842B-04D6-E411-BD75-94E57D8A3E93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6T19:58:12.172" v="367"/>
          <ac:picMkLst>
            <pc:docMk/>
            <pc:sldMk cId="3167950619" sldId="441"/>
            <ac:picMk id="3" creationId="{95F90FF6-E0BE-A16E-13EF-8DABAF7FC174}"/>
          </ac:picMkLst>
        </pc:picChg>
      </pc:sldChg>
      <pc:sldChg chg="modSp add replId">
        <pc:chgData name="Yuan Sun" userId="S::yuan.sun@openavenuesfoundation.org::ef2655d3-fdfa-4d6d-9e43-e6e57d7b01e4" providerId="AD" clId="Web-{A2A97AC6-7FF6-A239-941B-979FF47B6D20}" dt="2025-03-16T20:09:45.016" v="786" actId="20577"/>
        <pc:sldMkLst>
          <pc:docMk/>
          <pc:sldMk cId="418961619" sldId="442"/>
        </pc:sldMkLst>
        <pc:spChg chg="mod">
          <ac:chgData name="Yuan Sun" userId="S::yuan.sun@openavenuesfoundation.org::ef2655d3-fdfa-4d6d-9e43-e6e57d7b01e4" providerId="AD" clId="Web-{A2A97AC6-7FF6-A239-941B-979FF47B6D20}" dt="2025-03-16T20:09:45.016" v="786" actId="20577"/>
          <ac:spMkLst>
            <pc:docMk/>
            <pc:sldMk cId="418961619" sldId="442"/>
            <ac:spMk id="161" creationId="{BC2037B9-E403-82EE-660E-AB6E8645E01E}"/>
          </ac:spMkLst>
        </pc:spChg>
      </pc:sldChg>
      <pc:sldChg chg="modSp add replId">
        <pc:chgData name="Yuan Sun" userId="S::yuan.sun@openavenuesfoundation.org::ef2655d3-fdfa-4d6d-9e43-e6e57d7b01e4" providerId="AD" clId="Web-{A2A97AC6-7FF6-A239-941B-979FF47B6D20}" dt="2025-03-16T20:34:59.843" v="1674" actId="20577"/>
        <pc:sldMkLst>
          <pc:docMk/>
          <pc:sldMk cId="4079880694" sldId="443"/>
        </pc:sldMkLst>
        <pc:spChg chg="mod">
          <ac:chgData name="Yuan Sun" userId="S::yuan.sun@openavenuesfoundation.org::ef2655d3-fdfa-4d6d-9e43-e6e57d7b01e4" providerId="AD" clId="Web-{A2A97AC6-7FF6-A239-941B-979FF47B6D20}" dt="2025-03-16T20:34:59.843" v="1674" actId="20577"/>
          <ac:spMkLst>
            <pc:docMk/>
            <pc:sldMk cId="4079880694" sldId="443"/>
            <ac:spMk id="4" creationId="{D93B907E-7A3D-2896-9F79-D02732056590}"/>
          </ac:spMkLst>
        </pc:spChg>
      </pc:sldChg>
      <pc:sldChg chg="modSp add del replId">
        <pc:chgData name="Yuan Sun" userId="S::yuan.sun@openavenuesfoundation.org::ef2655d3-fdfa-4d6d-9e43-e6e57d7b01e4" providerId="AD" clId="Web-{A2A97AC6-7FF6-A239-941B-979FF47B6D20}" dt="2025-03-16T20:31:29.813" v="1571"/>
        <pc:sldMkLst>
          <pc:docMk/>
          <pc:sldMk cId="2559665094" sldId="444"/>
        </pc:sldMkLst>
        <pc:spChg chg="mod">
          <ac:chgData name="Yuan Sun" userId="S::yuan.sun@openavenuesfoundation.org::ef2655d3-fdfa-4d6d-9e43-e6e57d7b01e4" providerId="AD" clId="Web-{A2A97AC6-7FF6-A239-941B-979FF47B6D20}" dt="2025-03-16T20:25:53.678" v="1459" actId="20577"/>
          <ac:spMkLst>
            <pc:docMk/>
            <pc:sldMk cId="2559665094" sldId="444"/>
            <ac:spMk id="4" creationId="{16B9FC4D-09D2-8F3E-4D2E-6A94D8178CAA}"/>
          </ac:spMkLst>
        </pc:spChg>
      </pc:sldChg>
      <pc:sldChg chg="modSp add replId">
        <pc:chgData name="Yuan Sun" userId="S::yuan.sun@openavenuesfoundation.org::ef2655d3-fdfa-4d6d-9e43-e6e57d7b01e4" providerId="AD" clId="Web-{A2A97AC6-7FF6-A239-941B-979FF47B6D20}" dt="2025-03-16T20:32:44.381" v="1595" actId="20577"/>
        <pc:sldMkLst>
          <pc:docMk/>
          <pc:sldMk cId="2105208437" sldId="445"/>
        </pc:sldMkLst>
        <pc:spChg chg="mod">
          <ac:chgData name="Yuan Sun" userId="S::yuan.sun@openavenuesfoundation.org::ef2655d3-fdfa-4d6d-9e43-e6e57d7b01e4" providerId="AD" clId="Web-{A2A97AC6-7FF6-A239-941B-979FF47B6D20}" dt="2025-03-16T20:32:44.381" v="1595" actId="20577"/>
          <ac:spMkLst>
            <pc:docMk/>
            <pc:sldMk cId="2105208437" sldId="445"/>
            <ac:spMk id="4" creationId="{A384DEB7-33E8-6FC1-1810-20A337B11F56}"/>
          </ac:spMkLst>
        </pc:spChg>
      </pc:sldChg>
      <pc:sldChg chg="modSp add replId">
        <pc:chgData name="Yuan Sun" userId="S::yuan.sun@openavenuesfoundation.org::ef2655d3-fdfa-4d6d-9e43-e6e57d7b01e4" providerId="AD" clId="Web-{A2A97AC6-7FF6-A239-941B-979FF47B6D20}" dt="2025-03-16T20:34:43.045" v="1666" actId="20577"/>
        <pc:sldMkLst>
          <pc:docMk/>
          <pc:sldMk cId="3884150038" sldId="446"/>
        </pc:sldMkLst>
        <pc:spChg chg="mod">
          <ac:chgData name="Yuan Sun" userId="S::yuan.sun@openavenuesfoundation.org::ef2655d3-fdfa-4d6d-9e43-e6e57d7b01e4" providerId="AD" clId="Web-{A2A97AC6-7FF6-A239-941B-979FF47B6D20}" dt="2025-03-16T20:34:43.045" v="1666" actId="20577"/>
          <ac:spMkLst>
            <pc:docMk/>
            <pc:sldMk cId="3884150038" sldId="446"/>
            <ac:spMk id="4" creationId="{9BD80876-B2B2-4665-D550-0F802466E870}"/>
          </ac:spMkLst>
        </pc:spChg>
      </pc:sldChg>
      <pc:sldChg chg="addSp modSp add replId">
        <pc:chgData name="Yuan Sun" userId="S::yuan.sun@openavenuesfoundation.org::ef2655d3-fdfa-4d6d-9e43-e6e57d7b01e4" providerId="AD" clId="Web-{A2A97AC6-7FF6-A239-941B-979FF47B6D20}" dt="2025-03-16T20:49:20.192" v="1870" actId="20577"/>
        <pc:sldMkLst>
          <pc:docMk/>
          <pc:sldMk cId="840036460" sldId="447"/>
        </pc:sldMkLst>
        <pc:spChg chg="mod">
          <ac:chgData name="Yuan Sun" userId="S::yuan.sun@openavenuesfoundation.org::ef2655d3-fdfa-4d6d-9e43-e6e57d7b01e4" providerId="AD" clId="Web-{A2A97AC6-7FF6-A239-941B-979FF47B6D20}" dt="2025-03-16T20:49:20.192" v="1870" actId="20577"/>
          <ac:spMkLst>
            <pc:docMk/>
            <pc:sldMk cId="840036460" sldId="447"/>
            <ac:spMk id="4" creationId="{43FA0862-F3C6-799F-18A1-9E6ABD0ED8D6}"/>
          </ac:spMkLst>
        </pc:spChg>
        <pc:picChg chg="add mod">
          <ac:chgData name="Yuan Sun" userId="S::yuan.sun@openavenuesfoundation.org::ef2655d3-fdfa-4d6d-9e43-e6e57d7b01e4" providerId="AD" clId="Web-{A2A97AC6-7FF6-A239-941B-979FF47B6D20}" dt="2025-03-16T20:47:08.486" v="1825" actId="14100"/>
          <ac:picMkLst>
            <pc:docMk/>
            <pc:sldMk cId="840036460" sldId="447"/>
            <ac:picMk id="2" creationId="{B7FCA2DF-51FC-FC3B-3357-BC04C1F434B3}"/>
          </ac:picMkLst>
        </pc:picChg>
      </pc:sldChg>
      <pc:sldChg chg="modSp add del replId">
        <pc:chgData name="Yuan Sun" userId="S::yuan.sun@openavenuesfoundation.org::ef2655d3-fdfa-4d6d-9e43-e6e57d7b01e4" providerId="AD" clId="Web-{A2A97AC6-7FF6-A239-941B-979FF47B6D20}" dt="2025-03-16T20:43:43.496" v="1797"/>
        <pc:sldMkLst>
          <pc:docMk/>
          <pc:sldMk cId="999718152" sldId="448"/>
        </pc:sldMkLst>
        <pc:spChg chg="mod">
          <ac:chgData name="Yuan Sun" userId="S::yuan.sun@openavenuesfoundation.org::ef2655d3-fdfa-4d6d-9e43-e6e57d7b01e4" providerId="AD" clId="Web-{A2A97AC6-7FF6-A239-941B-979FF47B6D20}" dt="2025-03-16T20:43:39.949" v="1796" actId="20577"/>
          <ac:spMkLst>
            <pc:docMk/>
            <pc:sldMk cId="999718152" sldId="448"/>
            <ac:spMk id="4" creationId="{7DC403F1-377C-271D-D31A-5B1B22492A51}"/>
          </ac:spMkLst>
        </pc:spChg>
      </pc:sldChg>
      <pc:sldChg chg="addSp delSp modSp add replId">
        <pc:chgData name="Yuan Sun" userId="S::yuan.sun@openavenuesfoundation.org::ef2655d3-fdfa-4d6d-9e43-e6e57d7b01e4" providerId="AD" clId="Web-{A2A97AC6-7FF6-A239-941B-979FF47B6D20}" dt="2025-03-16T21:13:52.486" v="1913" actId="14100"/>
        <pc:sldMkLst>
          <pc:docMk/>
          <pc:sldMk cId="2838144317" sldId="448"/>
        </pc:sldMkLst>
        <pc:spChg chg="mod">
          <ac:chgData name="Yuan Sun" userId="S::yuan.sun@openavenuesfoundation.org::ef2655d3-fdfa-4d6d-9e43-e6e57d7b01e4" providerId="AD" clId="Web-{A2A97AC6-7FF6-A239-941B-979FF47B6D20}" dt="2025-03-16T21:13:48.501" v="1912" actId="20577"/>
          <ac:spMkLst>
            <pc:docMk/>
            <pc:sldMk cId="2838144317" sldId="448"/>
            <ac:spMk id="4" creationId="{7E523BE2-BA54-8F2C-02A0-8CBF40D9489F}"/>
          </ac:spMkLst>
        </pc:spChg>
        <pc:picChg chg="add mod">
          <ac:chgData name="Yuan Sun" userId="S::yuan.sun@openavenuesfoundation.org::ef2655d3-fdfa-4d6d-9e43-e6e57d7b01e4" providerId="AD" clId="Web-{A2A97AC6-7FF6-A239-941B-979FF47B6D20}" dt="2025-03-16T21:13:32.766" v="1905" actId="1076"/>
          <ac:picMkLst>
            <pc:docMk/>
            <pc:sldMk cId="2838144317" sldId="448"/>
            <ac:picMk id="2" creationId="{C69F3844-C3B3-72B7-9DDD-B6907624C5BB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6T20:48:25.113" v="1860"/>
          <ac:picMkLst>
            <pc:docMk/>
            <pc:sldMk cId="2838144317" sldId="448"/>
            <ac:picMk id="2" creationId="{F610E7AA-0EF9-64F5-5975-9664BE3FA66D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6T21:13:52.486" v="1913" actId="14100"/>
          <ac:picMkLst>
            <pc:docMk/>
            <pc:sldMk cId="2838144317" sldId="448"/>
            <ac:picMk id="3" creationId="{177B6F00-5FB2-46BC-E333-5B97E438B085}"/>
          </ac:picMkLst>
        </pc:picChg>
      </pc:sldChg>
      <pc:sldChg chg="add ord">
        <pc:chgData name="Yuan Sun" userId="S::yuan.sun@openavenuesfoundation.org::ef2655d3-fdfa-4d6d-9e43-e6e57d7b01e4" providerId="AD" clId="Web-{A2A97AC6-7FF6-A239-941B-979FF47B6D20}" dt="2025-03-16T20:50:15.381" v="1873"/>
        <pc:sldMkLst>
          <pc:docMk/>
          <pc:sldMk cId="1772779550" sldId="449"/>
        </pc:sldMkLst>
      </pc:sldChg>
      <pc:sldChg chg="add replId">
        <pc:chgData name="Yuan Sun" userId="S::yuan.sun@openavenuesfoundation.org::ef2655d3-fdfa-4d6d-9e43-e6e57d7b01e4" providerId="AD" clId="Web-{A2A97AC6-7FF6-A239-941B-979FF47B6D20}" dt="2025-03-16T20:50:28.944" v="1874"/>
        <pc:sldMkLst>
          <pc:docMk/>
          <pc:sldMk cId="4192590626" sldId="450"/>
        </pc:sldMkLst>
      </pc:sldChg>
      <pc:sldChg chg="add replId">
        <pc:chgData name="Yuan Sun" userId="S::yuan.sun@openavenuesfoundation.org::ef2655d3-fdfa-4d6d-9e43-e6e57d7b01e4" providerId="AD" clId="Web-{A2A97AC6-7FF6-A239-941B-979FF47B6D20}" dt="2025-03-16T20:50:31.303" v="1875"/>
        <pc:sldMkLst>
          <pc:docMk/>
          <pc:sldMk cId="3251231680" sldId="451"/>
        </pc:sldMkLst>
      </pc:sldChg>
      <pc:sldChg chg="addSp delSp modSp add replId">
        <pc:chgData name="Yuan Sun" userId="S::yuan.sun@openavenuesfoundation.org::ef2655d3-fdfa-4d6d-9e43-e6e57d7b01e4" providerId="AD" clId="Web-{A2A97AC6-7FF6-A239-941B-979FF47B6D20}" dt="2025-03-17T01:26:07.457" v="2176" actId="20577"/>
        <pc:sldMkLst>
          <pc:docMk/>
          <pc:sldMk cId="604442102" sldId="452"/>
        </pc:sldMkLst>
        <pc:spChg chg="mod">
          <ac:chgData name="Yuan Sun" userId="S::yuan.sun@openavenuesfoundation.org::ef2655d3-fdfa-4d6d-9e43-e6e57d7b01e4" providerId="AD" clId="Web-{A2A97AC6-7FF6-A239-941B-979FF47B6D20}" dt="2025-03-17T01:26:07.457" v="2176" actId="20577"/>
          <ac:spMkLst>
            <pc:docMk/>
            <pc:sldMk cId="604442102" sldId="452"/>
            <ac:spMk id="4" creationId="{4C923243-F3FE-44EF-9F13-CDCFD4B329AA}"/>
          </ac:spMkLst>
        </pc:spChg>
        <pc:spChg chg="add del mod">
          <ac:chgData name="Yuan Sun" userId="S::yuan.sun@openavenuesfoundation.org::ef2655d3-fdfa-4d6d-9e43-e6e57d7b01e4" providerId="AD" clId="Web-{A2A97AC6-7FF6-A239-941B-979FF47B6D20}" dt="2025-03-16T21:21:31.279" v="2050"/>
          <ac:spMkLst>
            <pc:docMk/>
            <pc:sldMk cId="604442102" sldId="452"/>
            <ac:spMk id="5" creationId="{EDE87FB9-EF4D-A582-63E7-5E8E57419D56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6T21:11:03.512" v="1887"/>
          <ac:picMkLst>
            <pc:docMk/>
            <pc:sldMk cId="604442102" sldId="452"/>
            <ac:picMk id="2" creationId="{04C074B0-33F1-C824-D940-3FE676F1FAA9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6T21:14:12.580" v="1914" actId="1076"/>
          <ac:picMkLst>
            <pc:docMk/>
            <pc:sldMk cId="604442102" sldId="452"/>
            <ac:picMk id="3" creationId="{26B5A165-F2BF-923B-96F5-72FCD55EC573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6T21:20:29.824" v="1995" actId="20577"/>
        <pc:sldMkLst>
          <pc:docMk/>
          <pc:sldMk cId="1162266025" sldId="453"/>
        </pc:sldMkLst>
        <pc:spChg chg="mod">
          <ac:chgData name="Yuan Sun" userId="S::yuan.sun@openavenuesfoundation.org::ef2655d3-fdfa-4d6d-9e43-e6e57d7b01e4" providerId="AD" clId="Web-{A2A97AC6-7FF6-A239-941B-979FF47B6D20}" dt="2025-03-16T21:20:29.824" v="1995" actId="20577"/>
          <ac:spMkLst>
            <pc:docMk/>
            <pc:sldMk cId="1162266025" sldId="453"/>
            <ac:spMk id="4" creationId="{DC3E3DD6-00C8-3FCE-B0BE-57FE722F2A1B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6T21:14:52.659" v="1937"/>
          <ac:picMkLst>
            <pc:docMk/>
            <pc:sldMk cId="1162266025" sldId="453"/>
            <ac:picMk id="2" creationId="{225B7534-CC5F-69B6-1F80-0F9914AC94BA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6T21:14:53.753" v="1938"/>
          <ac:picMkLst>
            <pc:docMk/>
            <pc:sldMk cId="1162266025" sldId="453"/>
            <ac:picMk id="3" creationId="{F5B9F616-2065-AC4E-2F6E-3D819FDAB5CD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6T21:20:03.324" v="1976" actId="1076"/>
          <ac:picMkLst>
            <pc:docMk/>
            <pc:sldMk cId="1162266025" sldId="453"/>
            <ac:picMk id="5" creationId="{7F2EBB37-1316-A232-3E3D-87DFFF64F31F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7T01:09:52.476" v="2119"/>
        <pc:sldMkLst>
          <pc:docMk/>
          <pc:sldMk cId="1911104423" sldId="454"/>
        </pc:sldMkLst>
        <pc:spChg chg="mod">
          <ac:chgData name="Yuan Sun" userId="S::yuan.sun@openavenuesfoundation.org::ef2655d3-fdfa-4d6d-9e43-e6e57d7b01e4" providerId="AD" clId="Web-{A2A97AC6-7FF6-A239-941B-979FF47B6D20}" dt="2025-03-16T21:23:00.860" v="2071" actId="20577"/>
          <ac:spMkLst>
            <pc:docMk/>
            <pc:sldMk cId="1911104423" sldId="454"/>
            <ac:spMk id="4" creationId="{E6DBA2A3-652B-A8DA-D4AE-DE5E503D9F70}"/>
          </ac:spMkLst>
        </pc:spChg>
        <pc:picChg chg="add mod">
          <ac:chgData name="Yuan Sun" userId="S::yuan.sun@openavenuesfoundation.org::ef2655d3-fdfa-4d6d-9e43-e6e57d7b01e4" providerId="AD" clId="Web-{A2A97AC6-7FF6-A239-941B-979FF47B6D20}" dt="2025-03-16T21:22:53.985" v="2069" actId="1076"/>
          <ac:picMkLst>
            <pc:docMk/>
            <pc:sldMk cId="1911104423" sldId="454"/>
            <ac:picMk id="2" creationId="{B37D240A-13AB-31D4-38E3-36BB4F8DEA88}"/>
          </ac:picMkLst>
        </pc:picChg>
        <pc:picChg chg="add del mod">
          <ac:chgData name="Yuan Sun" userId="S::yuan.sun@openavenuesfoundation.org::ef2655d3-fdfa-4d6d-9e43-e6e57d7b01e4" providerId="AD" clId="Web-{A2A97AC6-7FF6-A239-941B-979FF47B6D20}" dt="2025-03-17T01:09:52.476" v="2119"/>
          <ac:picMkLst>
            <pc:docMk/>
            <pc:sldMk cId="1911104423" sldId="454"/>
            <ac:picMk id="3" creationId="{1743EB67-9E95-AC61-4EF4-F17B9C8DE8FD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6T21:21:49.342" v="2052"/>
          <ac:picMkLst>
            <pc:docMk/>
            <pc:sldMk cId="1911104423" sldId="454"/>
            <ac:picMk id="3" creationId="{EA1B500C-DD4F-10F3-85FE-0C66BA86B33A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7T02:09:03.456" v="2390" actId="20577"/>
        <pc:sldMkLst>
          <pc:docMk/>
          <pc:sldMk cId="1896394771" sldId="455"/>
        </pc:sldMkLst>
        <pc:spChg chg="mod">
          <ac:chgData name="Yuan Sun" userId="S::yuan.sun@openavenuesfoundation.org::ef2655d3-fdfa-4d6d-9e43-e6e57d7b01e4" providerId="AD" clId="Web-{A2A97AC6-7FF6-A239-941B-979FF47B6D20}" dt="2025-03-17T02:09:03.456" v="2390" actId="20577"/>
          <ac:spMkLst>
            <pc:docMk/>
            <pc:sldMk cId="1896394771" sldId="455"/>
            <ac:spMk id="4" creationId="{E7745760-F1F1-13B9-F139-CE9C0593A809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7T01:08:34.422" v="2084"/>
          <ac:picMkLst>
            <pc:docMk/>
            <pc:sldMk cId="1896394771" sldId="455"/>
            <ac:picMk id="2" creationId="{BB1F70D2-D68E-32BD-63EB-BA7B4DA0ADB3}"/>
          </ac:picMkLst>
        </pc:picChg>
        <pc:picChg chg="mod">
          <ac:chgData name="Yuan Sun" userId="S::yuan.sun@openavenuesfoundation.org::ef2655d3-fdfa-4d6d-9e43-e6e57d7b01e4" providerId="AD" clId="Web-{A2A97AC6-7FF6-A239-941B-979FF47B6D20}" dt="2025-03-17T01:45:33.617" v="2326" actId="1076"/>
          <ac:picMkLst>
            <pc:docMk/>
            <pc:sldMk cId="1896394771" sldId="455"/>
            <ac:picMk id="3" creationId="{33DBAF83-0674-67E8-4B0A-DB8FD888E938}"/>
          </ac:picMkLst>
        </pc:picChg>
        <pc:picChg chg="add del mod">
          <ac:chgData name="Yuan Sun" userId="S::yuan.sun@openavenuesfoundation.org::ef2655d3-fdfa-4d6d-9e43-e6e57d7b01e4" providerId="AD" clId="Web-{A2A97AC6-7FF6-A239-941B-979FF47B6D20}" dt="2025-03-17T01:09:15.770" v="2090"/>
          <ac:picMkLst>
            <pc:docMk/>
            <pc:sldMk cId="1896394771" sldId="455"/>
            <ac:picMk id="5" creationId="{FABED682-CE68-A1B3-29C4-E018703D1C83}"/>
          </ac:picMkLst>
        </pc:picChg>
        <pc:picChg chg="add del mod">
          <ac:chgData name="Yuan Sun" userId="S::yuan.sun@openavenuesfoundation.org::ef2655d3-fdfa-4d6d-9e43-e6e57d7b01e4" providerId="AD" clId="Web-{A2A97AC6-7FF6-A239-941B-979FF47B6D20}" dt="2025-03-17T01:44:29.113" v="2311"/>
          <ac:picMkLst>
            <pc:docMk/>
            <pc:sldMk cId="1896394771" sldId="455"/>
            <ac:picMk id="6" creationId="{5E740C1B-E2D0-0A41-FCCA-61F1BDA683CF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7T01:45:45.806" v="2329" actId="1076"/>
          <ac:picMkLst>
            <pc:docMk/>
            <pc:sldMk cId="1896394771" sldId="455"/>
            <ac:picMk id="7" creationId="{6C0F48B2-C68B-BC4A-B16A-CC672179E78D}"/>
          </ac:picMkLst>
        </pc:picChg>
        <pc:picChg chg="add mod modCrop">
          <ac:chgData name="Yuan Sun" userId="S::yuan.sun@openavenuesfoundation.org::ef2655d3-fdfa-4d6d-9e43-e6e57d7b01e4" providerId="AD" clId="Web-{A2A97AC6-7FF6-A239-941B-979FF47B6D20}" dt="2025-03-17T01:45:47.540" v="2330" actId="1076"/>
          <ac:picMkLst>
            <pc:docMk/>
            <pc:sldMk cId="1896394771" sldId="455"/>
            <ac:picMk id="8" creationId="{C90CF9D8-D90B-4ECE-250F-34D62E6193E5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7T01:24:47.779" v="2168" actId="20577"/>
        <pc:sldMkLst>
          <pc:docMk/>
          <pc:sldMk cId="3973381058" sldId="456"/>
        </pc:sldMkLst>
        <pc:spChg chg="mod">
          <ac:chgData name="Yuan Sun" userId="S::yuan.sun@openavenuesfoundation.org::ef2655d3-fdfa-4d6d-9e43-e6e57d7b01e4" providerId="AD" clId="Web-{A2A97AC6-7FF6-A239-941B-979FF47B6D20}" dt="2025-03-17T01:24:47.779" v="2168" actId="20577"/>
          <ac:spMkLst>
            <pc:docMk/>
            <pc:sldMk cId="3973381058" sldId="456"/>
            <ac:spMk id="4" creationId="{11035F0D-EC90-9651-2306-11D97E9DFABA}"/>
          </ac:spMkLst>
        </pc:spChg>
        <pc:picChg chg="add mod">
          <ac:chgData name="Yuan Sun" userId="S::yuan.sun@openavenuesfoundation.org::ef2655d3-fdfa-4d6d-9e43-e6e57d7b01e4" providerId="AD" clId="Web-{A2A97AC6-7FF6-A239-941B-979FF47B6D20}" dt="2025-03-17T01:23:44.650" v="2153" actId="1076"/>
          <ac:picMkLst>
            <pc:docMk/>
            <pc:sldMk cId="3973381058" sldId="456"/>
            <ac:picMk id="2" creationId="{F04890C3-2619-6F35-3B2A-1C4D5484303C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22:47.564" v="2128"/>
          <ac:picMkLst>
            <pc:docMk/>
            <pc:sldMk cId="3973381058" sldId="456"/>
            <ac:picMk id="3" creationId="{166FE45B-798B-3665-E7E7-843BAD125A75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7T01:24:17.902" v="2162" actId="1076"/>
          <ac:picMkLst>
            <pc:docMk/>
            <pc:sldMk cId="3973381058" sldId="456"/>
            <ac:picMk id="5" creationId="{9515FE6E-961C-4E3D-6979-E491692DACB9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22:46.392" v="2127"/>
          <ac:picMkLst>
            <pc:docMk/>
            <pc:sldMk cId="3973381058" sldId="456"/>
            <ac:picMk id="6" creationId="{9B0391A5-0EE5-E86A-58FD-E1BC58C74768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7T01:25:43.783" v="2173" actId="14100"/>
        <pc:sldMkLst>
          <pc:docMk/>
          <pc:sldMk cId="3642083610" sldId="457"/>
        </pc:sldMkLst>
        <pc:spChg chg="mod">
          <ac:chgData name="Yuan Sun" userId="S::yuan.sun@openavenuesfoundation.org::ef2655d3-fdfa-4d6d-9e43-e6e57d7b01e4" providerId="AD" clId="Web-{A2A97AC6-7FF6-A239-941B-979FF47B6D20}" dt="2025-03-17T01:24:41.857" v="2166" actId="20577"/>
          <ac:spMkLst>
            <pc:docMk/>
            <pc:sldMk cId="3642083610" sldId="457"/>
            <ac:spMk id="4" creationId="{794DF340-3E2E-32D3-52E1-1E09AF04A4E7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7T01:24:38.466" v="2164"/>
          <ac:picMkLst>
            <pc:docMk/>
            <pc:sldMk cId="3642083610" sldId="457"/>
            <ac:picMk id="2" creationId="{2312CCD8-0CD2-1B56-11C8-F6E91DC33E20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7T01:25:43.783" v="2173" actId="14100"/>
          <ac:picMkLst>
            <pc:docMk/>
            <pc:sldMk cId="3642083610" sldId="457"/>
            <ac:picMk id="3" creationId="{3F7DF8C3-6EF8-3395-10C1-6D23F2D31B10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24:39.388" v="2165"/>
          <ac:picMkLst>
            <pc:docMk/>
            <pc:sldMk cId="3642083610" sldId="457"/>
            <ac:picMk id="5" creationId="{BAA2C9AB-07FF-75C0-46B2-AEA00D0FD74B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7T01:38:34.869" v="2309" actId="1076"/>
        <pc:sldMkLst>
          <pc:docMk/>
          <pc:sldMk cId="3119757288" sldId="458"/>
        </pc:sldMkLst>
        <pc:spChg chg="mod">
          <ac:chgData name="Yuan Sun" userId="S::yuan.sun@openavenuesfoundation.org::ef2655d3-fdfa-4d6d-9e43-e6e57d7b01e4" providerId="AD" clId="Web-{A2A97AC6-7FF6-A239-941B-979FF47B6D20}" dt="2025-03-17T01:36:34.845" v="2288" actId="20577"/>
          <ac:spMkLst>
            <pc:docMk/>
            <pc:sldMk cId="3119757288" sldId="458"/>
            <ac:spMk id="4" creationId="{604A28C0-26BC-DC2A-D83A-CA6F18E7AAE7}"/>
          </ac:spMkLst>
        </pc:spChg>
        <pc:picChg chg="add mod">
          <ac:chgData name="Yuan Sun" userId="S::yuan.sun@openavenuesfoundation.org::ef2655d3-fdfa-4d6d-9e43-e6e57d7b01e4" providerId="AD" clId="Web-{A2A97AC6-7FF6-A239-941B-979FF47B6D20}" dt="2025-03-17T01:37:33.740" v="2306" actId="1076"/>
          <ac:picMkLst>
            <pc:docMk/>
            <pc:sldMk cId="3119757288" sldId="458"/>
            <ac:picMk id="2" creationId="{D43123AB-B730-5AF4-7107-16E1E5D3A75E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26:34.255" v="2178"/>
          <ac:picMkLst>
            <pc:docMk/>
            <pc:sldMk cId="3119757288" sldId="458"/>
            <ac:picMk id="3" creationId="{328BD429-0455-EC2E-A125-90C5AA56A081}"/>
          </ac:picMkLst>
        </pc:picChg>
        <pc:picChg chg="add mod modCrop">
          <ac:chgData name="Yuan Sun" userId="S::yuan.sun@openavenuesfoundation.org::ef2655d3-fdfa-4d6d-9e43-e6e57d7b01e4" providerId="AD" clId="Web-{A2A97AC6-7FF6-A239-941B-979FF47B6D20}" dt="2025-03-17T01:38:34.869" v="2309" actId="1076"/>
          <ac:picMkLst>
            <pc:docMk/>
            <pc:sldMk cId="3119757288" sldId="458"/>
            <ac:picMk id="5" creationId="{F5F135E0-1540-4E1E-4C49-47435215A047}"/>
          </ac:picMkLst>
        </pc:picChg>
      </pc:sldChg>
      <pc:sldChg chg="add replId">
        <pc:chgData name="Yuan Sun" userId="S::yuan.sun@openavenuesfoundation.org::ef2655d3-fdfa-4d6d-9e43-e6e57d7b01e4" providerId="AD" clId="Web-{A2A97AC6-7FF6-A239-941B-979FF47B6D20}" dt="2025-03-17T01:29:07.469" v="2269"/>
        <pc:sldMkLst>
          <pc:docMk/>
          <pc:sldMk cId="2738743603" sldId="459"/>
        </pc:sldMkLst>
      </pc:sldChg>
      <pc:sldChg chg="add replId">
        <pc:chgData name="Yuan Sun" userId="S::yuan.sun@openavenuesfoundation.org::ef2655d3-fdfa-4d6d-9e43-e6e57d7b01e4" providerId="AD" clId="Web-{A2A97AC6-7FF6-A239-941B-979FF47B6D20}" dt="2025-03-17T01:29:18.033" v="2270"/>
        <pc:sldMkLst>
          <pc:docMk/>
          <pc:sldMk cId="2321416508" sldId="460"/>
        </pc:sldMkLst>
      </pc:sldChg>
      <pc:sldChg chg="addSp delSp modSp add replId">
        <pc:chgData name="Yuan Sun" userId="S::yuan.sun@openavenuesfoundation.org::ef2655d3-fdfa-4d6d-9e43-e6e57d7b01e4" providerId="AD" clId="Web-{A2A97AC6-7FF6-A239-941B-979FF47B6D20}" dt="2025-03-17T01:30:06.411" v="2280" actId="20577"/>
        <pc:sldMkLst>
          <pc:docMk/>
          <pc:sldMk cId="335033231" sldId="461"/>
        </pc:sldMkLst>
        <pc:spChg chg="mod">
          <ac:chgData name="Yuan Sun" userId="S::yuan.sun@openavenuesfoundation.org::ef2655d3-fdfa-4d6d-9e43-e6e57d7b01e4" providerId="AD" clId="Web-{A2A97AC6-7FF6-A239-941B-979FF47B6D20}" dt="2025-03-17T01:30:06.411" v="2280" actId="20577"/>
          <ac:spMkLst>
            <pc:docMk/>
            <pc:sldMk cId="335033231" sldId="461"/>
            <ac:spMk id="4" creationId="{FED35C30-E6F4-4385-5CDC-10EB741689D0}"/>
          </ac:spMkLst>
        </pc:spChg>
        <pc:picChg chg="add mod">
          <ac:chgData name="Yuan Sun" userId="S::yuan.sun@openavenuesfoundation.org::ef2655d3-fdfa-4d6d-9e43-e6e57d7b01e4" providerId="AD" clId="Web-{A2A97AC6-7FF6-A239-941B-979FF47B6D20}" dt="2025-03-17T01:29:57.989" v="2279" actId="1076"/>
          <ac:picMkLst>
            <pc:docMk/>
            <pc:sldMk cId="335033231" sldId="461"/>
            <ac:picMk id="2" creationId="{A25777E9-8CEF-A20B-ADAE-82BEC80169CB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29:30.612" v="2272"/>
          <ac:picMkLst>
            <pc:docMk/>
            <pc:sldMk cId="335033231" sldId="461"/>
            <ac:picMk id="3" creationId="{EF6E7907-F772-28B3-47F6-0138778E1260}"/>
          </ac:picMkLst>
        </pc:picChg>
      </pc:sldChg>
      <pc:sldChg chg="addSp delSp modSp add replId">
        <pc:chgData name="Yuan Sun" userId="S::yuan.sun@openavenuesfoundation.org::ef2655d3-fdfa-4d6d-9e43-e6e57d7b01e4" providerId="AD" clId="Web-{A2A97AC6-7FF6-A239-941B-979FF47B6D20}" dt="2025-03-17T02:08:02.686" v="2378" actId="14100"/>
        <pc:sldMkLst>
          <pc:docMk/>
          <pc:sldMk cId="260907554" sldId="462"/>
        </pc:sldMkLst>
        <pc:spChg chg="mod">
          <ac:chgData name="Yuan Sun" userId="S::yuan.sun@openavenuesfoundation.org::ef2655d3-fdfa-4d6d-9e43-e6e57d7b01e4" providerId="AD" clId="Web-{A2A97AC6-7FF6-A239-941B-979FF47B6D20}" dt="2025-03-17T01:48:53.897" v="2359" actId="20577"/>
          <ac:spMkLst>
            <pc:docMk/>
            <pc:sldMk cId="260907554" sldId="462"/>
            <ac:spMk id="4" creationId="{461581B4-0506-A241-BEE6-7CE923DBD136}"/>
          </ac:spMkLst>
        </pc:spChg>
        <pc:picChg chg="del">
          <ac:chgData name="Yuan Sun" userId="S::yuan.sun@openavenuesfoundation.org::ef2655d3-fdfa-4d6d-9e43-e6e57d7b01e4" providerId="AD" clId="Web-{A2A97AC6-7FF6-A239-941B-979FF47B6D20}" dt="2025-03-17T01:47:18.515" v="2352"/>
          <ac:picMkLst>
            <pc:docMk/>
            <pc:sldMk cId="260907554" sldId="462"/>
            <ac:picMk id="2" creationId="{2E56DCD0-17CB-9BF4-0B4B-D40C14EFAE84}"/>
          </ac:picMkLst>
        </pc:picChg>
        <pc:picChg chg="add del mod">
          <ac:chgData name="Yuan Sun" userId="S::yuan.sun@openavenuesfoundation.org::ef2655d3-fdfa-4d6d-9e43-e6e57d7b01e4" providerId="AD" clId="Web-{A2A97AC6-7FF6-A239-941B-979FF47B6D20}" dt="2025-03-17T02:07:59.077" v="2375"/>
          <ac:picMkLst>
            <pc:docMk/>
            <pc:sldMk cId="260907554" sldId="462"/>
            <ac:picMk id="3" creationId="{BA6C56F3-0275-B610-8298-127E7279C6B2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47:19.922" v="2353"/>
          <ac:picMkLst>
            <pc:docMk/>
            <pc:sldMk cId="260907554" sldId="462"/>
            <ac:picMk id="5" creationId="{210633B3-C338-15E8-A001-763B7706391F}"/>
          </ac:picMkLst>
        </pc:picChg>
        <pc:picChg chg="add del mod modCrop">
          <ac:chgData name="Yuan Sun" userId="S::yuan.sun@openavenuesfoundation.org::ef2655d3-fdfa-4d6d-9e43-e6e57d7b01e4" providerId="AD" clId="Web-{A2A97AC6-7FF6-A239-941B-979FF47B6D20}" dt="2025-03-17T01:49:51.276" v="2365"/>
          <ac:picMkLst>
            <pc:docMk/>
            <pc:sldMk cId="260907554" sldId="462"/>
            <ac:picMk id="6" creationId="{8B39C704-99B5-6DAE-696D-0FC3B9D8C732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7T02:08:02.686" v="2378" actId="14100"/>
          <ac:picMkLst>
            <pc:docMk/>
            <pc:sldMk cId="260907554" sldId="462"/>
            <ac:picMk id="7" creationId="{2C18D552-603C-59DC-8C2A-66ADE8C601B5}"/>
          </ac:picMkLst>
        </pc:picChg>
      </pc:sldChg>
      <pc:sldChg chg="add del replId">
        <pc:chgData name="Yuan Sun" userId="S::yuan.sun@openavenuesfoundation.org::ef2655d3-fdfa-4d6d-9e43-e6e57d7b01e4" providerId="AD" clId="Web-{A2A97AC6-7FF6-A239-941B-979FF47B6D20}" dt="2025-03-17T01:46:58.327" v="2350"/>
        <pc:sldMkLst>
          <pc:docMk/>
          <pc:sldMk cId="4202844401" sldId="462"/>
        </pc:sldMkLst>
      </pc:sldChg>
      <pc:sldChg chg="addSp delSp modSp add replId">
        <pc:chgData name="Yuan Sun" userId="S::yuan.sun@openavenuesfoundation.org::ef2655d3-fdfa-4d6d-9e43-e6e57d7b01e4" providerId="AD" clId="Web-{A2A97AC6-7FF6-A239-941B-979FF47B6D20}" dt="2025-03-17T01:50:16.544" v="2371" actId="1076"/>
        <pc:sldMkLst>
          <pc:docMk/>
          <pc:sldMk cId="1441744755" sldId="463"/>
        </pc:sldMkLst>
        <pc:picChg chg="add mod">
          <ac:chgData name="Yuan Sun" userId="S::yuan.sun@openavenuesfoundation.org::ef2655d3-fdfa-4d6d-9e43-e6e57d7b01e4" providerId="AD" clId="Web-{A2A97AC6-7FF6-A239-941B-979FF47B6D20}" dt="2025-03-17T01:50:16.544" v="2371" actId="1076"/>
          <ac:picMkLst>
            <pc:docMk/>
            <pc:sldMk cId="1441744755" sldId="463"/>
            <ac:picMk id="2" creationId="{26E94C68-4FE5-547A-8D43-261EAEA308DA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49:53.230" v="2366"/>
          <ac:picMkLst>
            <pc:docMk/>
            <pc:sldMk cId="1441744755" sldId="463"/>
            <ac:picMk id="3" creationId="{336033BA-838F-788A-E3C4-E237896D85FA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1:49:55.995" v="2367"/>
          <ac:picMkLst>
            <pc:docMk/>
            <pc:sldMk cId="1441744755" sldId="463"/>
            <ac:picMk id="6" creationId="{B78EB3F7-CBFE-492B-2C11-1B1E65F66DAB}"/>
          </ac:picMkLst>
        </pc:picChg>
      </pc:sldChg>
      <pc:sldChg chg="add replId">
        <pc:chgData name="Yuan Sun" userId="S::yuan.sun@openavenuesfoundation.org::ef2655d3-fdfa-4d6d-9e43-e6e57d7b01e4" providerId="AD" clId="Web-{A2A97AC6-7FF6-A239-941B-979FF47B6D20}" dt="2025-03-17T01:50:47.655" v="2372"/>
        <pc:sldMkLst>
          <pc:docMk/>
          <pc:sldMk cId="2377118352" sldId="464"/>
        </pc:sldMkLst>
      </pc:sldChg>
      <pc:sldChg chg="add del replId">
        <pc:chgData name="Yuan Sun" userId="S::yuan.sun@openavenuesfoundation.org::ef2655d3-fdfa-4d6d-9e43-e6e57d7b01e4" providerId="AD" clId="Web-{A2A97AC6-7FF6-A239-941B-979FF47B6D20}" dt="2025-03-17T02:04:03.182" v="2374"/>
        <pc:sldMkLst>
          <pc:docMk/>
          <pc:sldMk cId="633511852" sldId="465"/>
        </pc:sldMkLst>
      </pc:sldChg>
      <pc:sldChg chg="addSp delSp modSp add replId">
        <pc:chgData name="Yuan Sun" userId="S::yuan.sun@openavenuesfoundation.org::ef2655d3-fdfa-4d6d-9e43-e6e57d7b01e4" providerId="AD" clId="Web-{A2A97AC6-7FF6-A239-941B-979FF47B6D20}" dt="2025-03-17T02:08:44.330" v="2387" actId="1076"/>
        <pc:sldMkLst>
          <pc:docMk/>
          <pc:sldMk cId="2962233215" sldId="465"/>
        </pc:sldMkLst>
        <pc:picChg chg="add del mod">
          <ac:chgData name="Yuan Sun" userId="S::yuan.sun@openavenuesfoundation.org::ef2655d3-fdfa-4d6d-9e43-e6e57d7b01e4" providerId="AD" clId="Web-{A2A97AC6-7FF6-A239-941B-979FF47B6D20}" dt="2025-03-17T02:08:41.361" v="2385"/>
          <ac:picMkLst>
            <pc:docMk/>
            <pc:sldMk cId="2962233215" sldId="465"/>
            <ac:picMk id="2" creationId="{C1905BEC-F2D7-2FC2-41F5-6FABF0ECF862}"/>
          </ac:picMkLst>
        </pc:picChg>
        <pc:picChg chg="add mod">
          <ac:chgData name="Yuan Sun" userId="S::yuan.sun@openavenuesfoundation.org::ef2655d3-fdfa-4d6d-9e43-e6e57d7b01e4" providerId="AD" clId="Web-{A2A97AC6-7FF6-A239-941B-979FF47B6D20}" dt="2025-03-17T02:08:44.330" v="2387" actId="1076"/>
          <ac:picMkLst>
            <pc:docMk/>
            <pc:sldMk cId="2962233215" sldId="465"/>
            <ac:picMk id="3" creationId="{96A055D6-2F2D-72CF-C82A-9ABA9D4DC0BD}"/>
          </ac:picMkLst>
        </pc:picChg>
        <pc:picChg chg="del">
          <ac:chgData name="Yuan Sun" userId="S::yuan.sun@openavenuesfoundation.org::ef2655d3-fdfa-4d6d-9e43-e6e57d7b01e4" providerId="AD" clId="Web-{A2A97AC6-7FF6-A239-941B-979FF47B6D20}" dt="2025-03-17T02:08:11.187" v="2380"/>
          <ac:picMkLst>
            <pc:docMk/>
            <pc:sldMk cId="2962233215" sldId="465"/>
            <ac:picMk id="7" creationId="{E2685196-245E-14D1-92AE-D57985099C1A}"/>
          </ac:picMkLst>
        </pc:picChg>
      </pc:sldChg>
      <pc:sldMasterChg chg="addSldLayout">
        <pc:chgData name="Yuan Sun" userId="S::yuan.sun@openavenuesfoundation.org::ef2655d3-fdfa-4d6d-9e43-e6e57d7b01e4" providerId="AD" clId="Web-{A2A97AC6-7FF6-A239-941B-979FF47B6D20}" dt="2025-03-16T18:35:50.729" v="1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A2A97AC6-7FF6-A239-941B-979FF47B6D20}" dt="2025-03-16T18:35:50.729" v="1"/>
          <pc:sldLayoutMkLst>
            <pc:docMk/>
            <pc:sldMasterMk cId="2460954070" sldId="2147483660"/>
            <pc:sldLayoutMk cId="3747553565" sldId="2147483674"/>
          </pc:sldLayoutMkLst>
        </pc:sldLayoutChg>
      </pc:sldMasterChg>
    </pc:docChg>
  </pc:docChgLst>
  <pc:docChgLst>
    <pc:chgData name="Yuan Sun" userId="S::yuan.sun@openavenuesfoundation.org::ef2655d3-fdfa-4d6d-9e43-e6e57d7b01e4" providerId="AD" clId="Web-{26CBFCDA-B7E9-BC71-BD36-DDCC92C7282D}"/>
    <pc:docChg chg="addSld modSld">
      <pc:chgData name="Yuan Sun" userId="S::yuan.sun@openavenuesfoundation.org::ef2655d3-fdfa-4d6d-9e43-e6e57d7b01e4" providerId="AD" clId="Web-{26CBFCDA-B7E9-BC71-BD36-DDCC92C7282D}" dt="2025-03-24T21:58:12.304" v="180" actId="20577"/>
      <pc:docMkLst>
        <pc:docMk/>
      </pc:docMkLst>
      <pc:sldChg chg="addSp delSp modSp">
        <pc:chgData name="Yuan Sun" userId="S::yuan.sun@openavenuesfoundation.org::ef2655d3-fdfa-4d6d-9e43-e6e57d7b01e4" providerId="AD" clId="Web-{26CBFCDA-B7E9-BC71-BD36-DDCC92C7282D}" dt="2025-03-23T19:56:23.797" v="5" actId="20577"/>
        <pc:sldMkLst>
          <pc:docMk/>
          <pc:sldMk cId="2962233215" sldId="465"/>
        </pc:sldMkLst>
        <pc:spChg chg="mod">
          <ac:chgData name="Yuan Sun" userId="S::yuan.sun@openavenuesfoundation.org::ef2655d3-fdfa-4d6d-9e43-e6e57d7b01e4" providerId="AD" clId="Web-{26CBFCDA-B7E9-BC71-BD36-DDCC92C7282D}" dt="2025-03-23T19:56:23.797" v="5" actId="20577"/>
          <ac:spMkLst>
            <pc:docMk/>
            <pc:sldMk cId="2962233215" sldId="465"/>
            <ac:spMk id="4" creationId="{D53A94FD-A25F-05D8-2109-B224EA202940}"/>
          </ac:spMkLst>
        </pc:spChg>
        <pc:picChg chg="add del mod">
          <ac:chgData name="Yuan Sun" userId="S::yuan.sun@openavenuesfoundation.org::ef2655d3-fdfa-4d6d-9e43-e6e57d7b01e4" providerId="AD" clId="Web-{26CBFCDA-B7E9-BC71-BD36-DDCC92C7282D}" dt="2025-03-23T19:56:19.953" v="3"/>
          <ac:picMkLst>
            <pc:docMk/>
            <pc:sldMk cId="2962233215" sldId="465"/>
            <ac:picMk id="2" creationId="{36810F47-415E-2839-779B-3211E29035B4}"/>
          </ac:picMkLst>
        </pc:picChg>
      </pc:sldChg>
      <pc:sldChg chg="delSp modSp add replId">
        <pc:chgData name="Yuan Sun" userId="S::yuan.sun@openavenuesfoundation.org::ef2655d3-fdfa-4d6d-9e43-e6e57d7b01e4" providerId="AD" clId="Web-{26CBFCDA-B7E9-BC71-BD36-DDCC92C7282D}" dt="2025-03-23T19:58:43.901" v="38" actId="1076"/>
        <pc:sldMkLst>
          <pc:docMk/>
          <pc:sldMk cId="718784214" sldId="467"/>
        </pc:sldMkLst>
        <pc:spChg chg="mod">
          <ac:chgData name="Yuan Sun" userId="S::yuan.sun@openavenuesfoundation.org::ef2655d3-fdfa-4d6d-9e43-e6e57d7b01e4" providerId="AD" clId="Web-{26CBFCDA-B7E9-BC71-BD36-DDCC92C7282D}" dt="2025-03-23T19:57:58.523" v="34" actId="20577"/>
          <ac:spMkLst>
            <pc:docMk/>
            <pc:sldMk cId="718784214" sldId="467"/>
            <ac:spMk id="4" creationId="{3D75389A-B471-BE19-B304-7B01961F623B}"/>
          </ac:spMkLst>
        </pc:spChg>
        <pc:picChg chg="mod modCrop">
          <ac:chgData name="Yuan Sun" userId="S::yuan.sun@openavenuesfoundation.org::ef2655d3-fdfa-4d6d-9e43-e6e57d7b01e4" providerId="AD" clId="Web-{26CBFCDA-B7E9-BC71-BD36-DDCC92C7282D}" dt="2025-03-23T19:58:43.901" v="38" actId="1076"/>
          <ac:picMkLst>
            <pc:docMk/>
            <pc:sldMk cId="718784214" sldId="467"/>
            <ac:picMk id="2" creationId="{2D274B58-2BDA-72D8-60BF-73CF37EF9646}"/>
          </ac:picMkLst>
        </pc:picChg>
        <pc:picChg chg="del">
          <ac:chgData name="Yuan Sun" userId="S::yuan.sun@openavenuesfoundation.org::ef2655d3-fdfa-4d6d-9e43-e6e57d7b01e4" providerId="AD" clId="Web-{26CBFCDA-B7E9-BC71-BD36-DDCC92C7282D}" dt="2025-03-23T19:56:37.595" v="14"/>
          <ac:picMkLst>
            <pc:docMk/>
            <pc:sldMk cId="718784214" sldId="467"/>
            <ac:picMk id="3" creationId="{69683F56-D3D6-930B-0480-A35EF62FA681}"/>
          </ac:picMkLst>
        </pc:picChg>
      </pc:sldChg>
      <pc:sldChg chg="delSp modSp add replId">
        <pc:chgData name="Yuan Sun" userId="S::yuan.sun@openavenuesfoundation.org::ef2655d3-fdfa-4d6d-9e43-e6e57d7b01e4" providerId="AD" clId="Web-{26CBFCDA-B7E9-BC71-BD36-DDCC92C7282D}" dt="2025-03-24T21:58:12.304" v="180" actId="20577"/>
        <pc:sldMkLst>
          <pc:docMk/>
          <pc:sldMk cId="3984590652" sldId="468"/>
        </pc:sldMkLst>
        <pc:spChg chg="mod">
          <ac:chgData name="Yuan Sun" userId="S::yuan.sun@openavenuesfoundation.org::ef2655d3-fdfa-4d6d-9e43-e6e57d7b01e4" providerId="AD" clId="Web-{26CBFCDA-B7E9-BC71-BD36-DDCC92C7282D}" dt="2025-03-24T21:58:12.304" v="180" actId="20577"/>
          <ac:spMkLst>
            <pc:docMk/>
            <pc:sldMk cId="3984590652" sldId="468"/>
            <ac:spMk id="4" creationId="{2847B9F4-0596-4D95-5781-FC46EA9208E6}"/>
          </ac:spMkLst>
        </pc:spChg>
        <pc:picChg chg="del">
          <ac:chgData name="Yuan Sun" userId="S::yuan.sun@openavenuesfoundation.org::ef2655d3-fdfa-4d6d-9e43-e6e57d7b01e4" providerId="AD" clId="Web-{26CBFCDA-B7E9-BC71-BD36-DDCC92C7282D}" dt="2025-03-24T21:56:16.083" v="40"/>
          <ac:picMkLst>
            <pc:docMk/>
            <pc:sldMk cId="3984590652" sldId="468"/>
            <ac:picMk id="2" creationId="{5BFBB482-1F5C-9170-4258-0A0DE863A4CF}"/>
          </ac:picMkLst>
        </pc:picChg>
      </pc:sldChg>
    </pc:docChg>
  </pc:docChgLst>
  <pc:docChgLst>
    <pc:chgData clId="Web-{A2A97AC6-7FF6-A239-941B-979FF47B6D20}"/>
    <pc:docChg chg="modSld">
      <pc:chgData name="" userId="" providerId="" clId="Web-{A2A97AC6-7FF6-A239-941B-979FF47B6D20}" dt="2025-03-16T20:42:56.400" v="0" actId="20577"/>
      <pc:docMkLst>
        <pc:docMk/>
      </pc:docMkLst>
      <pc:sldChg chg="modSp">
        <pc:chgData name="" userId="" providerId="" clId="Web-{A2A97AC6-7FF6-A239-941B-979FF47B6D20}" dt="2025-03-16T20:42:56.400" v="0" actId="20577"/>
        <pc:sldMkLst>
          <pc:docMk/>
          <pc:sldMk cId="999718152" sldId="448"/>
        </pc:sldMkLst>
        <pc:spChg chg="mod">
          <ac:chgData name="" userId="" providerId="" clId="Web-{A2A97AC6-7FF6-A239-941B-979FF47B6D20}" dt="2025-03-16T20:42:56.400" v="0" actId="20577"/>
          <ac:spMkLst>
            <pc:docMk/>
            <pc:sldMk cId="999718152" sldId="448"/>
            <ac:spMk id="4" creationId="{7DC403F1-377C-271D-D31A-5B1B22492A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DE42E-FC69-458F-BEAE-F31E106A8124}" type="datetimeFigureOut"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174C-1BC6-4F1A-B665-7688F8D49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2FA4A8D-8E1A-607E-7129-2E5B6D9DB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35D706F-A833-A5AB-E3A3-1EFD70ECCD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09D1A17-4F35-8070-0293-15A30C819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28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D64B449C-2152-451A-6E07-4447F4D1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2790672C-5398-7115-1387-570A67359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EEEE01BC-0CDD-5633-71E0-81F1AB029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80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8661E44-C317-2751-36ED-FBA1617A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A30A0BBA-BBE4-5BA2-9B0D-195D919F5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20D19EA1-2C48-E98C-92AE-ED1CB8FA5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05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8DA76D0-D89E-50F0-712D-8175C6EF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8D07F3BA-E7E2-1B0E-7B73-4720510A1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2235C3C6-97FB-F3A5-D8E9-0C0D0C9C7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E438FF5C-E2D9-A8EB-A8F4-228DBF165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B36007E-72DE-79D5-BBA7-ED4857122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7FF80CB-62E0-14BD-D327-3A756C734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46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4C5415F-480C-2DAF-70D6-213DF548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0DFBB2F-4589-E1DA-BAE3-7AC592D4A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6B7C34E-4488-09FB-D529-43F052734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3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06125041-B62E-71E5-11AA-9E637A42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3BB7889D-7E34-ED81-7813-7B3D33E01B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48590227-27CD-3442-8E57-049B09C5A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61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2D93249-BF8F-2575-882F-752CFA9E6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C8944CA-008D-EF6A-DBB1-00481CA0AC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EBC2D3A-3F3E-BD5A-7A17-EF1E94DD4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43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4E5C53CC-85DE-BD64-5145-662DF422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DEE1356-4A9F-6265-367A-493414F358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1206DC04-53BA-0563-5F88-1DFFB0642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2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E9624040-4C9E-0B41-F49C-6F7DE9B9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040572B-0BDF-791F-4FAB-AFFE53951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7117D58-7841-1D47-3ABD-3B085DB12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3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BEBBE2-366D-224B-213A-9C41AA6A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694B162-7C9F-DCC7-58B1-16BC1D7E6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3A84FCDE-612C-B03B-8F7E-28427D871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32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B855911-E192-B792-1169-15DF985D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424CF8BA-7BDB-C146-FF66-2134DFC53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F9B663C-7012-CB1D-EB7E-B1A5CF769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9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4981B63F-1CFB-DAA8-83DE-09501EDA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A8C49ECB-44F2-E199-5BA1-3CC5E8D11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A1230FF-9BE3-D24D-4B84-B72EBF325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730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9D3DE56-5FA3-C189-B6D2-61672BA56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0902FEC3-7051-8406-0927-E640ECAFD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4EE525C5-45DB-23DF-A498-7619D62B8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453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E6CED5-05BD-B0AD-9B7A-80F82F435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7974CDC-41D9-A3CA-5B4E-1477F774A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195C30AD-6E0C-B0C7-6CC0-F07C2F446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120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B2C6F11-D9F5-BE57-EDAD-3904CCF8C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C14BA999-030A-947E-40C4-4DB764D3F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DD20356-8912-061C-D140-0735B249E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672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081DA1E-2754-969C-7002-E94DBCC8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791F677-4CCD-00D8-ED03-90DB589D8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782F77C-4816-FA5B-F7A3-C9D4E387D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665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3B482B4-9280-462E-2047-5A9F3E0F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F65A0DD-76B9-6845-828C-81195EC4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0B33400-F7EB-D945-EBB0-50713701C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96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017764A-D595-781C-0F4F-DE23BA85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1D524FF4-92CD-0887-53C9-14193C96EF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6A9C819-AD2A-A24C-3AD2-9D49BDB20A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65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CDF1127-8457-2B67-044E-499498F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5930AA20-2FD3-903C-5430-2A8D22277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1903253-4F22-39B9-42E9-A818FA81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98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848A379-280B-8D37-91D2-981B084D9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EDD71F1-FC2F-C7FC-1532-52CC7368F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52E0327-406E-A9C6-0FE1-85C958E35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70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3CF2A52-83A0-83FF-C92E-26DE7C76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5E8D9500-C0E4-1FD2-7720-A6DBA6BF3A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0676184-93B2-4B2F-3DBA-42B2808B08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13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ECC28AF-C27F-AE30-B23D-50C56DA8B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8B5E2EDE-1B78-8827-4872-AF80FADAC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967A9A7E-6E3A-9EF4-9B85-A8D871433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63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29A83F2-B48D-4031-14FC-06A0C52E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DBC2820-0505-0998-41B7-099ADC06AF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9B5AF772-06E6-3B8F-26AA-D654440F6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70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D0DD351-A81E-ACE5-3575-5B6E76A2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742DCFB-6DDA-8793-2D7F-323D8276CA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8CE343E-41E7-B1AF-5F9C-EB4C5F1E3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727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57667BE-C989-090D-997C-24F2A95C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0D981173-6A52-0467-F17C-61FC4A35B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1E49C317-3C80-B041-ECCA-C11E8EAB3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084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CE7B95D-8B6E-BC94-6035-6F715C423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8487CF15-5E72-C5F2-F1AF-4D85BB819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DFFB471-C1DC-DFA8-2603-00CB92327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62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9C97B9EF-D44B-6978-D280-BAA62873E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14A0BE94-22B8-FB05-F4E4-F530DD410F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09C212A2-2EB5-DF5D-1308-40A8C4A95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76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7367E50-068F-D950-41F8-9E18FD2D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6587FDC-1031-E820-0B5C-B46D183C8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B951165-2203-8C52-33A3-216EC9051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39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9A4713C-8372-29D0-8A89-C8BBE2B7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E89B85A-0484-C34F-1A1B-1AED933D2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5C0078B-32A6-6315-339C-89DE1E726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35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530A0E8-49D8-0CF9-4506-324620517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DABEFFE-75E3-75B9-FD47-80EA383B6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588B27F-8E0F-7485-2D4E-E4F275131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7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338B10A5-3929-6AFA-48CA-74CB1EB8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074EE6A6-7C07-09A0-E5BF-E8C37EB03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46C079FF-7322-5483-194F-D5A02F208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66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3111115-7BFB-34C0-5F56-B1603347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B4AA257-FDF6-2F03-6610-C9956F9FD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A7B2ECF-4E6C-4DC4-449D-48B19AAE8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9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EF776666-CE8D-6581-A1DC-FA92B21EC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55AC39B-ACB2-70AE-9BF3-FA4507355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96D63BFA-5D9A-6457-CB93-F3BE842D8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16B6AED-BEA9-6037-708D-13909AE8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6035D0F-C3EC-BE4D-D8F8-26D0A3E98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FC0F764-F9C7-A69D-E065-4E8DA98A48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9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2FF437F-CAA3-6DD8-580B-F544208C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B2D3C50-F315-EE8C-0FAC-B4F109E8C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3680B11-D31E-EFD5-6025-B3BEB97D8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47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612800" y="2923400"/>
            <a:ext cx="3613600" cy="1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6667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401" y="6352636"/>
            <a:ext cx="2199852" cy="22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66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801" y="6369370"/>
            <a:ext cx="2189068" cy="2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9" y="6351602"/>
            <a:ext cx="2209737" cy="2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9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2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5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hyperlink" Target="https://openavenuesfoundation.sharepoint.com/sites/fellows/Shared%20Documents/Forms/AllItems.aspx?ct=1741030158456&amp;or=OWA%2DNT%2DMail&amp;ga=1&amp;id=%2Fsites%2Ffellows%2FShared%20Documents%2F4%2D%20Build%20Projects%2FBuild%20Fellows%20Workspace%2FYuan%20Sun%2FBP%20%2D%20Feb%2C%202025%20%2D%20Workspace%20with%20students%2FOther%20resources&amp;viewid=862b1741%2Def32%2D4b36%2D8843%2D04f12aa8913b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8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D05959F-8F82-3ABE-4FD7-343ABAE95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7C5A1A5C-7326-4016-8E7D-2EA17E45229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C4F5C4A-6BC1-E443-4AE9-747FABAFA0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FF36842B-04D6-E411-BD75-94E57D8A3E9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Extract inquiry questions</a:t>
            </a:r>
            <a:endParaRPr lang="en" sz="2400"/>
          </a:p>
          <a:p>
            <a:endParaRPr lang="en" sz="24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What's more? </a:t>
            </a:r>
            <a:endParaRPr lang="en"/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Extract action items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Summarize long content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Categorize email based on content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etc.</a:t>
            </a:r>
            <a:endParaRPr lang="en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Your turn – modify the prompt and try to solve different types of tasks listed above, and evaluate LLM's performance on each type of task. </a:t>
            </a: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F657B723-67EE-2377-5012-66E712AD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BC2037B9-E403-82EE-660E-AB6E8645E01E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Extract Inquiry Questions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</a:rPr>
              <a:t>Database 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Assignment 3</a:t>
            </a:r>
            <a:endParaRPr lang="en" sz="1850">
              <a:solidFill>
                <a:schemeClr val="lt1"/>
              </a:solidFill>
            </a:endParaRP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3F8021A0-8F46-D90D-2D99-C9D90657AC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CCF6258D-0E7C-0961-4841-3AE67245E2FC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6. More LLM &amp; Database Integration</a:t>
            </a:r>
            <a:endParaRPr lang="en-US" sz="1850" b="1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C973BC5E-C7CC-07B0-81DD-8CC0267E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D13D3E0-1E66-06BF-DCA9-6DC55E1B8FE5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E0EF157-5F96-5789-8595-E2509615AE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93B907E-7A3D-2896-9F79-D0273205659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– Use Case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Motivation, aka. User Story</a:t>
            </a:r>
            <a:endParaRPr lang="en"/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As a user, 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 would like the application to extract all the inquiry questions from my emails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 can review all inquiry questions history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 can answer the listed questions by typing in the input box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It would be great if the application can aggregate identical questions and apply the existing answer to it so that I don't have to repeat answering the same questions</a:t>
            </a:r>
            <a:endParaRPr lang="en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8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E54EF58-97F6-5150-9566-6DF30B966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C3B26D2-710C-CDAA-C6BA-11EA79F2C84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B205D0F9-2542-E7C3-FF5C-1A9C5567BD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A384DEB7-33E8-6FC1-1810-20A337B11F56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– Use Case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Solution </a:t>
            </a:r>
            <a:endParaRPr lang="en" sz="1850" b="1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 would like the application to extract all the inquiry questions from my emails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✅ Solved - use LLM to extract inquiry questions.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 b="1">
                <a:solidFill>
                  <a:srgbClr val="242385"/>
                </a:solidFill>
              </a:rPr>
              <a:t>I can review all inquiry questions history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💾 Need a database to store all the extracted questions.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❓ I can answer the listed questions by typing in the input box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❓ It would be great if the application can aggregate identical questions and apply the existing answer to it so that I don't have to repeat answering the same questions</a:t>
            </a:r>
            <a:endParaRPr lang="en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0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A2C2793-B30A-F388-2460-AE6C44E22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C2084BF5-D621-27F3-C7F3-27685B1DA49C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EB0B8E0-E2AB-6BFA-8F7D-77CF899438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DD5CB4B2-9D87-B9D0-123E-E8E562467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CD867EAD-053F-D844-8C9A-2F52A287C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A87BF3A-D492-B09E-E045-EE129B0363C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BCFF27F-9882-CD4D-416E-40A18AD32C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9BD80876-B2B2-4665-D550-0F802466E87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– DB Choice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SQLite</a:t>
            </a:r>
            <a:r>
              <a:rPr lang="en" sz="2000">
                <a:solidFill>
                  <a:srgbClr val="242385"/>
                </a:solidFill>
              </a:rPr>
              <a:t> </a:t>
            </a:r>
            <a:endParaRPr lang="en" sz="2000" b="1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Django comes with SQLite as the default database, which is a lightweight and simple relational database management system. </a:t>
            </a:r>
            <a:endParaRPr lang="en" sz="2000" b="1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It's an excellent choice for small to medium-sized applications, especially if you're just starting or building a prototype. </a:t>
            </a:r>
            <a:endParaRPr lang="en" sz="2000" b="1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It doesn't require separate server installation, and it integrates seamlessly with Django.</a:t>
            </a:r>
            <a:endParaRPr lang="en" sz="2000" b="1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5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8CAF63B0-E51E-8192-6777-0CED5440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DB136204-C485-AE50-31F8-CD130772BCD3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 dirty="0">
                <a:solidFill>
                  <a:schemeClr val="lt1"/>
                </a:solidFill>
                <a:ea typeface="Inter Tight Light"/>
              </a:rPr>
              <a:t>Database 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  <a:ea typeface="Inter Tight Light"/>
              </a:rPr>
              <a:t>Assignment 3</a:t>
            </a:r>
            <a:endParaRPr lang="en" sz="1850">
              <a:solidFill>
                <a:schemeClr val="lt1"/>
              </a:solidFill>
            </a:endParaRP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A03792F6-1FBF-A9B4-C3F2-40BED41DF1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CE1913D7-67D2-DA98-FB33-C8946453E1EA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 dirty="0">
                <a:solidFill>
                  <a:schemeClr val="lt1"/>
                </a:solidFill>
              </a:rPr>
              <a:t>Workshop 7. Database Integration</a:t>
            </a:r>
            <a:endParaRPr lang="en-US" sz="1850" b="1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E5CC86A-B302-3526-D992-A56F3E8ED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39233F4-32D2-E557-5180-D149E481308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CB9CAC28-6A74-3242-3731-1B80C55629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3FA0862-F3C6-799F-18A1-9E6ABD0ED8D6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1. Define the Tables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Inquiry user</a:t>
            </a:r>
            <a:endParaRPr lang="en"/>
          </a:p>
          <a:p>
            <a:pPr marL="897890" lvl="1" indent="-342900">
              <a:lnSpc>
                <a:spcPct val="114999"/>
              </a:lnSpc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Email inquiry</a:t>
            </a:r>
          </a:p>
          <a:p>
            <a:pPr marL="97790">
              <a:lnSpc>
                <a:spcPct val="114999"/>
              </a:lnSpc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Inquiry question</a:t>
            </a: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7FCA2DF-51FC-FC3B-3357-BC04C1F4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630" y="1405370"/>
            <a:ext cx="6242338" cy="54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6A60E9A-855E-6D34-8476-10E09276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44F6541-67DC-3EF4-2F09-B76D05E0642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920AFC6-37E4-BE3B-AEF0-E009BAF6AA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E523BE2-BA54-8F2C-02A0-8CBF40D9489F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2. Database Migration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r>
              <a:rPr lang="en" sz="1850"/>
              <a:t>python manage.py </a:t>
            </a:r>
            <a:r>
              <a:rPr lang="en" sz="1850" err="1"/>
              <a:t>makemigrations</a:t>
            </a:r>
            <a:r>
              <a:rPr lang="en" sz="1850"/>
              <a:t> </a:t>
            </a:r>
            <a:r>
              <a:rPr lang="en" sz="1850" err="1"/>
              <a:t>email_auto_reply_project</a:t>
            </a:r>
            <a:endParaRPr lang="en" err="1"/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r>
              <a:rPr lang="en" sz="1850"/>
              <a:t>python manage.py migrate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69F3844-C3B3-72B7-9DDD-B6907624C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003" y="2911375"/>
            <a:ext cx="8136255" cy="1478280"/>
          </a:xfrm>
          <a:prstGeom prst="rect">
            <a:avLst/>
          </a:prstGeom>
        </p:spPr>
      </p:pic>
      <p:pic>
        <p:nvPicPr>
          <p:cNvPr id="3" name="Picture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177B6F00-5FB2-46BC-E333-5B97E438B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145" y="5021580"/>
            <a:ext cx="636651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5792A53D-3014-84EA-CFAE-327C55D8D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540F97F-CBFD-6839-48AC-9DF3E5E15A68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0DA09E8-F30A-CD2A-9247-42400E50E0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C3E3DD6-00C8-3FCE-B0BE-57FE722F2A1B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3. Create your First Data Model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r>
              <a:rPr lang="en" sz="1850"/>
              <a:t>python manage.py shell</a:t>
            </a:r>
            <a:endParaRPr lang="en" err="1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r>
              <a:rPr lang="en" sz="1850"/>
              <a:t>from </a:t>
            </a:r>
            <a:r>
              <a:rPr lang="en" sz="1850" err="1"/>
              <a:t>email_auto_reply_project.models</a:t>
            </a:r>
            <a:r>
              <a:rPr lang="en" sz="1850"/>
              <a:t> import *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r>
              <a:rPr lang="en" sz="1850"/>
              <a:t>user = </a:t>
            </a:r>
            <a:r>
              <a:rPr lang="en" sz="1850" err="1"/>
              <a:t>InquiryUser.objects.create</a:t>
            </a:r>
            <a:r>
              <a:rPr lang="en" sz="1850"/>
              <a:t>()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r>
              <a:rPr lang="en" sz="1850"/>
              <a:t>...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1850"/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1850"/>
              <a:t>You can create/update/delete data models</a:t>
            </a: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1850"/>
              <a:t>from shell. 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1850"/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F2EBB37-1316-A232-3E3D-87DFFF64F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242" y="3111211"/>
            <a:ext cx="6406862" cy="30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8C21475B-7F6F-F123-DF18-568734F4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13E80777-127D-B5F7-BF30-430E3F3D2AD1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</a:rPr>
              <a:t>Extract Inquiry Questions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Database 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Assignment 3</a:t>
            </a:r>
            <a:endParaRPr lang="en" sz="1850">
              <a:solidFill>
                <a:schemeClr val="lt1"/>
              </a:solidFill>
            </a:endParaRP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84FFE1BF-4BC5-2F9D-42FA-22AC402111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43C9D831-F016-B5D2-45F0-2720BCEB255F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6. More LLM &amp; Database Integration</a:t>
            </a:r>
            <a:endParaRPr lang="en-US" sz="1850" b="1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9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EE50A43-2AB7-415A-CDD2-A16441A94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7CA6172F-583D-3990-A4FE-F9EA3A4C2C8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8CE14D4-6F8B-5B90-7FF8-FA6A060191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C923243-F3FE-44EF-9F13-CDCFD4B329A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4. Create Admin User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You can also manage the data models from Django built-in Admin dashboard. 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To use the Admin Dashboard, you need to create a superuser for yourself. </a:t>
            </a: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B5A165-F2BF-923B-96F5-72FCD55EC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11" y="3423805"/>
            <a:ext cx="9315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4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5842C842-82FD-0177-D748-2227F543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F741C5AE-3E23-B74B-F617-6552DB4004A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305BD97-C644-A3E3-3F81-3202C0FB7A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E6DBA2A3-652B-A8DA-D4AE-DE5E503D9F7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5. User Django Admin Dashboard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http://127.0.0.1:8000/admin/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7D240A-13AB-31D4-38E3-36BB4F8D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4" y="2768744"/>
            <a:ext cx="10190884" cy="38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E6AC13C-20F4-501A-9CC5-25C20A56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512B9648-7248-F753-A1E4-9096DEFBAABF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6B789D3-469E-DE9F-DD5A-D34B77A89C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534C2743-69E9-91ED-C6FB-4BA0AAA45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46B2EEAB-307D-362B-58C2-2DCA0730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FE339F5-47A0-BD32-C6D0-F296B5CDF156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9C1B0E5-4A45-BB37-87F3-95C38E4D25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E7745760-F1F1-13B9-F139-CE9C0593A809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6. Modify Data Model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update models.py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Re-run DB migration</a:t>
            </a:r>
          </a:p>
          <a:p>
            <a:pPr marL="440690" indent="-342900">
              <a:lnSpc>
                <a:spcPct val="114999"/>
              </a:lnSpc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null=True, blank=True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3DBAF83-0674-67E8-4B0A-DB8FD888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520" y="4818698"/>
            <a:ext cx="6659880" cy="1845945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C0F48B2-C68B-BC4A-B16A-CC672179E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473" y="2965884"/>
            <a:ext cx="6657975" cy="1619250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90CF9D8-D90B-4ECE-250F-34D62E6193E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968" r="-145" b="-353"/>
          <a:stretch/>
        </p:blipFill>
        <p:spPr>
          <a:xfrm>
            <a:off x="4925378" y="1111869"/>
            <a:ext cx="5274952" cy="16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9505EF2-0003-B628-9D73-731AB09E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1B9B08C-E47D-103F-486A-1720502B0DD2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6E86DCF-AEB3-5CE1-486A-D6A4F42D2A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11035F0D-EC90-9651-2306-11D97E9DFAB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7. Retrieve and Display Questions History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 b="1">
                <a:solidFill>
                  <a:srgbClr val="242385"/>
                </a:solidFill>
              </a:rPr>
              <a:t>model_util.py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 b="1">
                <a:solidFill>
                  <a:srgbClr val="242385"/>
                </a:solidFill>
              </a:rPr>
              <a:t>views.py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html</a:t>
            </a:r>
          </a:p>
          <a:p>
            <a:pPr marL="440690" indent="-342900">
              <a:lnSpc>
                <a:spcPct val="114999"/>
              </a:lnSpc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4890C3-2619-6F35-3B2A-1C4D5484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1709305"/>
            <a:ext cx="6134100" cy="1943100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515FE6E-961C-4E3D-6979-E491692DA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434" y="3745057"/>
            <a:ext cx="8820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1155EB6-33D5-5166-B301-6604CAF2F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D8B939E-41B2-CBF2-1151-496881EB11B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C3D3BFCC-9BDC-0B19-F24A-660B9AE67C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94DF340-3E2E-32D3-52E1-1E09AF04A4E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7. Retrieve and Display Questions History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model_util.py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views.py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 b="1">
                <a:solidFill>
                  <a:srgbClr val="242385"/>
                </a:solidFill>
              </a:rPr>
              <a:t>html</a:t>
            </a:r>
          </a:p>
          <a:p>
            <a:pPr marL="440690" indent="-342900">
              <a:lnSpc>
                <a:spcPct val="114999"/>
              </a:lnSpc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F7DF8C3-6EF8-3395-10C1-6D23F2D3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44" y="2377786"/>
            <a:ext cx="8215746" cy="37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8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978C462-7CF4-6F22-732A-099D8A9C3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5816A36-7D47-337E-23E8-9BD47D7FCFFD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CB8684E5-33B4-A536-9D6A-AC53D48EE1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FED35C30-E6F4-4385-5CDC-10EB741689D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7. Retrieve and Display Questions History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5777E9-8CEF-A20B-ADAE-82BEC801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483" y="1501921"/>
            <a:ext cx="6458816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5D21AEC-51D3-7685-8006-CC866C34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2F3C9B2-C1B8-F934-3182-A99679760326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673D431-31CE-4C87-7D78-E93282AF5A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8647B189-3E67-F5FF-3436-8D49AC81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E32DA5B-BBE7-A12F-9B30-EE817795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41B208E-06BA-FD05-D30B-3EF4AC32577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CB383946-1D72-CFE0-6226-4BE21A8D26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04A28C0-26BC-DC2A-D83A-CA6F18E7AAE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8. Store Extracted Question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model_util.py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2000">
                <a:solidFill>
                  <a:srgbClr val="242385"/>
                </a:solidFill>
              </a:rPr>
              <a:t>views_util.py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43123AB-B730-5AF4-7107-16E1E5D3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78" y="1449530"/>
            <a:ext cx="6870990" cy="2421083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5F135E0-1540-4E1E-4C49-47435215A0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463" r="28318" b="17839"/>
          <a:stretch/>
        </p:blipFill>
        <p:spPr>
          <a:xfrm>
            <a:off x="4709678" y="4094146"/>
            <a:ext cx="5602371" cy="18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7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0367C84-1505-1AB9-D3B7-C2916BF5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0C1E961-0CE9-7AE7-1BC2-488B6EB5056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2C5C67B-4B26-AB39-B4FA-701B492182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61581B4-0506-A241-BEE6-7CE923DBD136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8. Store Extracted Question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7" name="Picture 6" descr="A screenshot of a email&#10;&#10;AI-generated content may be incorrect.">
            <a:extLst>
              <a:ext uri="{FF2B5EF4-FFF2-40B4-BE49-F238E27FC236}">
                <a16:creationId xmlns:a16="http://schemas.microsoft.com/office/drawing/2014/main" id="{2C18D552-603C-59DC-8C2A-66ADE8C6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930" y="1104900"/>
            <a:ext cx="6152285" cy="57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3E68A5BC-7E16-F147-26E8-E2F862B9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1C4376C-EC54-F412-01DD-B51ADB617A3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AA7A1C2-ABBC-6C34-C663-FF4F774A7F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C678F57-63FB-410E-574C-9765973747B5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b="1">
                <a:solidFill>
                  <a:srgbClr val="242385"/>
                </a:solidFill>
              </a:rPr>
              <a:t>Techniques – Recap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Use Clear and Specific Instructions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Use Chain of Thought (</a:t>
            </a:r>
            <a:r>
              <a:rPr lang="en" sz="2000" err="1">
                <a:solidFill>
                  <a:srgbClr val="242385"/>
                </a:solidFill>
              </a:rPr>
              <a:t>CoT</a:t>
            </a:r>
            <a:r>
              <a:rPr lang="en" sz="2000">
                <a:solidFill>
                  <a:srgbClr val="242385"/>
                </a:solidFill>
              </a:rPr>
              <a:t>) Reasoning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Few-Shot Prompting - Giving Examples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Roles Specification for Contextual Accuracy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Formatting Output for Clarity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Prompt Chaining (Multi-Step Prompts)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Set Constraints on the Response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88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8B1D4D0-22F6-832D-18E4-569E7AFBF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1A28DB0-8772-4834-3A13-55241A5AB84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372A7E4-A078-CEDE-FF91-94A433E8EA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53A94FD-A25F-05D8-2109-B224EA20294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dirty="0">
                <a:solidFill>
                  <a:srgbClr val="242385"/>
                </a:solidFill>
              </a:rPr>
              <a:t>8. Store Extracted Question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shot of a questionnaire&#10;&#10;AI-generated content may be incorrect.">
            <a:extLst>
              <a:ext uri="{FF2B5EF4-FFF2-40B4-BE49-F238E27FC236}">
                <a16:creationId xmlns:a16="http://schemas.microsoft.com/office/drawing/2014/main" id="{96A055D6-2F2D-72CF-C82A-9ABA9D4D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20" y="1032597"/>
            <a:ext cx="73342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33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43EBD097-8D6D-75FB-DFA4-7ED386B5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4F472C1-D209-64EF-38E7-26DE64215F6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0D2CD11-C952-AA62-6352-20E4F0CAE2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9573CF8-18D8-2561-1465-7D0D69FE214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8. Store Extracted Question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E94C68-4FE5-547A-8D43-261EAEA30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68" y="2353108"/>
            <a:ext cx="9757064" cy="38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9A83E06-169A-4AE4-8CE5-1597EC67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6197085-A5D3-1B81-5A24-FF0221FDE5B9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79BB584F-70FC-636F-25C2-ED11250D97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2A95663C-BCA6-1877-610A-5BE8EC4D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7A7D408-04D4-B221-4010-96EB186F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FAC231AB-34B6-AB78-0386-17537E547396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F1DAF57-7F79-DEB5-3CE6-F99F69A27B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3D75389A-B471-BE19-B304-7B01961F623B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dirty="0">
                <a:solidFill>
                  <a:srgbClr val="242385"/>
                </a:solidFill>
              </a:rPr>
              <a:t>UI Resource</a:t>
            </a:r>
          </a:p>
          <a:p>
            <a:pPr marL="97790">
              <a:lnSpc>
                <a:spcPct val="114999"/>
              </a:lnSpc>
              <a:buSzPts val="1000"/>
            </a:pPr>
            <a:endParaRPr lang="en" sz="2000" dirty="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1800" dirty="0">
                <a:solidFill>
                  <a:srgbClr val="242385"/>
                </a:solidFill>
              </a:rPr>
              <a:t>html file in </a:t>
            </a:r>
            <a:r>
              <a:rPr lang="en" sz="1800" dirty="0">
                <a:solidFill>
                  <a:srgbClr val="242385"/>
                </a:solidFill>
                <a:hlinkClick r:id="rId4"/>
              </a:rPr>
              <a:t>Other Resources</a:t>
            </a:r>
            <a:r>
              <a:rPr lang="en" sz="1800" dirty="0">
                <a:solidFill>
                  <a:srgbClr val="242385"/>
                </a:solidFill>
              </a:rPr>
              <a:t> folder</a:t>
            </a:r>
          </a:p>
          <a:p>
            <a:pPr marL="440690" indent="-342900">
              <a:lnSpc>
                <a:spcPct val="114999"/>
              </a:lnSpc>
              <a:buSzPts val="1000"/>
              <a:buFont typeface="Arial"/>
              <a:buChar char="•"/>
            </a:pPr>
            <a:r>
              <a:rPr lang="en" sz="1800" dirty="0">
                <a:solidFill>
                  <a:srgbClr val="242385"/>
                </a:solidFill>
              </a:rPr>
              <a:t>Click "Open in Text Editor"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274B58-2BDA-72D8-60BF-73CF37EF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950" r="105" b="-208"/>
          <a:stretch/>
        </p:blipFill>
        <p:spPr>
          <a:xfrm>
            <a:off x="5543849" y="1681426"/>
            <a:ext cx="6373114" cy="34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8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8911A14-824E-B547-C087-DAEDA78AE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545172A2-7208-97FA-2204-B243A69789DE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B0345E1C-C576-E8D1-344E-D443DE52F3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2847B9F4-0596-4D95-5781-FC46EA9208E6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Database Integration 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dirty="0">
                <a:solidFill>
                  <a:srgbClr val="242385"/>
                </a:solidFill>
              </a:rPr>
              <a:t>UI Resource</a:t>
            </a:r>
          </a:p>
          <a:p>
            <a:pPr marL="97790">
              <a:lnSpc>
                <a:spcPct val="114999"/>
              </a:lnSpc>
              <a:buSzPts val="1000"/>
            </a:pPr>
            <a:endParaRPr lang="en" sz="2000" dirty="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1800" dirty="0">
                <a:solidFill>
                  <a:srgbClr val="242385"/>
                </a:solidFill>
              </a:rPr>
              <a:t>Try ask ChatGPT to style your UI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r>
              <a:rPr lang="en" sz="1800" dirty="0">
                <a:solidFill>
                  <a:srgbClr val="242385"/>
                </a:solidFill>
              </a:rPr>
              <a:t>Send over your html code and describe the UI style you want for your page</a:t>
            </a:r>
          </a:p>
          <a:p>
            <a:pPr marL="440690" indent="-342900">
              <a:lnSpc>
                <a:spcPct val="114999"/>
              </a:lnSpc>
              <a:buSzPts val="1000"/>
              <a:buChar char="•"/>
            </a:pPr>
            <a:endParaRPr lang="en" sz="1800" dirty="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0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49345BA3-9A1D-6664-22B4-4050FE8B6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FA88715F-68A8-109A-7213-CA27AC02BCA1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  <a:ea typeface="Inter Tight Light"/>
              </a:rPr>
              <a:t>Database 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 dirty="0">
                <a:solidFill>
                  <a:schemeClr val="lt1"/>
                </a:solidFill>
                <a:ea typeface="Inter Tight Light"/>
              </a:rPr>
              <a:t>Assignment 3</a:t>
            </a:r>
            <a:endParaRPr lang="en" sz="1850" u="sng">
              <a:solidFill>
                <a:schemeClr val="lt1"/>
              </a:solidFill>
            </a:endParaRP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38AB9FC5-1AC3-0AA3-A31D-0ECF23100C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C2CF38D2-F714-463F-65F0-C89A659BEF0C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 dirty="0">
                <a:solidFill>
                  <a:schemeClr val="lt1"/>
                </a:solidFill>
              </a:rPr>
              <a:t>Workshop 7. Database Integration</a:t>
            </a:r>
            <a:endParaRPr lang="en-US" sz="1850" b="1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13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96E6364-EA0D-EB6C-B64B-B4B15977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2472AAE-108D-8625-771B-B63CEC66BA5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BCB3A7E-5735-4ACA-F75A-4C14EBE3BE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1D514F6F-8D85-B0D6-117E-011546D2529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3 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Build on the application based on assignment 1 &amp; 2.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Use LLM to extract all inquiry questions from email, besides the sender and receiver names extraction.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Store the extracted questions in database from every input email.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Display all inquiry questions history on the home page.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37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CBD120C-2B30-F515-41E7-CE9C070C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D14D504-CD7F-E5B1-4D1D-94FDD74A292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198E6C1-0FC0-A070-F28E-1C9557310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8116DB6-9D29-CEFD-16E5-B40A1294B69D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3 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assignment 3 by </a:t>
            </a:r>
            <a:r>
              <a:rPr lang="en" sz="2000" b="1" u="sng">
                <a:solidFill>
                  <a:srgbClr val="242385"/>
                </a:solidFill>
              </a:rPr>
              <a:t>March 31. 2025</a:t>
            </a:r>
            <a:r>
              <a:rPr lang="en" sz="2000">
                <a:solidFill>
                  <a:srgbClr val="242385"/>
                </a:solidFill>
              </a:rPr>
              <a:t>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19BA832-8273-743B-2DB3-AC25A771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47726B0-F796-413C-885F-0D15CC177A3E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9AFD8CF-5FFF-54DB-A78E-4678D71622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75DA825-3DA7-79A0-5888-98A3E1AF66A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b="1">
                <a:solidFill>
                  <a:srgbClr val="242385"/>
                </a:solidFill>
              </a:rPr>
              <a:t>Make it more useful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Extract the sender and receiver names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 u="sng">
                <a:solidFill>
                  <a:srgbClr val="242385"/>
                </a:solidFill>
              </a:rPr>
              <a:t>Extract all the inquiry questions from this email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8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88DDB8F-104F-23D0-6156-F21087293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68FE52B-5619-2772-69CB-93C361924317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B60E468-90AB-470C-29F5-73698BAF10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2622FC8-3647-9688-FD8C-D874A04C3B3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Extract inquiry questions</a:t>
            </a:r>
            <a:endParaRPr lang="en-US"/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1. Update the prompt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7888F2C-0998-DCE2-EEFF-F41EEF94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2" y="1514043"/>
            <a:ext cx="7753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D4F80B8-B742-F879-366D-C15F4E9DC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F6504C9-2604-FF7C-F68A-C91D9269217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A06BCA3-C72E-A1C1-2F19-F77F7ED070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21046D25-B8CD-C3AA-7F90-47DA46B2D44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Extract inquiry questions</a:t>
            </a:r>
            <a:endParaRPr lang="en" sz="2400"/>
          </a:p>
          <a:p>
            <a:endParaRPr lang="en" sz="24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2. Parse LLM response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074C259-8E31-0D42-F7B6-8E509F1C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30" y="1624445"/>
            <a:ext cx="7082269" cy="50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345F470-7E37-6C72-15EC-0331A9B1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26105E1-817F-00D7-061F-BF3EEFB6FE2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2125544-13C3-E67D-7AFA-9095BEA09D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F36A1BD8-7948-50FD-4303-BFF5E462D3BE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Extract inquiry questions</a:t>
            </a:r>
            <a:endParaRPr lang="en" sz="2400"/>
          </a:p>
          <a:p>
            <a:endParaRPr lang="en" sz="24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3. Test and troubleshooting </a:t>
            </a:r>
            <a:endParaRPr lang="en"/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8F402206-7429-8015-B914-863705CE2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6" y="845127"/>
            <a:ext cx="5902439" cy="59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C1DAA84-6A6A-38BE-C5CD-DC0E2A5B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78C9625-D907-3255-B220-353E927C028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DFACBE5-A93E-86E1-D52D-555F96FBB7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57FF26EE-EFAC-F200-DE8E-3C3235A9B52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Extract inquiry questions</a:t>
            </a:r>
            <a:endParaRPr lang="en" sz="2400"/>
          </a:p>
          <a:p>
            <a:endParaRPr lang="en" sz="24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4. More testing</a:t>
            </a:r>
            <a:endParaRPr lang="en"/>
          </a:p>
          <a:p>
            <a:pPr marL="897890" lvl="1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Extracting questions from text is more complex than extracting names. </a:t>
            </a:r>
          </a:p>
          <a:p>
            <a:pPr marL="897890" lvl="1" indent="-342900">
              <a:lnSpc>
                <a:spcPct val="114999"/>
              </a:lnSpc>
              <a:buChar char="•"/>
            </a:pPr>
            <a:r>
              <a:rPr lang="en" sz="2000">
                <a:solidFill>
                  <a:srgbClr val="242385"/>
                </a:solidFill>
              </a:rPr>
              <a:t>There are challenges in both the LLM side and the parsing logic, </a:t>
            </a:r>
          </a:p>
          <a:p>
            <a:pPr marL="1355090" lvl="2" indent="-342900">
              <a:lnSpc>
                <a:spcPct val="114999"/>
              </a:lnSpc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LLM hallucination</a:t>
            </a:r>
          </a:p>
          <a:p>
            <a:pPr marL="1355090" lvl="2" indent="-342900">
              <a:lnSpc>
                <a:spcPct val="114999"/>
              </a:lnSpc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Unpredictable LLM API response data structure </a:t>
            </a:r>
          </a:p>
          <a:p>
            <a:pPr marL="897890" lvl="1" indent="-342900">
              <a:lnSpc>
                <a:spcPct val="114999"/>
              </a:lnSpc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How to make it more robust?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8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E246D03-EE38-3884-5471-13155E91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A895460-A197-3371-44EB-9248BB8CE593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E231AFC-F169-191A-D2E6-E5872C276F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DC34DF0-0E19-28E3-826A-FC71F4D8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No xmlns="a1200294-7566-47bd-bcc6-0c4e5d371f43">1</SessionNo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6CB33-70C4-4860-9EBD-F2AFF9DDDCB2}">
  <ds:schemaRefs>
    <ds:schemaRef ds:uri="a1200294-7566-47bd-bcc6-0c4e5d371f43"/>
    <ds:schemaRef ds:uri="babfc5af-ba08-4223-8118-2e61d297977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1143B3-5D91-4CBB-8086-3A6160A8D87B}">
  <ds:schemaRefs>
    <ds:schemaRef ds:uri="a1200294-7566-47bd-bcc6-0c4e5d371f43"/>
    <ds:schemaRef ds:uri="babfc5af-ba08-4223-8118-2e61d2979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28175D-D2AF-4969-8A56-6BF0E06F53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37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49</cp:revision>
  <dcterms:created xsi:type="dcterms:W3CDTF">2025-03-09T22:28:36Z</dcterms:created>
  <dcterms:modified xsi:type="dcterms:W3CDTF">2025-03-24T21:58:16Z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