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57" r:id="rId5"/>
    <p:sldId id="432" r:id="rId6"/>
    <p:sldId id="440" r:id="rId7"/>
    <p:sldId id="441" r:id="rId8"/>
    <p:sldId id="433" r:id="rId9"/>
    <p:sldId id="416" r:id="rId10"/>
    <p:sldId id="449" r:id="rId11"/>
    <p:sldId id="443" r:id="rId12"/>
    <p:sldId id="434" r:id="rId13"/>
    <p:sldId id="436" r:id="rId14"/>
    <p:sldId id="442" r:id="rId15"/>
    <p:sldId id="451" r:id="rId16"/>
    <p:sldId id="450" r:id="rId17"/>
    <p:sldId id="452" r:id="rId18"/>
    <p:sldId id="45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D33F9E-6D5B-E5A5-44D4-0A06E21B8499}" v="747" dt="2025-03-24T23:14:05.870"/>
    <p1510:client id="{F19D8B7B-745C-6237-0318-6B3278B109B7}" v="991" dt="2025-03-23T20:29:53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an Sun" userId="S::yuan.sun@openavenuesfoundation.org::ef2655d3-fdfa-4d6d-9e43-e6e57d7b01e4" providerId="AD" clId="Web-{F19D8B7B-745C-6237-0318-6B3278B109B7}"/>
    <pc:docChg chg="addSld delSld modSld sldOrd">
      <pc:chgData name="Yuan Sun" userId="S::yuan.sun@openavenuesfoundation.org::ef2655d3-fdfa-4d6d-9e43-e6e57d7b01e4" providerId="AD" clId="Web-{F19D8B7B-745C-6237-0318-6B3278B109B7}" dt="2025-03-23T20:29:53.155" v="969" actId="20577"/>
      <pc:docMkLst>
        <pc:docMk/>
      </pc:docMkLst>
      <pc:sldChg chg="del">
        <pc:chgData name="Yuan Sun" userId="S::yuan.sun@openavenuesfoundation.org::ef2655d3-fdfa-4d6d-9e43-e6e57d7b01e4" providerId="AD" clId="Web-{F19D8B7B-745C-6237-0318-6B3278B109B7}" dt="2025-03-23T20:00:07.361" v="1"/>
        <pc:sldMkLst>
          <pc:docMk/>
          <pc:sldMk cId="109857222" sldId="256"/>
        </pc:sldMkLst>
      </pc:sldChg>
      <pc:sldChg chg="add">
        <pc:chgData name="Yuan Sun" userId="S::yuan.sun@openavenuesfoundation.org::ef2655d3-fdfa-4d6d-9e43-e6e57d7b01e4" providerId="AD" clId="Web-{F19D8B7B-745C-6237-0318-6B3278B109B7}" dt="2025-03-23T20:00:05.376" v="0"/>
        <pc:sldMkLst>
          <pc:docMk/>
          <pc:sldMk cId="2338842696" sldId="257"/>
        </pc:sldMkLst>
      </pc:sldChg>
      <pc:sldChg chg="modSp add ord">
        <pc:chgData name="Yuan Sun" userId="S::yuan.sun@openavenuesfoundation.org::ef2655d3-fdfa-4d6d-9e43-e6e57d7b01e4" providerId="AD" clId="Web-{F19D8B7B-745C-6237-0318-6B3278B109B7}" dt="2025-03-23T20:29:18.200" v="967"/>
        <pc:sldMkLst>
          <pc:docMk/>
          <pc:sldMk cId="2356627254" sldId="416"/>
        </pc:sldMkLst>
        <pc:spChg chg="mod">
          <ac:chgData name="Yuan Sun" userId="S::yuan.sun@openavenuesfoundation.org::ef2655d3-fdfa-4d6d-9e43-e6e57d7b01e4" providerId="AD" clId="Web-{F19D8B7B-745C-6237-0318-6B3278B109B7}" dt="2025-03-23T20:03:33.313" v="70" actId="20577"/>
          <ac:spMkLst>
            <pc:docMk/>
            <pc:sldMk cId="2356627254" sldId="416"/>
            <ac:spMk id="4" creationId="{78116DB6-9D29-CEFD-16E5-B40A1294B69D}"/>
          </ac:spMkLst>
        </pc:spChg>
      </pc:sldChg>
      <pc:sldChg chg="modSp add">
        <pc:chgData name="Yuan Sun" userId="S::yuan.sun@openavenuesfoundation.org::ef2655d3-fdfa-4d6d-9e43-e6e57d7b01e4" providerId="AD" clId="Web-{F19D8B7B-745C-6237-0318-6B3278B109B7}" dt="2025-03-23T20:02:40.450" v="50" actId="20577"/>
        <pc:sldMkLst>
          <pc:docMk/>
          <pc:sldMk cId="3326796077" sldId="432"/>
        </pc:sldMkLst>
        <pc:spChg chg="mod">
          <ac:chgData name="Yuan Sun" userId="S::yuan.sun@openavenuesfoundation.org::ef2655d3-fdfa-4d6d-9e43-e6e57d7b01e4" providerId="AD" clId="Web-{F19D8B7B-745C-6237-0318-6B3278B109B7}" dt="2025-03-23T20:02:40.450" v="50" actId="20577"/>
          <ac:spMkLst>
            <pc:docMk/>
            <pc:sldMk cId="3326796077" sldId="432"/>
            <ac:spMk id="3" creationId="{43C9D831-F016-B5D2-45F0-2720BCEB255F}"/>
          </ac:spMkLst>
        </pc:spChg>
        <pc:spChg chg="mod">
          <ac:chgData name="Yuan Sun" userId="S::yuan.sun@openavenuesfoundation.org::ef2655d3-fdfa-4d6d-9e43-e6e57d7b01e4" providerId="AD" clId="Web-{F19D8B7B-745C-6237-0318-6B3278B109B7}" dt="2025-03-23T20:01:27.148" v="33" actId="20577"/>
          <ac:spMkLst>
            <pc:docMk/>
            <pc:sldMk cId="3326796077" sldId="432"/>
            <ac:spMk id="161" creationId="{13E80777-127D-B5F7-BF30-430E3F3D2AD1}"/>
          </ac:spMkLst>
        </pc:spChg>
      </pc:sldChg>
      <pc:sldChg chg="modSp add">
        <pc:chgData name="Yuan Sun" userId="S::yuan.sun@openavenuesfoundation.org::ef2655d3-fdfa-4d6d-9e43-e6e57d7b01e4" providerId="AD" clId="Web-{F19D8B7B-745C-6237-0318-6B3278B109B7}" dt="2025-03-23T20:16:39.330" v="528" actId="20577"/>
        <pc:sldMkLst>
          <pc:docMk/>
          <pc:sldMk cId="1102437245" sldId="433"/>
        </pc:sldMkLst>
        <pc:spChg chg="mod">
          <ac:chgData name="Yuan Sun" userId="S::yuan.sun@openavenuesfoundation.org::ef2655d3-fdfa-4d6d-9e43-e6e57d7b01e4" providerId="AD" clId="Web-{F19D8B7B-745C-6237-0318-6B3278B109B7}" dt="2025-03-23T20:16:39.330" v="528" actId="20577"/>
          <ac:spMkLst>
            <pc:docMk/>
            <pc:sldMk cId="1102437245" sldId="433"/>
            <ac:spMk id="4" creationId="{1D514F6F-8D85-B0D6-117E-011546D25297}"/>
          </ac:spMkLst>
        </pc:spChg>
      </pc:sldChg>
      <pc:sldChg chg="modSp add ord replId">
        <pc:chgData name="Yuan Sun" userId="S::yuan.sun@openavenuesfoundation.org::ef2655d3-fdfa-4d6d-9e43-e6e57d7b01e4" providerId="AD" clId="Web-{F19D8B7B-745C-6237-0318-6B3278B109B7}" dt="2025-03-23T20:26:46.579" v="893" actId="20577"/>
        <pc:sldMkLst>
          <pc:docMk/>
          <pc:sldMk cId="3760987495" sldId="434"/>
        </pc:sldMkLst>
        <pc:spChg chg="mod">
          <ac:chgData name="Yuan Sun" userId="S::yuan.sun@openavenuesfoundation.org::ef2655d3-fdfa-4d6d-9e43-e6e57d7b01e4" providerId="AD" clId="Web-{F19D8B7B-745C-6237-0318-6B3278B109B7}" dt="2025-03-23T20:26:46.579" v="893" actId="20577"/>
          <ac:spMkLst>
            <pc:docMk/>
            <pc:sldMk cId="3760987495" sldId="434"/>
            <ac:spMk id="4" creationId="{3CF1A28F-588F-5082-B641-0866E2B0BA33}"/>
          </ac:spMkLst>
        </pc:spChg>
      </pc:sldChg>
      <pc:sldChg chg="modSp add replId">
        <pc:chgData name="Yuan Sun" userId="S::yuan.sun@openavenuesfoundation.org::ef2655d3-fdfa-4d6d-9e43-e6e57d7b01e4" providerId="AD" clId="Web-{F19D8B7B-745C-6237-0318-6B3278B109B7}" dt="2025-03-23T20:29:53.155" v="969" actId="20577"/>
        <pc:sldMkLst>
          <pc:docMk/>
          <pc:sldMk cId="2004958927" sldId="435"/>
        </pc:sldMkLst>
        <pc:spChg chg="mod">
          <ac:chgData name="Yuan Sun" userId="S::yuan.sun@openavenuesfoundation.org::ef2655d3-fdfa-4d6d-9e43-e6e57d7b01e4" providerId="AD" clId="Web-{F19D8B7B-745C-6237-0318-6B3278B109B7}" dt="2025-03-23T20:29:53.155" v="969" actId="20577"/>
          <ac:spMkLst>
            <pc:docMk/>
            <pc:sldMk cId="2004958927" sldId="435"/>
            <ac:spMk id="161" creationId="{A28F12A2-0324-916F-708F-C3B78D57699D}"/>
          </ac:spMkLst>
        </pc:spChg>
      </pc:sldChg>
      <pc:sldChg chg="add del replId">
        <pc:chgData name="Yuan Sun" userId="S::yuan.sun@openavenuesfoundation.org::ef2655d3-fdfa-4d6d-9e43-e6e57d7b01e4" providerId="AD" clId="Web-{F19D8B7B-745C-6237-0318-6B3278B109B7}" dt="2025-03-23T20:16:57.019" v="530"/>
        <pc:sldMkLst>
          <pc:docMk/>
          <pc:sldMk cId="3181395145" sldId="435"/>
        </pc:sldMkLst>
      </pc:sldChg>
      <pc:sldChg chg="modSp add replId">
        <pc:chgData name="Yuan Sun" userId="S::yuan.sun@openavenuesfoundation.org::ef2655d3-fdfa-4d6d-9e43-e6e57d7b01e4" providerId="AD" clId="Web-{F19D8B7B-745C-6237-0318-6B3278B109B7}" dt="2025-03-23T20:29:08.933" v="966" actId="20577"/>
        <pc:sldMkLst>
          <pc:docMk/>
          <pc:sldMk cId="1545657500" sldId="436"/>
        </pc:sldMkLst>
        <pc:spChg chg="mod">
          <ac:chgData name="Yuan Sun" userId="S::yuan.sun@openavenuesfoundation.org::ef2655d3-fdfa-4d6d-9e43-e6e57d7b01e4" providerId="AD" clId="Web-{F19D8B7B-745C-6237-0318-6B3278B109B7}" dt="2025-03-23T20:29:08.933" v="966" actId="20577"/>
          <ac:spMkLst>
            <pc:docMk/>
            <pc:sldMk cId="1545657500" sldId="436"/>
            <ac:spMk id="4" creationId="{E456FBD9-E94D-149B-CD7B-0ED08164EA31}"/>
          </ac:spMkLst>
        </pc:spChg>
      </pc:sldChg>
      <pc:sldChg chg="add replId">
        <pc:chgData name="Yuan Sun" userId="S::yuan.sun@openavenuesfoundation.org::ef2655d3-fdfa-4d6d-9e43-e6e57d7b01e4" providerId="AD" clId="Web-{F19D8B7B-745C-6237-0318-6B3278B109B7}" dt="2025-03-23T20:29:47.983" v="968"/>
        <pc:sldMkLst>
          <pc:docMk/>
          <pc:sldMk cId="1567486848" sldId="437"/>
        </pc:sldMkLst>
      </pc:sldChg>
      <pc:sldMasterChg chg="addSldLayout">
        <pc:chgData name="Yuan Sun" userId="S::yuan.sun@openavenuesfoundation.org::ef2655d3-fdfa-4d6d-9e43-e6e57d7b01e4" providerId="AD" clId="Web-{F19D8B7B-745C-6237-0318-6B3278B109B7}" dt="2025-03-23T20:00:25.034" v="3"/>
        <pc:sldMasterMkLst>
          <pc:docMk/>
          <pc:sldMasterMk cId="2460954070" sldId="2147483660"/>
        </pc:sldMasterMkLst>
        <pc:sldLayoutChg chg="add">
          <pc:chgData name="Yuan Sun" userId="S::yuan.sun@openavenuesfoundation.org::ef2655d3-fdfa-4d6d-9e43-e6e57d7b01e4" providerId="AD" clId="Web-{F19D8B7B-745C-6237-0318-6B3278B109B7}" dt="2025-03-23T20:00:05.376" v="0"/>
          <pc:sldLayoutMkLst>
            <pc:docMk/>
            <pc:sldMasterMk cId="2460954070" sldId="2147483660"/>
            <pc:sldLayoutMk cId="3127826029" sldId="2147483672"/>
          </pc:sldLayoutMkLst>
        </pc:sldLayoutChg>
        <pc:sldLayoutChg chg="add">
          <pc:chgData name="Yuan Sun" userId="S::yuan.sun@openavenuesfoundation.org::ef2655d3-fdfa-4d6d-9e43-e6e57d7b01e4" providerId="AD" clId="Web-{F19D8B7B-745C-6237-0318-6B3278B109B7}" dt="2025-03-23T20:00:15.220" v="2"/>
          <pc:sldLayoutMkLst>
            <pc:docMk/>
            <pc:sldMasterMk cId="2460954070" sldId="2147483660"/>
            <pc:sldLayoutMk cId="2461904576" sldId="2147483673"/>
          </pc:sldLayoutMkLst>
        </pc:sldLayoutChg>
        <pc:sldLayoutChg chg="add">
          <pc:chgData name="Yuan Sun" userId="S::yuan.sun@openavenuesfoundation.org::ef2655d3-fdfa-4d6d-9e43-e6e57d7b01e4" providerId="AD" clId="Web-{F19D8B7B-745C-6237-0318-6B3278B109B7}" dt="2025-03-23T20:00:25.034" v="3"/>
          <pc:sldLayoutMkLst>
            <pc:docMk/>
            <pc:sldMasterMk cId="2460954070" sldId="2147483660"/>
            <pc:sldLayoutMk cId="689838953" sldId="2147483674"/>
          </pc:sldLayoutMkLst>
        </pc:sldLayoutChg>
      </pc:sldMasterChg>
    </pc:docChg>
  </pc:docChgLst>
  <pc:docChgLst>
    <pc:chgData name="Yuan Sun" userId="S::yuan.sun@openavenuesfoundation.org::ef2655d3-fdfa-4d6d-9e43-e6e57d7b01e4" providerId="AD" clId="Web-{39D33F9E-6D5B-E5A5-44D4-0A06E21B8499}"/>
    <pc:docChg chg="addSld delSld modSld">
      <pc:chgData name="Yuan Sun" userId="S::yuan.sun@openavenuesfoundation.org::ef2655d3-fdfa-4d6d-9e43-e6e57d7b01e4" providerId="AD" clId="Web-{39D33F9E-6D5B-E5A5-44D4-0A06E21B8499}" dt="2025-03-24T23:14:03.995" v="727" actId="20577"/>
      <pc:docMkLst>
        <pc:docMk/>
      </pc:docMkLst>
      <pc:sldChg chg="modSp">
        <pc:chgData name="Yuan Sun" userId="S::yuan.sun@openavenuesfoundation.org::ef2655d3-fdfa-4d6d-9e43-e6e57d7b01e4" providerId="AD" clId="Web-{39D33F9E-6D5B-E5A5-44D4-0A06E21B8499}" dt="2025-03-24T22:47:51.355" v="26" actId="20577"/>
        <pc:sldMkLst>
          <pc:docMk/>
          <pc:sldMk cId="2356627254" sldId="416"/>
        </pc:sldMkLst>
        <pc:spChg chg="mod">
          <ac:chgData name="Yuan Sun" userId="S::yuan.sun@openavenuesfoundation.org::ef2655d3-fdfa-4d6d-9e43-e6e57d7b01e4" providerId="AD" clId="Web-{39D33F9E-6D5B-E5A5-44D4-0A06E21B8499}" dt="2025-03-24T22:47:51.355" v="26" actId="20577"/>
          <ac:spMkLst>
            <pc:docMk/>
            <pc:sldMk cId="2356627254" sldId="416"/>
            <ac:spMk id="4" creationId="{78116DB6-9D29-CEFD-16E5-B40A1294B69D}"/>
          </ac:spMkLst>
        </pc:spChg>
      </pc:sldChg>
      <pc:sldChg chg="modSp">
        <pc:chgData name="Yuan Sun" userId="S::yuan.sun@openavenuesfoundation.org::ef2655d3-fdfa-4d6d-9e43-e6e57d7b01e4" providerId="AD" clId="Web-{39D33F9E-6D5B-E5A5-44D4-0A06E21B8499}" dt="2025-03-24T23:02:32.037" v="264" actId="20577"/>
        <pc:sldMkLst>
          <pc:docMk/>
          <pc:sldMk cId="3326796077" sldId="432"/>
        </pc:sldMkLst>
        <pc:spChg chg="mod">
          <ac:chgData name="Yuan Sun" userId="S::yuan.sun@openavenuesfoundation.org::ef2655d3-fdfa-4d6d-9e43-e6e57d7b01e4" providerId="AD" clId="Web-{39D33F9E-6D5B-E5A5-44D4-0A06E21B8499}" dt="2025-03-24T23:02:32.037" v="264" actId="20577"/>
          <ac:spMkLst>
            <pc:docMk/>
            <pc:sldMk cId="3326796077" sldId="432"/>
            <ac:spMk id="161" creationId="{13E80777-127D-B5F7-BF30-430E3F3D2AD1}"/>
          </ac:spMkLst>
        </pc:spChg>
      </pc:sldChg>
      <pc:sldChg chg="modSp">
        <pc:chgData name="Yuan Sun" userId="S::yuan.sun@openavenuesfoundation.org::ef2655d3-fdfa-4d6d-9e43-e6e57d7b01e4" providerId="AD" clId="Web-{39D33F9E-6D5B-E5A5-44D4-0A06E21B8499}" dt="2025-03-24T23:03:15.492" v="274" actId="20577"/>
        <pc:sldMkLst>
          <pc:docMk/>
          <pc:sldMk cId="1102437245" sldId="433"/>
        </pc:sldMkLst>
        <pc:spChg chg="mod">
          <ac:chgData name="Yuan Sun" userId="S::yuan.sun@openavenuesfoundation.org::ef2655d3-fdfa-4d6d-9e43-e6e57d7b01e4" providerId="AD" clId="Web-{39D33F9E-6D5B-E5A5-44D4-0A06E21B8499}" dt="2025-03-24T23:03:15.492" v="274" actId="20577"/>
          <ac:spMkLst>
            <pc:docMk/>
            <pc:sldMk cId="1102437245" sldId="433"/>
            <ac:spMk id="4" creationId="{1D514F6F-8D85-B0D6-117E-011546D25297}"/>
          </ac:spMkLst>
        </pc:spChg>
      </pc:sldChg>
      <pc:sldChg chg="del">
        <pc:chgData name="Yuan Sun" userId="S::yuan.sun@openavenuesfoundation.org::ef2655d3-fdfa-4d6d-9e43-e6e57d7b01e4" providerId="AD" clId="Web-{39D33F9E-6D5B-E5A5-44D4-0A06E21B8499}" dt="2025-03-24T22:56:15.823" v="37"/>
        <pc:sldMkLst>
          <pc:docMk/>
          <pc:sldMk cId="2004958927" sldId="435"/>
        </pc:sldMkLst>
      </pc:sldChg>
      <pc:sldChg chg="del">
        <pc:chgData name="Yuan Sun" userId="S::yuan.sun@openavenuesfoundation.org::ef2655d3-fdfa-4d6d-9e43-e6e57d7b01e4" providerId="AD" clId="Web-{39D33F9E-6D5B-E5A5-44D4-0A06E21B8499}" dt="2025-03-24T22:56:27.214" v="38"/>
        <pc:sldMkLst>
          <pc:docMk/>
          <pc:sldMk cId="1567486848" sldId="437"/>
        </pc:sldMkLst>
      </pc:sldChg>
      <pc:sldChg chg="modSp add del replId">
        <pc:chgData name="Yuan Sun" userId="S::yuan.sun@openavenuesfoundation.org::ef2655d3-fdfa-4d6d-9e43-e6e57d7b01e4" providerId="AD" clId="Web-{39D33F9E-6D5B-E5A5-44D4-0A06E21B8499}" dt="2025-03-24T22:55:29.071" v="29"/>
        <pc:sldMkLst>
          <pc:docMk/>
          <pc:sldMk cId="279917043" sldId="438"/>
        </pc:sldMkLst>
        <pc:spChg chg="mod">
          <ac:chgData name="Yuan Sun" userId="S::yuan.sun@openavenuesfoundation.org::ef2655d3-fdfa-4d6d-9e43-e6e57d7b01e4" providerId="AD" clId="Web-{39D33F9E-6D5B-E5A5-44D4-0A06E21B8499}" dt="2025-03-24T22:55:26.649" v="28" actId="20577"/>
          <ac:spMkLst>
            <pc:docMk/>
            <pc:sldMk cId="279917043" sldId="438"/>
            <ac:spMk id="161" creationId="{93CFAE03-D93D-8D22-67C9-8D6545609115}"/>
          </ac:spMkLst>
        </pc:spChg>
      </pc:sldChg>
      <pc:sldChg chg="modSp add del replId">
        <pc:chgData name="Yuan Sun" userId="S::yuan.sun@openavenuesfoundation.org::ef2655d3-fdfa-4d6d-9e43-e6e57d7b01e4" providerId="AD" clId="Web-{39D33F9E-6D5B-E5A5-44D4-0A06E21B8499}" dt="2025-03-24T23:02:49.194" v="269"/>
        <pc:sldMkLst>
          <pc:docMk/>
          <pc:sldMk cId="4050893813" sldId="438"/>
        </pc:sldMkLst>
        <pc:spChg chg="mod">
          <ac:chgData name="Yuan Sun" userId="S::yuan.sun@openavenuesfoundation.org::ef2655d3-fdfa-4d6d-9e43-e6e57d7b01e4" providerId="AD" clId="Web-{39D33F9E-6D5B-E5A5-44D4-0A06E21B8499}" dt="2025-03-24T22:56:02.088" v="36" actId="20577"/>
          <ac:spMkLst>
            <pc:docMk/>
            <pc:sldMk cId="4050893813" sldId="438"/>
            <ac:spMk id="161" creationId="{E70F6C17-E2E3-6D82-87E2-C1CB824C6D58}"/>
          </ac:spMkLst>
        </pc:spChg>
      </pc:sldChg>
      <pc:sldChg chg="modSp add del replId">
        <pc:chgData name="Yuan Sun" userId="S::yuan.sun@openavenuesfoundation.org::ef2655d3-fdfa-4d6d-9e43-e6e57d7b01e4" providerId="AD" clId="Web-{39D33F9E-6D5B-E5A5-44D4-0A06E21B8499}" dt="2025-03-24T23:02:36.803" v="266"/>
        <pc:sldMkLst>
          <pc:docMk/>
          <pc:sldMk cId="3587331237" sldId="439"/>
        </pc:sldMkLst>
        <pc:spChg chg="mod">
          <ac:chgData name="Yuan Sun" userId="S::yuan.sun@openavenuesfoundation.org::ef2655d3-fdfa-4d6d-9e43-e6e57d7b01e4" providerId="AD" clId="Web-{39D33F9E-6D5B-E5A5-44D4-0A06E21B8499}" dt="2025-03-24T22:55:51.744" v="35" actId="20577"/>
          <ac:spMkLst>
            <pc:docMk/>
            <pc:sldMk cId="3587331237" sldId="439"/>
            <ac:spMk id="161" creationId="{13C88BED-6EC1-F089-2BFF-1A134001EC3E}"/>
          </ac:spMkLst>
        </pc:spChg>
      </pc:sldChg>
      <pc:sldChg chg="modSp add replId">
        <pc:chgData name="Yuan Sun" userId="S::yuan.sun@openavenuesfoundation.org::ef2655d3-fdfa-4d6d-9e43-e6e57d7b01e4" providerId="AD" clId="Web-{39D33F9E-6D5B-E5A5-44D4-0A06E21B8499}" dt="2025-03-24T23:01:30.020" v="237" actId="20577"/>
        <pc:sldMkLst>
          <pc:docMk/>
          <pc:sldMk cId="4047395238" sldId="440"/>
        </pc:sldMkLst>
        <pc:spChg chg="mod">
          <ac:chgData name="Yuan Sun" userId="S::yuan.sun@openavenuesfoundation.org::ef2655d3-fdfa-4d6d-9e43-e6e57d7b01e4" providerId="AD" clId="Web-{39D33F9E-6D5B-E5A5-44D4-0A06E21B8499}" dt="2025-03-24T23:01:30.020" v="237" actId="20577"/>
          <ac:spMkLst>
            <pc:docMk/>
            <pc:sldMk cId="4047395238" sldId="440"/>
            <ac:spMk id="4" creationId="{2F54C48C-1833-A8C7-B72E-1F6CE82F2EB6}"/>
          </ac:spMkLst>
        </pc:spChg>
      </pc:sldChg>
      <pc:sldChg chg="modSp add replId">
        <pc:chgData name="Yuan Sun" userId="S::yuan.sun@openavenuesfoundation.org::ef2655d3-fdfa-4d6d-9e43-e6e57d7b01e4" providerId="AD" clId="Web-{39D33F9E-6D5B-E5A5-44D4-0A06E21B8499}" dt="2025-03-24T23:02:47.897" v="268" actId="20577"/>
        <pc:sldMkLst>
          <pc:docMk/>
          <pc:sldMk cId="2765394216" sldId="441"/>
        </pc:sldMkLst>
        <pc:spChg chg="mod">
          <ac:chgData name="Yuan Sun" userId="S::yuan.sun@openavenuesfoundation.org::ef2655d3-fdfa-4d6d-9e43-e6e57d7b01e4" providerId="AD" clId="Web-{39D33F9E-6D5B-E5A5-44D4-0A06E21B8499}" dt="2025-03-24T23:02:47.897" v="268" actId="20577"/>
          <ac:spMkLst>
            <pc:docMk/>
            <pc:sldMk cId="2765394216" sldId="441"/>
            <ac:spMk id="161" creationId="{8D502C93-A5C7-B271-F40E-734F09EC9B7B}"/>
          </ac:spMkLst>
        </pc:spChg>
      </pc:sldChg>
      <pc:sldChg chg="modSp add replId">
        <pc:chgData name="Yuan Sun" userId="S::yuan.sun@openavenuesfoundation.org::ef2655d3-fdfa-4d6d-9e43-e6e57d7b01e4" providerId="AD" clId="Web-{39D33F9E-6D5B-E5A5-44D4-0A06E21B8499}" dt="2025-03-24T23:04:12.993" v="282" actId="20577"/>
        <pc:sldMkLst>
          <pc:docMk/>
          <pc:sldMk cId="3190450989" sldId="442"/>
        </pc:sldMkLst>
        <pc:spChg chg="mod">
          <ac:chgData name="Yuan Sun" userId="S::yuan.sun@openavenuesfoundation.org::ef2655d3-fdfa-4d6d-9e43-e6e57d7b01e4" providerId="AD" clId="Web-{39D33F9E-6D5B-E5A5-44D4-0A06E21B8499}" dt="2025-03-24T23:04:12.993" v="282" actId="20577"/>
          <ac:spMkLst>
            <pc:docMk/>
            <pc:sldMk cId="3190450989" sldId="442"/>
            <ac:spMk id="161" creationId="{483BA018-A313-2D04-FF7B-8A806FE52EEC}"/>
          </ac:spMkLst>
        </pc:spChg>
      </pc:sldChg>
      <pc:sldChg chg="modSp add replId">
        <pc:chgData name="Yuan Sun" userId="S::yuan.sun@openavenuesfoundation.org::ef2655d3-fdfa-4d6d-9e43-e6e57d7b01e4" providerId="AD" clId="Web-{39D33F9E-6D5B-E5A5-44D4-0A06E21B8499}" dt="2025-03-24T23:03:32.789" v="279" actId="20577"/>
        <pc:sldMkLst>
          <pc:docMk/>
          <pc:sldMk cId="87682481" sldId="443"/>
        </pc:sldMkLst>
        <pc:spChg chg="mod">
          <ac:chgData name="Yuan Sun" userId="S::yuan.sun@openavenuesfoundation.org::ef2655d3-fdfa-4d6d-9e43-e6e57d7b01e4" providerId="AD" clId="Web-{39D33F9E-6D5B-E5A5-44D4-0A06E21B8499}" dt="2025-03-24T23:03:32.789" v="279" actId="20577"/>
          <ac:spMkLst>
            <pc:docMk/>
            <pc:sldMk cId="87682481" sldId="443"/>
            <ac:spMk id="4" creationId="{F5A4EE7F-E841-79CF-3E61-28A9AF2E7D97}"/>
          </ac:spMkLst>
        </pc:spChg>
      </pc:sldChg>
      <pc:sldChg chg="add del replId">
        <pc:chgData name="Yuan Sun" userId="S::yuan.sun@openavenuesfoundation.org::ef2655d3-fdfa-4d6d-9e43-e6e57d7b01e4" providerId="AD" clId="Web-{39D33F9E-6D5B-E5A5-44D4-0A06E21B8499}" dt="2025-03-24T23:03:21.367" v="275"/>
        <pc:sldMkLst>
          <pc:docMk/>
          <pc:sldMk cId="3498308096" sldId="443"/>
        </pc:sldMkLst>
      </pc:sldChg>
      <pc:sldChg chg="add">
        <pc:chgData name="Yuan Sun" userId="S::yuan.sun@openavenuesfoundation.org::ef2655d3-fdfa-4d6d-9e43-e6e57d7b01e4" providerId="AD" clId="Web-{39D33F9E-6D5B-E5A5-44D4-0A06E21B8499}" dt="2025-03-24T23:03:48.367" v="280"/>
        <pc:sldMkLst>
          <pc:docMk/>
          <pc:sldMk cId="1772779550" sldId="449"/>
        </pc:sldMkLst>
      </pc:sldChg>
      <pc:sldChg chg="modSp add replId">
        <pc:chgData name="Yuan Sun" userId="S::yuan.sun@openavenuesfoundation.org::ef2655d3-fdfa-4d6d-9e43-e6e57d7b01e4" providerId="AD" clId="Web-{39D33F9E-6D5B-E5A5-44D4-0A06E21B8499}" dt="2025-03-24T23:04:19.822" v="285" actId="20577"/>
        <pc:sldMkLst>
          <pc:docMk/>
          <pc:sldMk cId="4107583832" sldId="450"/>
        </pc:sldMkLst>
        <pc:spChg chg="mod">
          <ac:chgData name="Yuan Sun" userId="S::yuan.sun@openavenuesfoundation.org::ef2655d3-fdfa-4d6d-9e43-e6e57d7b01e4" providerId="AD" clId="Web-{39D33F9E-6D5B-E5A5-44D4-0A06E21B8499}" dt="2025-03-24T23:04:19.822" v="285" actId="20577"/>
          <ac:spMkLst>
            <pc:docMk/>
            <pc:sldMk cId="4107583832" sldId="450"/>
            <ac:spMk id="161" creationId="{DCA97E91-9EB8-B65C-50F6-A11ABBCBFF16}"/>
          </ac:spMkLst>
        </pc:spChg>
      </pc:sldChg>
      <pc:sldChg chg="modSp add replId">
        <pc:chgData name="Yuan Sun" userId="S::yuan.sun@openavenuesfoundation.org::ef2655d3-fdfa-4d6d-9e43-e6e57d7b01e4" providerId="AD" clId="Web-{39D33F9E-6D5B-E5A5-44D4-0A06E21B8499}" dt="2025-03-24T23:06:10.637" v="364" actId="20577"/>
        <pc:sldMkLst>
          <pc:docMk/>
          <pc:sldMk cId="1303071696" sldId="451"/>
        </pc:sldMkLst>
        <pc:spChg chg="mod">
          <ac:chgData name="Yuan Sun" userId="S::yuan.sun@openavenuesfoundation.org::ef2655d3-fdfa-4d6d-9e43-e6e57d7b01e4" providerId="AD" clId="Web-{39D33F9E-6D5B-E5A5-44D4-0A06E21B8499}" dt="2025-03-24T23:06:10.637" v="364" actId="20577"/>
          <ac:spMkLst>
            <pc:docMk/>
            <pc:sldMk cId="1303071696" sldId="451"/>
            <ac:spMk id="4" creationId="{1747894F-4DED-DBE2-1615-B7ABA4ED3131}"/>
          </ac:spMkLst>
        </pc:spChg>
      </pc:sldChg>
      <pc:sldChg chg="modSp add replId">
        <pc:chgData name="Yuan Sun" userId="S::yuan.sun@openavenuesfoundation.org::ef2655d3-fdfa-4d6d-9e43-e6e57d7b01e4" providerId="AD" clId="Web-{39D33F9E-6D5B-E5A5-44D4-0A06E21B8499}" dt="2025-03-24T23:09:10.377" v="521" actId="20577"/>
        <pc:sldMkLst>
          <pc:docMk/>
          <pc:sldMk cId="2095653418" sldId="452"/>
        </pc:sldMkLst>
        <pc:spChg chg="mod">
          <ac:chgData name="Yuan Sun" userId="S::yuan.sun@openavenuesfoundation.org::ef2655d3-fdfa-4d6d-9e43-e6e57d7b01e4" providerId="AD" clId="Web-{39D33F9E-6D5B-E5A5-44D4-0A06E21B8499}" dt="2025-03-24T23:09:10.377" v="521" actId="20577"/>
          <ac:spMkLst>
            <pc:docMk/>
            <pc:sldMk cId="2095653418" sldId="452"/>
            <ac:spMk id="4" creationId="{A2AA8DFF-0F55-6E13-6F4B-55DADE6E534A}"/>
          </ac:spMkLst>
        </pc:spChg>
      </pc:sldChg>
      <pc:sldChg chg="modSp add replId">
        <pc:chgData name="Yuan Sun" userId="S::yuan.sun@openavenuesfoundation.org::ef2655d3-fdfa-4d6d-9e43-e6e57d7b01e4" providerId="AD" clId="Web-{39D33F9E-6D5B-E5A5-44D4-0A06E21B8499}" dt="2025-03-24T23:14:03.995" v="727" actId="20577"/>
        <pc:sldMkLst>
          <pc:docMk/>
          <pc:sldMk cId="3303924865" sldId="453"/>
        </pc:sldMkLst>
        <pc:spChg chg="mod">
          <ac:chgData name="Yuan Sun" userId="S::yuan.sun@openavenuesfoundation.org::ef2655d3-fdfa-4d6d-9e43-e6e57d7b01e4" providerId="AD" clId="Web-{39D33F9E-6D5B-E5A5-44D4-0A06E21B8499}" dt="2025-03-24T23:14:03.995" v="727" actId="20577"/>
          <ac:spMkLst>
            <pc:docMk/>
            <pc:sldMk cId="3303924865" sldId="453"/>
            <ac:spMk id="4" creationId="{7326BD06-2E94-3898-6A9A-77D4415E9C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E9BD2-6D87-4887-990D-1795A2AD21F5}" type="datetimeFigureOut"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463FA-4128-4A9B-ADEF-0ED8394398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89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95993fc4a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95993fc4a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D80BE8E6-A1B6-A2F9-C21F-3F0A30E4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EA24BEDB-C12A-42B1-84C6-73A2A08467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6AA794CE-C7C3-634D-9C48-1D3BC3192F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112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>
          <a:extLst>
            <a:ext uri="{FF2B5EF4-FFF2-40B4-BE49-F238E27FC236}">
              <a16:creationId xmlns:a16="http://schemas.microsoft.com/office/drawing/2014/main" id="{77833169-7DDD-A4E7-634D-E6A8F4590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35eb75d8_0_455:notes">
            <a:extLst>
              <a:ext uri="{FF2B5EF4-FFF2-40B4-BE49-F238E27FC236}">
                <a16:creationId xmlns:a16="http://schemas.microsoft.com/office/drawing/2014/main" id="{361076B5-1AC6-E8F8-45B9-D416795D0F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35eb75d8_0_455:notes">
            <a:extLst>
              <a:ext uri="{FF2B5EF4-FFF2-40B4-BE49-F238E27FC236}">
                <a16:creationId xmlns:a16="http://schemas.microsoft.com/office/drawing/2014/main" id="{AA669FA1-83DD-E69A-FA04-63F893E849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087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FF3E1188-496B-0491-EE9A-DD91668F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E03524BE-92F3-ADEB-3C1C-DA81AFD343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C13FA752-B7DA-3D94-E3CC-DBB231D26E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391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>
          <a:extLst>
            <a:ext uri="{FF2B5EF4-FFF2-40B4-BE49-F238E27FC236}">
              <a16:creationId xmlns:a16="http://schemas.microsoft.com/office/drawing/2014/main" id="{40F1CE20-09CC-F1FE-2013-DB0BAB775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35eb75d8_0_455:notes">
            <a:extLst>
              <a:ext uri="{FF2B5EF4-FFF2-40B4-BE49-F238E27FC236}">
                <a16:creationId xmlns:a16="http://schemas.microsoft.com/office/drawing/2014/main" id="{092D8573-A40E-D612-269D-BAD6854989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35eb75d8_0_455:notes">
            <a:extLst>
              <a:ext uri="{FF2B5EF4-FFF2-40B4-BE49-F238E27FC236}">
                <a16:creationId xmlns:a16="http://schemas.microsoft.com/office/drawing/2014/main" id="{108B8AE4-E184-12E1-4370-59B17B2E13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794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AD11F6F4-B77A-E3F0-D79C-33512FAF3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2F46DE48-2B38-7467-54FC-B324159F9A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36C9AB6C-85D8-160B-0CC8-4906EBA20C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685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92B65113-F426-8067-D21D-C0D2EEAE4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67F5DAF9-FE39-1659-46F3-45E712A176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1A3F2759-1277-53AD-BEE5-F2202812DE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76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>
          <a:extLst>
            <a:ext uri="{FF2B5EF4-FFF2-40B4-BE49-F238E27FC236}">
              <a16:creationId xmlns:a16="http://schemas.microsoft.com/office/drawing/2014/main" id="{1DBEBBE2-366D-224B-213A-9C41AA6AF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35eb75d8_0_455:notes">
            <a:extLst>
              <a:ext uri="{FF2B5EF4-FFF2-40B4-BE49-F238E27FC236}">
                <a16:creationId xmlns:a16="http://schemas.microsoft.com/office/drawing/2014/main" id="{7694B162-7C9F-DCC7-58B1-16BC1D7E67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35eb75d8_0_455:notes">
            <a:extLst>
              <a:ext uri="{FF2B5EF4-FFF2-40B4-BE49-F238E27FC236}">
                <a16:creationId xmlns:a16="http://schemas.microsoft.com/office/drawing/2014/main" id="{3A84FCDE-612C-B03B-8F7E-28427D871F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329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3E2AEB9E-2E11-24F7-42E9-D81F30DD2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8D2F8D89-F4C5-78EA-FA11-AA04A2E369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809A1AB7-171E-2DB9-A3AC-108E07E302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674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>
          <a:extLst>
            <a:ext uri="{FF2B5EF4-FFF2-40B4-BE49-F238E27FC236}">
              <a16:creationId xmlns:a16="http://schemas.microsoft.com/office/drawing/2014/main" id="{810FE51C-D54A-CC1C-5DA0-5BF15101A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35eb75d8_0_455:notes">
            <a:extLst>
              <a:ext uri="{FF2B5EF4-FFF2-40B4-BE49-F238E27FC236}">
                <a16:creationId xmlns:a16="http://schemas.microsoft.com/office/drawing/2014/main" id="{65F05AC3-B2F8-0154-A6D8-C836F3C430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35eb75d8_0_455:notes">
            <a:extLst>
              <a:ext uri="{FF2B5EF4-FFF2-40B4-BE49-F238E27FC236}">
                <a16:creationId xmlns:a16="http://schemas.microsoft.com/office/drawing/2014/main" id="{05883D77-C653-A300-5BFD-7A8F82D5E3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660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A7367E50-068F-D950-41F8-9E18FD2D5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66587FDC-1031-E820-0B5C-B46D183C8E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DB951165-2203-8C52-33A3-216EC9051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23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79A4713C-8372-29D0-8A89-C8BBE2B73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DE89B85A-0484-C34F-1A1B-1AED933D24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E5C0078B-32A6-6315-339C-89DE1E726C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354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92FF437F-CAA3-6DD8-580B-F544208CE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7B2D3C50-F315-EE8C-0FAC-B4F109E8C5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83680B11-D31E-EFD5-6025-B3BEB97D89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477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5ABB23A7-5F04-2C52-1DB8-994DDA025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15E4962B-D4CB-ABE4-77A7-87B8EB6BD6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EF1A3DF7-676E-6C04-1269-EE76495986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993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CCDD172F-8829-34D6-29FC-F490187D7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F652D733-C611-812F-E04B-4D24B6EDC6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6C05C808-6789-663E-C896-1FBA2C0E1D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49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TITLE_1_3_1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24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7826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dark">
  <p:cSld name="TITLE_1_1_2_1_1">
    <p:bg>
      <p:bgPr>
        <a:solidFill>
          <a:srgbClr val="24238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 txBox="1"/>
          <p:nvPr/>
        </p:nvSpPr>
        <p:spPr>
          <a:xfrm>
            <a:off x="612800" y="6386100"/>
            <a:ext cx="10961200" cy="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33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933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612800" y="2923400"/>
            <a:ext cx="3613600" cy="10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6667" b="1">
              <a:solidFill>
                <a:srgbClr val="BE9BF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7401" y="6352636"/>
            <a:ext cx="2199852" cy="229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1904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white">
  <p:cSld name="TITLE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/>
        </p:nvSpPr>
        <p:spPr>
          <a:xfrm>
            <a:off x="612800" y="6386100"/>
            <a:ext cx="10961200" cy="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33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933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8" name="Google Shape;2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2801" y="6369370"/>
            <a:ext cx="2189068" cy="229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69" y="6351602"/>
            <a:ext cx="2209737" cy="23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983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84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DFBACE68-A611-3FCF-5750-0B86D1DA0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0C6E8E70-C452-40FE-0DAC-31F242231BE2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AE595E0F-9806-D1D3-AD37-BE902F8B37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E456FBD9-E94D-149B-CD7B-0ED08164EA31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>
                <a:solidFill>
                  <a:srgbClr val="242385"/>
                </a:solidFill>
              </a:rPr>
              <a:t>Final Project Submission</a:t>
            </a:r>
            <a:endParaRPr lang="en-US" sz="1850" dirty="0"/>
          </a:p>
          <a:p>
            <a:pPr marL="554990" lvl="1">
              <a:lnSpc>
                <a:spcPct val="114999"/>
              </a:lnSpc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 dirty="0">
                <a:solidFill>
                  <a:srgbClr val="242385"/>
                </a:solidFill>
              </a:rPr>
              <a:t>Future iteration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 dirty="0">
                <a:solidFill>
                  <a:srgbClr val="242385"/>
                </a:solidFill>
              </a:rPr>
              <a:t>Consolidate all data available here, </a:t>
            </a:r>
            <a:endParaRPr lang="en" dirty="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 dirty="0">
                <a:solidFill>
                  <a:srgbClr val="242385"/>
                </a:solidFill>
              </a:rPr>
              <a:t>Sender info </a:t>
            </a: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 dirty="0">
                <a:solidFill>
                  <a:srgbClr val="242385"/>
                </a:solidFill>
              </a:rPr>
              <a:t>Email content &amp; Inquiry questions </a:t>
            </a:r>
            <a:endParaRPr lang="en" sz="1850" dirty="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 dirty="0">
                <a:solidFill>
                  <a:srgbClr val="242385"/>
                </a:solidFill>
              </a:rPr>
              <a:t>Answers – input and acknowledged by human/expert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 dirty="0">
                <a:solidFill>
                  <a:srgbClr val="242385"/>
                </a:solidFill>
              </a:rPr>
              <a:t>Send all these as context to LLM and ask for a real response – an accurate, reliable and accountable email reply!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 dirty="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 dirty="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 dirty="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 dirty="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 dirty="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65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>
          <a:extLst>
            <a:ext uri="{FF2B5EF4-FFF2-40B4-BE49-F238E27FC236}">
              <a16:creationId xmlns:a16="http://schemas.microsoft.com/office/drawing/2014/main" id="{BF0961DB-6DA3-77F8-08DD-818CBA8DA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>
            <a:extLst>
              <a:ext uri="{FF2B5EF4-FFF2-40B4-BE49-F238E27FC236}">
                <a16:creationId xmlns:a16="http://schemas.microsoft.com/office/drawing/2014/main" id="{483BA018-A313-2D04-FF7B-8A806FE52EEC}"/>
              </a:ext>
            </a:extLst>
          </p:cNvPr>
          <p:cNvSpPr txBox="1"/>
          <p:nvPr/>
        </p:nvSpPr>
        <p:spPr>
          <a:xfrm>
            <a:off x="5949800" y="2168218"/>
            <a:ext cx="5624000" cy="206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5000"/>
              </a:lnSpc>
              <a:buClr>
                <a:srgbClr val="BE9BFF"/>
              </a:buClr>
              <a:buSzPts val="1500"/>
            </a:pPr>
            <a:endParaRPr lang="en" sz="2000">
              <a:solidFill>
                <a:schemeClr val="lt1"/>
              </a:solidFill>
              <a:ea typeface="Inter Tight Light"/>
            </a:endParaRP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dirty="0">
                <a:solidFill>
                  <a:schemeClr val="lt1"/>
                </a:solidFill>
                <a:ea typeface="Inter Tight Light"/>
              </a:rPr>
              <a:t>Final Presentation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dirty="0">
                <a:solidFill>
                  <a:schemeClr val="lt1"/>
                </a:solidFill>
              </a:rPr>
              <a:t>Final Project Submission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u="sng" dirty="0">
                <a:solidFill>
                  <a:schemeClr val="lt1"/>
                </a:solidFill>
              </a:rPr>
              <a:t>Logistics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dirty="0">
                <a:solidFill>
                  <a:schemeClr val="lt1"/>
                </a:solidFill>
              </a:rPr>
              <a:t>Interview Tips</a:t>
            </a:r>
          </a:p>
        </p:txBody>
      </p:sp>
      <p:pic>
        <p:nvPicPr>
          <p:cNvPr id="162" name="Google Shape;162;p42">
            <a:extLst>
              <a:ext uri="{FF2B5EF4-FFF2-40B4-BE49-F238E27FC236}">
                <a16:creationId xmlns:a16="http://schemas.microsoft.com/office/drawing/2014/main" id="{5A43891B-4329-6D11-8845-9CA2059D30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301" y="6176467"/>
            <a:ext cx="2469401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61;p42">
            <a:extLst>
              <a:ext uri="{FF2B5EF4-FFF2-40B4-BE49-F238E27FC236}">
                <a16:creationId xmlns:a16="http://schemas.microsoft.com/office/drawing/2014/main" id="{139CFB5E-3A27-1371-672A-44588BCD14FD}"/>
              </a:ext>
            </a:extLst>
          </p:cNvPr>
          <p:cNvSpPr txBox="1"/>
          <p:nvPr/>
        </p:nvSpPr>
        <p:spPr>
          <a:xfrm>
            <a:off x="3980714" y="784586"/>
            <a:ext cx="6921321" cy="925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4999"/>
              </a:lnSpc>
            </a:pPr>
            <a:r>
              <a:rPr lang="en" sz="2000" b="1" dirty="0">
                <a:solidFill>
                  <a:schemeClr val="lt1"/>
                </a:solidFill>
              </a:rPr>
              <a:t>Workshop 8. Final Presentation &amp; Mock Interview</a:t>
            </a:r>
            <a:endParaRPr lang="en-US" sz="1850" b="1" dirty="0" err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5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C0E0ECC0-C23C-5ADC-EB9B-F2098B6AC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135BB64C-ADC9-D08D-18A6-DB4C7D17E853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4C713CB7-1F75-7188-7E76-384587F687F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1747894F-4DED-DBE2-1615-B7ABA4ED3131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>
                <a:solidFill>
                  <a:srgbClr val="242385"/>
                </a:solidFill>
              </a:rPr>
              <a:t>Logistics</a:t>
            </a:r>
            <a:endParaRPr lang="en-US" dirty="0"/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 dirty="0">
                <a:solidFill>
                  <a:srgbClr val="242385"/>
                </a:solidFill>
              </a:rPr>
              <a:t>Requirements for certificate. </a:t>
            </a:r>
            <a:endParaRPr lang="en" sz="1850" dirty="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Courier New"/>
              <a:buChar char="o"/>
            </a:pPr>
            <a:r>
              <a:rPr lang="en" sz="2000" dirty="0">
                <a:solidFill>
                  <a:srgbClr val="242385"/>
                </a:solidFill>
              </a:rPr>
              <a:t>Submit your final project by </a:t>
            </a:r>
            <a:r>
              <a:rPr lang="en" sz="2000" u="sng" dirty="0">
                <a:solidFill>
                  <a:srgbClr val="242385"/>
                </a:solidFill>
              </a:rPr>
              <a:t>April 7, 2025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Courier New"/>
              <a:buChar char="o"/>
            </a:pPr>
            <a:r>
              <a:rPr lang="en" sz="2000" dirty="0">
                <a:solidFill>
                  <a:srgbClr val="242385"/>
                </a:solidFill>
              </a:rPr>
              <a:t>Complete survey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 dirty="0">
                <a:solidFill>
                  <a:srgbClr val="242385"/>
                </a:solidFill>
              </a:rPr>
              <a:t>Checklist 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7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>
          <a:extLst>
            <a:ext uri="{FF2B5EF4-FFF2-40B4-BE49-F238E27FC236}">
              <a16:creationId xmlns:a16="http://schemas.microsoft.com/office/drawing/2014/main" id="{1F3A6D30-16B9-00F1-50CE-C44FE7C27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>
            <a:extLst>
              <a:ext uri="{FF2B5EF4-FFF2-40B4-BE49-F238E27FC236}">
                <a16:creationId xmlns:a16="http://schemas.microsoft.com/office/drawing/2014/main" id="{DCA97E91-9EB8-B65C-50F6-A11ABBCBFF16}"/>
              </a:ext>
            </a:extLst>
          </p:cNvPr>
          <p:cNvSpPr txBox="1"/>
          <p:nvPr/>
        </p:nvSpPr>
        <p:spPr>
          <a:xfrm>
            <a:off x="5949800" y="2168218"/>
            <a:ext cx="5624000" cy="206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5000"/>
              </a:lnSpc>
              <a:buClr>
                <a:srgbClr val="BE9BFF"/>
              </a:buClr>
              <a:buSzPts val="1500"/>
            </a:pPr>
            <a:endParaRPr lang="en" sz="2000">
              <a:solidFill>
                <a:schemeClr val="lt1"/>
              </a:solidFill>
              <a:ea typeface="Inter Tight Light"/>
            </a:endParaRP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dirty="0">
                <a:solidFill>
                  <a:schemeClr val="lt1"/>
                </a:solidFill>
                <a:ea typeface="Inter Tight Light"/>
              </a:rPr>
              <a:t>Final Presentation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dirty="0">
                <a:solidFill>
                  <a:schemeClr val="lt1"/>
                </a:solidFill>
              </a:rPr>
              <a:t>Final Project Submission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dirty="0">
                <a:solidFill>
                  <a:schemeClr val="lt1"/>
                </a:solidFill>
              </a:rPr>
              <a:t>Logistics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u="sng" dirty="0">
                <a:solidFill>
                  <a:schemeClr val="lt1"/>
                </a:solidFill>
              </a:rPr>
              <a:t>Interview Tips</a:t>
            </a:r>
          </a:p>
        </p:txBody>
      </p:sp>
      <p:pic>
        <p:nvPicPr>
          <p:cNvPr id="162" name="Google Shape;162;p42">
            <a:extLst>
              <a:ext uri="{FF2B5EF4-FFF2-40B4-BE49-F238E27FC236}">
                <a16:creationId xmlns:a16="http://schemas.microsoft.com/office/drawing/2014/main" id="{D7F1954A-61AE-ADE5-C1DD-4EAC5689D89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301" y="6176467"/>
            <a:ext cx="2469401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61;p42">
            <a:extLst>
              <a:ext uri="{FF2B5EF4-FFF2-40B4-BE49-F238E27FC236}">
                <a16:creationId xmlns:a16="http://schemas.microsoft.com/office/drawing/2014/main" id="{B00BE37E-8C75-20AE-041A-410D6E6959B9}"/>
              </a:ext>
            </a:extLst>
          </p:cNvPr>
          <p:cNvSpPr txBox="1"/>
          <p:nvPr/>
        </p:nvSpPr>
        <p:spPr>
          <a:xfrm>
            <a:off x="3980714" y="784586"/>
            <a:ext cx="6921321" cy="925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4999"/>
              </a:lnSpc>
            </a:pPr>
            <a:r>
              <a:rPr lang="en" sz="2000" b="1" dirty="0">
                <a:solidFill>
                  <a:schemeClr val="lt1"/>
                </a:solidFill>
              </a:rPr>
              <a:t>Workshop 8. Final Presentation &amp; Mock Interview</a:t>
            </a:r>
            <a:endParaRPr lang="en-US" sz="1850" b="1" dirty="0" err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583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62EF2BD0-8A2D-DC60-B3B2-AFBB94C84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4E33102C-D01F-F5E1-1689-C1AD04A9EB3C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301CBFD9-B153-2D9C-92FD-492CC3B723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A2AA8DFF-0F55-6E13-6F4B-55DADE6E534A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>
                <a:solidFill>
                  <a:srgbClr val="242385"/>
                </a:solidFill>
              </a:rPr>
              <a:t>Interview Tips</a:t>
            </a:r>
            <a:endParaRPr lang="en-US" dirty="0"/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 dirty="0">
                <a:solidFill>
                  <a:srgbClr val="242385"/>
                </a:solidFill>
              </a:rPr>
              <a:t>How to get a job? </a:t>
            </a:r>
            <a:endParaRPr lang="en" sz="1850" dirty="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Courier New"/>
              <a:buChar char="o"/>
            </a:pPr>
            <a:r>
              <a:rPr lang="en" sz="2000" dirty="0">
                <a:solidFill>
                  <a:srgbClr val="242385"/>
                </a:solidFill>
              </a:rPr>
              <a:t>Apply -&gt; Get an interview -&gt; Pass the interview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653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9D22ED64-6730-403B-DDE0-9BD664B73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DF67BA04-262A-7FDF-496B-C15F5331B2ED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4E04C914-14A6-DFE0-6637-1B0A6309190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7326BD06-2E94-3898-6A9A-77D4415E9C5B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>
                <a:solidFill>
                  <a:srgbClr val="242385"/>
                </a:solidFill>
              </a:rPr>
              <a:t>Interview Tips</a:t>
            </a:r>
            <a:endParaRPr lang="en-US" dirty="0"/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 dirty="0">
                <a:solidFill>
                  <a:srgbClr val="242385"/>
                </a:solidFill>
              </a:rPr>
              <a:t>Stages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Courier New"/>
              <a:buChar char="o"/>
            </a:pPr>
            <a:r>
              <a:rPr lang="en" sz="2000" dirty="0">
                <a:solidFill>
                  <a:srgbClr val="242385"/>
                </a:solidFill>
              </a:rPr>
              <a:t>How to apply? </a:t>
            </a: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 dirty="0">
                <a:solidFill>
                  <a:srgbClr val="242385"/>
                </a:solidFill>
              </a:rPr>
              <a:t>Online: LinkedIn, </a:t>
            </a: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 dirty="0">
                <a:solidFill>
                  <a:srgbClr val="242385"/>
                </a:solidFill>
              </a:rPr>
              <a:t>Other: refer, career fair 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Courier New"/>
              <a:buChar char="o"/>
            </a:pPr>
            <a:r>
              <a:rPr lang="en" sz="2000" dirty="0">
                <a:solidFill>
                  <a:srgbClr val="242385"/>
                </a:solidFill>
              </a:rPr>
              <a:t>How to get an interview?</a:t>
            </a:r>
            <a:endParaRPr lang="en" sz="2000" dirty="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Course work</a:t>
            </a: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Projects </a:t>
            </a: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 dirty="0">
                <a:solidFill>
                  <a:srgbClr val="242385"/>
                </a:solidFill>
              </a:rPr>
              <a:t>Internship: part-time/full-time, in-school/industry, paid/unpaid</a:t>
            </a:r>
            <a:endParaRPr lang="en" sz="1850" dirty="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Courier New"/>
              <a:buChar char="o"/>
            </a:pPr>
            <a:r>
              <a:rPr lang="en" sz="2000" dirty="0">
                <a:solidFill>
                  <a:srgbClr val="242385"/>
                </a:solidFill>
              </a:rPr>
              <a:t>How to pass an interview? </a:t>
            </a: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 dirty="0">
                <a:solidFill>
                  <a:srgbClr val="242385"/>
                </a:solidFill>
              </a:rPr>
              <a:t>Problem solving skills: </a:t>
            </a:r>
            <a:r>
              <a:rPr lang="en" sz="2000" dirty="0" err="1">
                <a:solidFill>
                  <a:srgbClr val="242385"/>
                </a:solidFill>
              </a:rPr>
              <a:t>LeetCode</a:t>
            </a:r>
            <a:r>
              <a:rPr lang="en" sz="2000" dirty="0">
                <a:solidFill>
                  <a:srgbClr val="242385"/>
                </a:solidFill>
              </a:rPr>
              <a:t> </a:t>
            </a: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 dirty="0">
                <a:solidFill>
                  <a:srgbClr val="242385"/>
                </a:solidFill>
              </a:rPr>
              <a:t>Communication: explain your logical thinking process </a:t>
            </a: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 dirty="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92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>
          <a:extLst>
            <a:ext uri="{FF2B5EF4-FFF2-40B4-BE49-F238E27FC236}">
              <a16:creationId xmlns:a16="http://schemas.microsoft.com/office/drawing/2014/main" id="{8C21475B-7F6F-F123-DF18-568734F40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>
            <a:extLst>
              <a:ext uri="{FF2B5EF4-FFF2-40B4-BE49-F238E27FC236}">
                <a16:creationId xmlns:a16="http://schemas.microsoft.com/office/drawing/2014/main" id="{13E80777-127D-B5F7-BF30-430E3F3D2AD1}"/>
              </a:ext>
            </a:extLst>
          </p:cNvPr>
          <p:cNvSpPr txBox="1"/>
          <p:nvPr/>
        </p:nvSpPr>
        <p:spPr>
          <a:xfrm>
            <a:off x="5949800" y="2168218"/>
            <a:ext cx="5624000" cy="206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5000"/>
              </a:lnSpc>
              <a:buClr>
                <a:srgbClr val="BE9BFF"/>
              </a:buClr>
              <a:buSzPts val="1500"/>
            </a:pPr>
            <a:endParaRPr lang="en" sz="2000">
              <a:solidFill>
                <a:schemeClr val="lt1"/>
              </a:solidFill>
              <a:ea typeface="Inter Tight Light"/>
            </a:endParaRP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u="sng" dirty="0">
                <a:solidFill>
                  <a:schemeClr val="lt1"/>
                </a:solidFill>
                <a:ea typeface="Inter Tight Light"/>
              </a:rPr>
              <a:t>Final Presentation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dirty="0">
                <a:solidFill>
                  <a:schemeClr val="lt1"/>
                </a:solidFill>
              </a:rPr>
              <a:t>Final Project Submission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dirty="0">
                <a:solidFill>
                  <a:schemeClr val="lt1"/>
                </a:solidFill>
              </a:rPr>
              <a:t>Logistics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dirty="0">
                <a:solidFill>
                  <a:schemeClr val="lt1"/>
                </a:solidFill>
              </a:rPr>
              <a:t>Interview Tips</a:t>
            </a:r>
          </a:p>
        </p:txBody>
      </p:sp>
      <p:pic>
        <p:nvPicPr>
          <p:cNvPr id="162" name="Google Shape;162;p42">
            <a:extLst>
              <a:ext uri="{FF2B5EF4-FFF2-40B4-BE49-F238E27FC236}">
                <a16:creationId xmlns:a16="http://schemas.microsoft.com/office/drawing/2014/main" id="{84FFE1BF-4BC5-2F9D-42FA-22AC402111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301" y="6176467"/>
            <a:ext cx="2469401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61;p42">
            <a:extLst>
              <a:ext uri="{FF2B5EF4-FFF2-40B4-BE49-F238E27FC236}">
                <a16:creationId xmlns:a16="http://schemas.microsoft.com/office/drawing/2014/main" id="{43C9D831-F016-B5D2-45F0-2720BCEB255F}"/>
              </a:ext>
            </a:extLst>
          </p:cNvPr>
          <p:cNvSpPr txBox="1"/>
          <p:nvPr/>
        </p:nvSpPr>
        <p:spPr>
          <a:xfrm>
            <a:off x="3980714" y="784586"/>
            <a:ext cx="6921321" cy="925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4999"/>
              </a:lnSpc>
            </a:pPr>
            <a:r>
              <a:rPr lang="en" sz="2000" b="1" dirty="0">
                <a:solidFill>
                  <a:schemeClr val="lt1"/>
                </a:solidFill>
              </a:rPr>
              <a:t>Workshop 8. Final Presentation &amp; Mock Interview</a:t>
            </a:r>
            <a:endParaRPr lang="en-US" sz="1850" b="1" dirty="0" err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79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1DE98324-7ECF-5110-B3EA-44DF0BB88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13AF9238-3150-C498-3DD3-48DB53DBD425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D15AFA1A-8BB8-BF7C-9DE7-9FD95558A3D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2F54C48C-1833-A8C7-B72E-1F6CE82F2EB6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>
                <a:solidFill>
                  <a:srgbClr val="242385"/>
                </a:solidFill>
              </a:rPr>
              <a:t>Presentation Day!!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r>
              <a:rPr lang="en" sz="2000" dirty="0">
                <a:solidFill>
                  <a:srgbClr val="242385"/>
                </a:solidFill>
              </a:rPr>
              <a:t>Go around the room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 dirty="0">
                <a:solidFill>
                  <a:srgbClr val="242385"/>
                </a:solidFill>
              </a:rPr>
              <a:t>User workflow walkthrough [3 mins]</a:t>
            </a:r>
            <a:endParaRPr lang="en" dirty="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Courier New"/>
              <a:buChar char="o"/>
            </a:pPr>
            <a:r>
              <a:rPr lang="en" sz="2000" dirty="0">
                <a:solidFill>
                  <a:srgbClr val="242385"/>
                </a:solidFill>
              </a:rPr>
              <a:t>User story (problem statement, goal, motivation)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Courier New"/>
              <a:buChar char="o"/>
            </a:pPr>
            <a:r>
              <a:rPr lang="en" sz="2000" dirty="0">
                <a:solidFill>
                  <a:srgbClr val="242385"/>
                </a:solidFill>
              </a:rPr>
              <a:t>User interface 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Courier New"/>
              <a:buChar char="o"/>
            </a:pPr>
            <a:r>
              <a:rPr lang="en" sz="2000" dirty="0">
                <a:solidFill>
                  <a:srgbClr val="242385"/>
                </a:solidFill>
              </a:rPr>
              <a:t>Functionality 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 dirty="0">
                <a:solidFill>
                  <a:srgbClr val="242385"/>
                </a:solidFill>
              </a:rPr>
              <a:t>Engineering Design and Implementation [3 mins]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 dirty="0">
                <a:solidFill>
                  <a:srgbClr val="242385"/>
                </a:solidFill>
              </a:rPr>
              <a:t>Challenges and Solutions [2 mins]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 dirty="0">
                <a:solidFill>
                  <a:srgbClr val="242385"/>
                </a:solidFill>
              </a:rPr>
              <a:t>Q &amp; A [1-2 mins]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 dirty="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 dirty="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39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>
          <a:extLst>
            <a:ext uri="{FF2B5EF4-FFF2-40B4-BE49-F238E27FC236}">
              <a16:creationId xmlns:a16="http://schemas.microsoft.com/office/drawing/2014/main" id="{43FEBEDC-79D2-915F-CFF0-3EA39A89A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>
            <a:extLst>
              <a:ext uri="{FF2B5EF4-FFF2-40B4-BE49-F238E27FC236}">
                <a16:creationId xmlns:a16="http://schemas.microsoft.com/office/drawing/2014/main" id="{8D502C93-A5C7-B271-F40E-734F09EC9B7B}"/>
              </a:ext>
            </a:extLst>
          </p:cNvPr>
          <p:cNvSpPr txBox="1"/>
          <p:nvPr/>
        </p:nvSpPr>
        <p:spPr>
          <a:xfrm>
            <a:off x="5949800" y="2168218"/>
            <a:ext cx="5624000" cy="206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5000"/>
              </a:lnSpc>
              <a:buClr>
                <a:srgbClr val="BE9BFF"/>
              </a:buClr>
              <a:buSzPts val="1500"/>
            </a:pPr>
            <a:endParaRPr lang="en" sz="2000">
              <a:solidFill>
                <a:schemeClr val="lt1"/>
              </a:solidFill>
              <a:ea typeface="Inter Tight Light"/>
            </a:endParaRP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dirty="0">
                <a:solidFill>
                  <a:schemeClr val="lt1"/>
                </a:solidFill>
                <a:ea typeface="Inter Tight Light"/>
              </a:rPr>
              <a:t>Final Presentation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u="sng" dirty="0">
                <a:solidFill>
                  <a:schemeClr val="lt1"/>
                </a:solidFill>
              </a:rPr>
              <a:t>Final Project Submission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dirty="0">
                <a:solidFill>
                  <a:schemeClr val="lt1"/>
                </a:solidFill>
              </a:rPr>
              <a:t>Logistics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dirty="0">
                <a:solidFill>
                  <a:schemeClr val="lt1"/>
                </a:solidFill>
              </a:rPr>
              <a:t>Interview Tips</a:t>
            </a:r>
          </a:p>
        </p:txBody>
      </p:sp>
      <p:pic>
        <p:nvPicPr>
          <p:cNvPr id="162" name="Google Shape;162;p42">
            <a:extLst>
              <a:ext uri="{FF2B5EF4-FFF2-40B4-BE49-F238E27FC236}">
                <a16:creationId xmlns:a16="http://schemas.microsoft.com/office/drawing/2014/main" id="{0F346FAA-7202-1EBF-9616-D671F5A84F9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301" y="6176467"/>
            <a:ext cx="2469401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61;p42">
            <a:extLst>
              <a:ext uri="{FF2B5EF4-FFF2-40B4-BE49-F238E27FC236}">
                <a16:creationId xmlns:a16="http://schemas.microsoft.com/office/drawing/2014/main" id="{9D059617-016A-104E-24CC-6D27A525B52C}"/>
              </a:ext>
            </a:extLst>
          </p:cNvPr>
          <p:cNvSpPr txBox="1"/>
          <p:nvPr/>
        </p:nvSpPr>
        <p:spPr>
          <a:xfrm>
            <a:off x="3980714" y="784586"/>
            <a:ext cx="6921321" cy="925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4999"/>
              </a:lnSpc>
            </a:pPr>
            <a:r>
              <a:rPr lang="en" sz="2000" b="1" dirty="0">
                <a:solidFill>
                  <a:schemeClr val="lt1"/>
                </a:solidFill>
              </a:rPr>
              <a:t>Workshop 8. Final Presentation &amp; Mock Interview</a:t>
            </a:r>
            <a:endParaRPr lang="en-US" sz="1850" b="1" dirty="0" err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9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D96E6364-EA0D-EB6C-B64B-B4B159778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42472AAE-108D-8625-771B-B63CEC66BA5B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8BCB3A7E-5735-4ACA-F75A-4C14EBE3BEE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1D514F6F-8D85-B0D6-117E-011546D25297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>
                <a:solidFill>
                  <a:srgbClr val="242385"/>
                </a:solidFill>
              </a:rPr>
              <a:t>Final Project Submission</a:t>
            </a:r>
            <a:endParaRPr lang="en-US" sz="1850" dirty="0"/>
          </a:p>
          <a:p>
            <a:pPr marL="554990" lvl="1">
              <a:lnSpc>
                <a:spcPct val="114999"/>
              </a:lnSpc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 dirty="0">
                <a:solidFill>
                  <a:srgbClr val="242385"/>
                </a:solidFill>
              </a:rPr>
              <a:t>Email auto reply application </a:t>
            </a:r>
            <a:endParaRPr lang="en" sz="1850" dirty="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 dirty="0">
                <a:solidFill>
                  <a:srgbClr val="242385"/>
                </a:solidFill>
              </a:rPr>
              <a:t>A full-stack web application that allows user to input email contents and generates auto replies. 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 dirty="0">
                <a:solidFill>
                  <a:srgbClr val="242385"/>
                </a:solidFill>
              </a:rPr>
              <a:t>Identifies accurate sender and receiver names based on the context. </a:t>
            </a:r>
            <a:endParaRPr lang="en-US" sz="2000" dirty="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 dirty="0">
                <a:solidFill>
                  <a:srgbClr val="242385"/>
                </a:solidFill>
              </a:rPr>
              <a:t>Extracts inquiry questions from the email. </a:t>
            </a:r>
            <a:endParaRPr lang="en-US" sz="2000" dirty="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 dirty="0">
                <a:solidFill>
                  <a:srgbClr val="242385"/>
                </a:solidFill>
              </a:rPr>
              <a:t>Stores all history extracted questions in database from every input email. </a:t>
            </a:r>
            <a:endParaRPr lang="en-US" sz="2000" dirty="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 dirty="0">
                <a:solidFill>
                  <a:srgbClr val="242385"/>
                </a:solidFill>
              </a:rPr>
              <a:t>Displays all inquiry history so that user can review and answer all questions. </a:t>
            </a:r>
            <a:endParaRPr lang="en-US" sz="2000" dirty="0"/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 dirty="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 dirty="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 dirty="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 dirty="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 dirty="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 dirty="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 dirty="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3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ACBD120C-2B30-F515-41E7-CE9C070C1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1D14D504-CD7F-E5B1-4D1D-94FDD74A2924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6198E6C1-0FC0-A070-F28E-1C9557310E2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78116DB6-9D29-CEFD-16E5-B40A1294B69D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>
                <a:solidFill>
                  <a:srgbClr val="242385"/>
                </a:solidFill>
              </a:rPr>
              <a:t>Final Project Submission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 dirty="0">
                <a:solidFill>
                  <a:srgbClr val="242385"/>
                </a:solidFill>
              </a:rPr>
              <a:t>Presentation Day </a:t>
            </a:r>
            <a:r>
              <a:rPr lang="en" sz="2000" b="1" dirty="0">
                <a:solidFill>
                  <a:srgbClr val="242385"/>
                </a:solidFill>
              </a:rPr>
              <a:t>March 31, 2025 (</a:t>
            </a:r>
            <a:r>
              <a:rPr lang="en" sz="2000" dirty="0">
                <a:solidFill>
                  <a:srgbClr val="242385"/>
                </a:solidFill>
              </a:rPr>
              <a:t>Session 8) 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 dirty="0">
                <a:solidFill>
                  <a:srgbClr val="242385"/>
                </a:solidFill>
              </a:rPr>
              <a:t>Submit final project by </a:t>
            </a:r>
            <a:r>
              <a:rPr lang="en" sz="2000" b="1" u="sng" dirty="0">
                <a:solidFill>
                  <a:srgbClr val="242385"/>
                </a:solidFill>
              </a:rPr>
              <a:t>April 7. 2025</a:t>
            </a:r>
            <a:r>
              <a:rPr lang="en" sz="2000" dirty="0">
                <a:solidFill>
                  <a:srgbClr val="242385"/>
                </a:solidFill>
              </a:rPr>
              <a:t> </a:t>
            </a:r>
            <a:endParaRPr lang="en" sz="1850"/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62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7E246D03-EE38-3884-5471-13155E910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9A895460-A197-3371-44EB-9248BB8CE593}"/>
              </a:ext>
            </a:extLst>
          </p:cNvPr>
          <p:cNvSpPr txBox="1"/>
          <p:nvPr/>
        </p:nvSpPr>
        <p:spPr>
          <a:xfrm>
            <a:off x="613029" y="430985"/>
            <a:ext cx="8120892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Any questions?</a:t>
            </a:r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2E231AFC-F169-191A-D2E6-E5872C276F1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BDC34DF0-0E19-28E3-826A-FC71F4D81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950" y="1490663"/>
            <a:ext cx="68961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7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BCB98BF1-3470-7EC2-FEC4-202C518B1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FB325208-B3F1-DDC2-25B0-EE23B930126F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F7BAC791-00C2-A0F1-3935-271B29ABC84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F5A4EE7F-E841-79CF-3E61-28A9AF2E7D97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>
                <a:solidFill>
                  <a:srgbClr val="242385"/>
                </a:solidFill>
              </a:rPr>
              <a:t>Final Project Submission</a:t>
            </a:r>
            <a:endParaRPr lang="en-US" sz="1850" dirty="0"/>
          </a:p>
          <a:p>
            <a:pPr marL="554990" lvl="1">
              <a:lnSpc>
                <a:spcPct val="114999"/>
              </a:lnSpc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 dirty="0">
                <a:solidFill>
                  <a:srgbClr val="242385"/>
                </a:solidFill>
              </a:rPr>
              <a:t>Future iteration?</a:t>
            </a:r>
          </a:p>
          <a:p>
            <a:pPr marL="554990" lvl="1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 dirty="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 dirty="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 dirty="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 dirty="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 dirty="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 dirty="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8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A0DEE407-2F02-1CC9-C5DE-A01C5AE92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53655C48-A4E0-67E1-7963-97C6A934F4B1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555CDA69-6D98-8B06-E085-01AA05B3E7F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3CF1A28F-588F-5082-B641-0866E2B0BA33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>
                <a:solidFill>
                  <a:srgbClr val="242385"/>
                </a:solidFill>
              </a:rPr>
              <a:t>Final Project Submission</a:t>
            </a:r>
            <a:endParaRPr lang="en-US" sz="1850" dirty="0"/>
          </a:p>
          <a:p>
            <a:pPr marL="554990" lvl="1">
              <a:lnSpc>
                <a:spcPct val="114999"/>
              </a:lnSpc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 dirty="0">
                <a:solidFill>
                  <a:srgbClr val="242385"/>
                </a:solidFill>
              </a:rPr>
              <a:t>Future iteration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 dirty="0">
                <a:solidFill>
                  <a:srgbClr val="242385"/>
                </a:solidFill>
              </a:rPr>
              <a:t>Store email senders information and link emails to senders in DB. 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 dirty="0">
                <a:solidFill>
                  <a:srgbClr val="242385"/>
                </a:solidFill>
              </a:rPr>
              <a:t>Store email contents and link emails to extracted questions in DB. 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 dirty="0">
                <a:solidFill>
                  <a:srgbClr val="242385"/>
                </a:solidFill>
              </a:rPr>
              <a:t>Input interface for user to answer each inquiry questions and store the answers. </a:t>
            </a:r>
            <a:endParaRPr lang="en" dirty="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 dirty="0">
                <a:solidFill>
                  <a:srgbClr val="242385"/>
                </a:solidFill>
              </a:rPr>
              <a:t>Inquiry User &lt;&gt; Email Inquiry &lt;&gt; Inquiry Question &amp; Answers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 dirty="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 dirty="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 dirty="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 dirty="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 dirty="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98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3FF15707724F49A972C13B33FAAA8B" ma:contentTypeVersion="37" ma:contentTypeDescription="Create a new document." ma:contentTypeScope="" ma:versionID="0d6da3a96eaa39d46166618daaa295aa">
  <xsd:schema xmlns:xsd="http://www.w3.org/2001/XMLSchema" xmlns:xs="http://www.w3.org/2001/XMLSchema" xmlns:p="http://schemas.microsoft.com/office/2006/metadata/properties" xmlns:ns2="a1200294-7566-47bd-bcc6-0c4e5d371f43" xmlns:ns3="babfc5af-ba08-4223-8118-2e61d2979772" targetNamespace="http://schemas.microsoft.com/office/2006/metadata/properties" ma:root="true" ma:fieldsID="04dea3cd8ac799b83681f5649b523f8d" ns2:_="" ns3:_="">
    <xsd:import namespace="a1200294-7566-47bd-bcc6-0c4e5d371f43"/>
    <xsd:import namespace="babfc5af-ba08-4223-8118-2e61d2979772"/>
    <xsd:element name="properties">
      <xsd:complexType>
        <xsd:sequence>
          <xsd:element name="documentManagement">
            <xsd:complexType>
              <xsd:all>
                <xsd:element ref="ns2:Employee" minOccurs="0"/>
                <xsd:element ref="ns2:PostingDate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SessionNo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00294-7566-47bd-bcc6-0c4e5d371f43" elementFormDefault="qualified">
    <xsd:import namespace="http://schemas.microsoft.com/office/2006/documentManagement/types"/>
    <xsd:import namespace="http://schemas.microsoft.com/office/infopath/2007/PartnerControls"/>
    <xsd:element name="Employee" ma:index="1" nillable="true" ma:displayName="Employee" ma:format="Dropdown" ma:list="UserInfo" ma:SharePointGroup="0" ma:internalName="Employe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ostingDate" ma:index="2" nillable="true" ma:displayName="Posting Date" ma:format="DateOnly" ma:internalName="PostingDate" ma:readOnly="false">
      <xsd:simpleType>
        <xsd:restriction base="dms:DateTime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hidden="true" ma:internalName="MediaServiceKeyPoints" ma:readOnly="true">
      <xsd:simpleType>
        <xsd:restriction base="dms:Note"/>
      </xsd:simpleType>
    </xsd:element>
    <xsd:element name="MediaServiceAutoTags" ma:index="14" nillable="true" ma:displayName="Tags" ma:hidden="true" ma:internalName="MediaServiceAutoTags" ma:readOnly="true">
      <xsd:simpleType>
        <xsd:restriction base="dms:Text"/>
      </xsd:simpleType>
    </xsd:element>
    <xsd:element name="MediaServiceOCR" ma:index="15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c01bbee-216c-4cdf-bb0c-f637e50b3b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6" nillable="true" ma:displayName="Location" ma:indexed="true" ma:internalName="MediaServiceLocation" ma:readOnly="true">
      <xsd:simpleType>
        <xsd:restriction base="dms:Text"/>
      </xsd:simpleType>
    </xsd:element>
    <xsd:element name="SessionNo" ma:index="27" nillable="true" ma:displayName="Order" ma:decimals="0" ma:default="1" ma:format="Dropdown" ma:internalName="SessionNo" ma:percentage="FALSE">
      <xsd:simpleType>
        <xsd:restriction base="dms:Number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fc5af-ba08-4223-8118-2e61d297977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hidden="true" ma:internalName="SharedWithDetails" ma:readOnly="true">
      <xsd:simpleType>
        <xsd:restriction base="dms:Note"/>
      </xsd:simpleType>
    </xsd:element>
    <xsd:element name="TaxCatchAll" ma:index="22" nillable="true" ma:displayName="Taxonomy Catch All Column" ma:hidden="true" ma:list="{30907219-2b16-4918-aa31-a6d15e45b1a4}" ma:internalName="TaxCatchAll" ma:readOnly="false" ma:showField="CatchAllData" ma:web="babfc5af-ba08-4223-8118-2e61d29797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ssionNo xmlns="a1200294-7566-47bd-bcc6-0c4e5d371f43">1</SessionNo>
    <TaxCatchAll xmlns="babfc5af-ba08-4223-8118-2e61d2979772" xsi:nil="true"/>
    <lcf76f155ced4ddcb4097134ff3c332f xmlns="a1200294-7566-47bd-bcc6-0c4e5d371f43">
      <Terms xmlns="http://schemas.microsoft.com/office/infopath/2007/PartnerControls"/>
    </lcf76f155ced4ddcb4097134ff3c332f>
    <PostingDate xmlns="a1200294-7566-47bd-bcc6-0c4e5d371f43" xsi:nil="true"/>
    <Employee xmlns="a1200294-7566-47bd-bcc6-0c4e5d371f43">
      <UserInfo>
        <DisplayName/>
        <AccountId xsi:nil="true"/>
        <AccountType/>
      </UserInfo>
    </Employee>
  </documentManagement>
</p:properties>
</file>

<file path=customXml/itemProps1.xml><?xml version="1.0" encoding="utf-8"?>
<ds:datastoreItem xmlns:ds="http://schemas.openxmlformats.org/officeDocument/2006/customXml" ds:itemID="{A0E02347-52EA-4F68-8E00-30AE75284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200294-7566-47bd-bcc6-0c4e5d371f43"/>
    <ds:schemaRef ds:uri="babfc5af-ba08-4223-8118-2e61d29797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2BEABD-176D-4285-AFD6-E691BEA7CB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94A18E-C5F1-463E-8FAA-821EC429F91A}">
  <ds:schemaRefs>
    <ds:schemaRef ds:uri="http://schemas.microsoft.com/office/2006/metadata/properties"/>
    <ds:schemaRef ds:uri="http://schemas.microsoft.com/office/infopath/2007/PartnerControls"/>
    <ds:schemaRef ds:uri="a1200294-7566-47bd-bcc6-0c4e5d371f43"/>
    <ds:schemaRef ds:uri="babfc5af-ba08-4223-8118-2e61d297977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361</cp:revision>
  <dcterms:created xsi:type="dcterms:W3CDTF">2025-03-23T19:59:14Z</dcterms:created>
  <dcterms:modified xsi:type="dcterms:W3CDTF">2025-03-24T23:14:13Z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0x010100AF3FF15707724F49A972C13B33FAAA8B</vt:lpwstr>
  </property>
  <property fmtid="{D5CDD505-2E9C-101B-9397-08002B2CF9AE}" pid="3" name="MediaServiceImageTags">
    <vt:lpwstr/>
  </property>
</Properties>
</file>