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7"/>
  </p:notesMasterIdLst>
  <p:sldIdLst>
    <p:sldId id="290" r:id="rId2"/>
    <p:sldId id="314" r:id="rId3"/>
    <p:sldId id="315" r:id="rId4"/>
    <p:sldId id="316" r:id="rId5"/>
    <p:sldId id="3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27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US" sz="7200" dirty="0"/>
              <a:t>Window Functions in SQL</a:t>
            </a:r>
            <a:br>
              <a:rPr lang="en-IN" sz="3600" b="1" dirty="0"/>
            </a:b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123AB-C713-9022-75B7-A72600E0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b="1"/>
              <a:t>Window functions</a:t>
            </a:r>
            <a:endParaRPr lang="en-IN" sz="32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F366B-B23D-50FE-1F08-7862F4F0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/>
              <a:t>Window functions</a:t>
            </a:r>
            <a:r>
              <a:rPr lang="en-US" sz="1800"/>
              <a:t> perform calculations across a set of table rows related to the current row. They are useful for ranking, calculating running totals, percentages, and much more.</a:t>
            </a:r>
            <a:endParaRPr lang="en-IN" sz="1800"/>
          </a:p>
        </p:txBody>
      </p:sp>
      <p:pic>
        <p:nvPicPr>
          <p:cNvPr id="1026" name="Picture 2" descr="An Easy Guide to Advanced SQL Window Functions | by Julia Kho | Towards  Data Science">
            <a:extLst>
              <a:ext uri="{FF2B5EF4-FFF2-40B4-BE49-F238E27FC236}">
                <a16:creationId xmlns:a16="http://schemas.microsoft.com/office/drawing/2014/main" id="{869B0068-5606-72FE-010E-4152EAEA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843132"/>
            <a:ext cx="11164824" cy="32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7FFA0-EFB9-B8A5-5261-2A72EF40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400" dirty="0"/>
              <a:t>Assign a unique row number to each product within the same category.</a:t>
            </a: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AF80-C0DB-3A14-D44C-C438D030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SELECT </a:t>
            </a:r>
          </a:p>
          <a:p>
            <a:pPr marL="0" indent="0">
              <a:buNone/>
            </a:pPr>
            <a:r>
              <a:rPr lang="en-US" sz="2000"/>
              <a:t>    product_name,</a:t>
            </a:r>
          </a:p>
          <a:p>
            <a:pPr marL="0" indent="0">
              <a:buNone/>
            </a:pPr>
            <a:r>
              <a:rPr lang="en-US" sz="2000"/>
              <a:t>    category,</a:t>
            </a:r>
          </a:p>
          <a:p>
            <a:pPr marL="0" indent="0">
              <a:buNone/>
            </a:pPr>
            <a:r>
              <a:rPr lang="en-US" sz="2000"/>
              <a:t>    price,</a:t>
            </a:r>
          </a:p>
          <a:p>
            <a:pPr marL="0" indent="0">
              <a:buNone/>
            </a:pPr>
            <a:r>
              <a:rPr lang="en-US" sz="2000"/>
              <a:t>    ROW_NUMBER() OVER (PARTITION BY category ORDER BY price DESC) AS row_num</a:t>
            </a:r>
          </a:p>
          <a:p>
            <a:pPr marL="0" indent="0">
              <a:buNone/>
            </a:pPr>
            <a:r>
              <a:rPr lang="en-US" sz="2000"/>
              <a:t>FROM products;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64D4D-28F2-AAFB-E0CF-5D16B52E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34" r="3184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F5DBC-94E8-ED4B-A88E-5F7D6F72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Calculate the running total of prices across all products.</a:t>
            </a: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2515-F56D-98B4-6A86-D4C2EF40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SELECT </a:t>
            </a:r>
          </a:p>
          <a:p>
            <a:pPr marL="0" indent="0">
              <a:buNone/>
            </a:pPr>
            <a:r>
              <a:rPr lang="en-US" sz="2000"/>
              <a:t>    product_name,</a:t>
            </a:r>
          </a:p>
          <a:p>
            <a:pPr marL="0" indent="0">
              <a:buNone/>
            </a:pPr>
            <a:r>
              <a:rPr lang="en-US" sz="2000"/>
              <a:t>    price,</a:t>
            </a:r>
          </a:p>
          <a:p>
            <a:pPr marL="0" indent="0">
              <a:buNone/>
            </a:pPr>
            <a:r>
              <a:rPr lang="en-US" sz="2000"/>
              <a:t>    SUM(price) OVER (ORDER BY price DESC) AS running_total</a:t>
            </a:r>
          </a:p>
          <a:p>
            <a:pPr marL="0" indent="0">
              <a:buNone/>
            </a:pPr>
            <a:r>
              <a:rPr lang="en-US" sz="2000"/>
              <a:t>FROM products;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5" name="Picture 4" descr="White calculator">
            <a:extLst>
              <a:ext uri="{FF2B5EF4-FFF2-40B4-BE49-F238E27FC236}">
                <a16:creationId xmlns:a16="http://schemas.microsoft.com/office/drawing/2014/main" id="{2A8ECB92-BF72-66A7-9151-212B6EAE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4" r="3901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0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AD793-6A6B-00A2-9ECE-D2CD6D98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88333F9-A337-80E7-2557-809D39C0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45D3D3-723B-47B6-8339-6B9946D3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01FF6-CE35-54B7-78F5-94891E4E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dirty="0"/>
              <a:t>Ranking Window Function</a:t>
            </a:r>
            <a:endParaRPr lang="en-IN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2CC9F-D543-D4C5-0D06-9A63897B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product_name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  category,</a:t>
            </a:r>
          </a:p>
          <a:p>
            <a:pPr marL="0" indent="0">
              <a:buNone/>
            </a:pPr>
            <a:r>
              <a:rPr lang="en-US" sz="2000" dirty="0"/>
              <a:t>	price,</a:t>
            </a:r>
          </a:p>
          <a:p>
            <a:pPr marL="0" indent="0">
              <a:buNone/>
            </a:pPr>
            <a:r>
              <a:rPr lang="en-US" sz="2000" dirty="0"/>
              <a:t>	DENSE_RANK() OVER (PARTITION BY category ORDER BY price DESC) AS Ranking</a:t>
            </a:r>
          </a:p>
          <a:p>
            <a:pPr marL="0" indent="0">
              <a:buNone/>
            </a:pPr>
            <a:r>
              <a:rPr lang="en-US" sz="2000" dirty="0"/>
              <a:t>FROM products;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 descr="White calculator">
            <a:extLst>
              <a:ext uri="{FF2B5EF4-FFF2-40B4-BE49-F238E27FC236}">
                <a16:creationId xmlns:a16="http://schemas.microsoft.com/office/drawing/2014/main" id="{6714EF7B-57E0-6A91-D615-89E3DE079B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4" r="3901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157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176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2_Office Theme</vt:lpstr>
      <vt:lpstr>Day – 27 : Window Functions in SQL </vt:lpstr>
      <vt:lpstr>Window functions</vt:lpstr>
      <vt:lpstr>Assign a unique row number to each product within the same category.</vt:lpstr>
      <vt:lpstr>Calculate the running total of prices across all products.</vt:lpstr>
      <vt:lpstr>Ranking Window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61</cp:revision>
  <dcterms:created xsi:type="dcterms:W3CDTF">2024-11-18T06:26:32Z</dcterms:created>
  <dcterms:modified xsi:type="dcterms:W3CDTF">2024-12-08T09:55:31Z</dcterms:modified>
</cp:coreProperties>
</file>