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5"/>
  </p:notesMasterIdLst>
  <p:sldIdLst>
    <p:sldId id="290" r:id="rId2"/>
    <p:sldId id="303" r:id="rId3"/>
    <p:sldId id="30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26" autoAdjust="0"/>
  </p:normalViewPr>
  <p:slideViewPr>
    <p:cSldViewPr snapToGrid="0">
      <p:cViewPr>
        <p:scale>
          <a:sx n="100" d="100"/>
          <a:sy n="100" d="100"/>
        </p:scale>
        <p:origin x="-29" y="-10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</a:rPr>
              <a:t>Day – </a:t>
            </a:r>
            <a:r>
              <a:rPr lang="en-US" sz="7200" dirty="0"/>
              <a:t>19</a:t>
            </a:r>
            <a:r>
              <a:rPr lang="en-US" sz="7200" kern="1200" dirty="0">
                <a:solidFill>
                  <a:schemeClr val="tx1"/>
                </a:solidFill>
              </a:rPr>
              <a:t> :</a:t>
            </a:r>
            <a:br>
              <a:rPr lang="en-US" sz="3600" dirty="0"/>
            </a:br>
            <a:r>
              <a:rPr lang="en-IN" sz="7200" dirty="0"/>
              <a:t>Set Operators</a:t>
            </a:r>
            <a:br>
              <a:rPr lang="en-IN" sz="3600" b="1" dirty="0"/>
            </a:br>
            <a:endParaRPr lang="en-US" sz="3600" kern="1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A15C51-6D6E-E5B5-99FE-E9CA01E47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12D9E3-39DC-A0B0-C57C-038FFE38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30AB26-B7CC-C8D5-F1A8-00ABFD370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82DD06-1A47-9F49-3A10-75E47B465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B580F-4EB3-FCEF-AFBD-C37DF360F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29F63-FAE7-1816-319E-088CC070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Combine the results of two or more SELECT statements</a:t>
            </a:r>
            <a:endParaRPr lang="en-IN" sz="34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FCB6EC-F824-003A-7218-5C635E789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152020"/>
              </p:ext>
            </p:extLst>
          </p:nvPr>
        </p:nvGraphicFramePr>
        <p:xfrm>
          <a:off x="644055" y="1838848"/>
          <a:ext cx="10525389" cy="4463628"/>
        </p:xfrm>
        <a:graphic>
          <a:graphicData uri="http://schemas.openxmlformats.org/drawingml/2006/table">
            <a:tbl>
              <a:tblPr/>
              <a:tblGrid>
                <a:gridCol w="5027055">
                  <a:extLst>
                    <a:ext uri="{9D8B030D-6E8A-4147-A177-3AD203B41FA5}">
                      <a16:colId xmlns:a16="http://schemas.microsoft.com/office/drawing/2014/main" val="804980887"/>
                    </a:ext>
                  </a:extLst>
                </a:gridCol>
                <a:gridCol w="5498334">
                  <a:extLst>
                    <a:ext uri="{9D8B030D-6E8A-4147-A177-3AD203B41FA5}">
                      <a16:colId xmlns:a16="http://schemas.microsoft.com/office/drawing/2014/main" val="2550212932"/>
                    </a:ext>
                  </a:extLst>
                </a:gridCol>
              </a:tblGrid>
              <a:tr h="433092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748728"/>
                  </a:ext>
                </a:extLst>
              </a:tr>
              <a:tr h="1007634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UNION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Combines results, removes duplicates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913326"/>
                  </a:ext>
                </a:extLst>
              </a:tr>
              <a:tr h="1007634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UNION ALL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Combines results, keeps duplicates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489557"/>
                  </a:ext>
                </a:extLst>
              </a:tr>
              <a:tr h="1007634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INTERSECT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/>
                          </a:solidFill>
                        </a:rPr>
                        <a:t>Returns common results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587906"/>
                  </a:ext>
                </a:extLst>
              </a:tr>
              <a:tr h="1007634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EXCEPT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Returns results in first, not second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43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4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4D468-CA55-5321-6B16-28F59E1F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Combine the results of two or more SELECT statements</a:t>
            </a:r>
            <a:endParaRPr lang="en-IN" sz="34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B9245F-7ABA-30C1-7BAE-F76C65522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602365"/>
              </p:ext>
            </p:extLst>
          </p:nvPr>
        </p:nvGraphicFramePr>
        <p:xfrm>
          <a:off x="644056" y="1838848"/>
          <a:ext cx="10927832" cy="4662030"/>
        </p:xfrm>
        <a:graphic>
          <a:graphicData uri="http://schemas.openxmlformats.org/drawingml/2006/table">
            <a:tbl>
              <a:tblPr/>
              <a:tblGrid>
                <a:gridCol w="2552489">
                  <a:extLst>
                    <a:ext uri="{9D8B030D-6E8A-4147-A177-3AD203B41FA5}">
                      <a16:colId xmlns:a16="http://schemas.microsoft.com/office/drawing/2014/main" val="804980887"/>
                    </a:ext>
                  </a:extLst>
                </a:gridCol>
                <a:gridCol w="2791781">
                  <a:extLst>
                    <a:ext uri="{9D8B030D-6E8A-4147-A177-3AD203B41FA5}">
                      <a16:colId xmlns:a16="http://schemas.microsoft.com/office/drawing/2014/main" val="2550212932"/>
                    </a:ext>
                  </a:extLst>
                </a:gridCol>
                <a:gridCol w="2791781">
                  <a:extLst>
                    <a:ext uri="{9D8B030D-6E8A-4147-A177-3AD203B41FA5}">
                      <a16:colId xmlns:a16="http://schemas.microsoft.com/office/drawing/2014/main" val="3362355278"/>
                    </a:ext>
                  </a:extLst>
                </a:gridCol>
                <a:gridCol w="2791781">
                  <a:extLst>
                    <a:ext uri="{9D8B030D-6E8A-4147-A177-3AD203B41FA5}">
                      <a16:colId xmlns:a16="http://schemas.microsoft.com/office/drawing/2014/main" val="2456975060"/>
                    </a:ext>
                  </a:extLst>
                </a:gridCol>
              </a:tblGrid>
              <a:tr h="436782">
                <a:tc>
                  <a:txBody>
                    <a:bodyPr/>
                    <a:lstStyle/>
                    <a:p>
                      <a:r>
                        <a:rPr lang="en-IN" sz="1300" b="1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748728"/>
                  </a:ext>
                </a:extLst>
              </a:tr>
              <a:tr h="1016220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UNION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Combines results, removes duplicates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, course FROM students_2023</a:t>
                      </a:r>
                    </a:p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UNION</a:t>
                      </a:r>
                    </a:p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, course FROM students_2024;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Unique combined results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913326"/>
                  </a:ext>
                </a:extLst>
              </a:tr>
              <a:tr h="1016220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UNION ALL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Combines results, keeps duplicates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, course FROM students_2023</a:t>
                      </a:r>
                    </a:p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UNION ALL</a:t>
                      </a:r>
                    </a:p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, course FROM students_2024;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All combined results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489557"/>
                  </a:ext>
                </a:extLst>
              </a:tr>
              <a:tr h="1016220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INTERSECT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Returns common results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, course FROM students_2023</a:t>
                      </a:r>
                    </a:p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INTERSECT</a:t>
                      </a:r>
                    </a:p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, course FROM students_2024;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>
                          <a:solidFill>
                            <a:schemeClr val="tx1"/>
                          </a:solidFill>
                        </a:rPr>
                        <a:t>Common results only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587906"/>
                  </a:ext>
                </a:extLst>
              </a:tr>
              <a:tr h="1016220"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EXCEPT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Returns results in first, not second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, course FROM students_2023</a:t>
                      </a:r>
                    </a:p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EXCEPT</a:t>
                      </a:r>
                    </a:p>
                    <a:p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SELECT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, course FROM students_2024;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solidFill>
                            <a:schemeClr val="tx1"/>
                          </a:solidFill>
                        </a:rPr>
                        <a:t>Results only in first</a:t>
                      </a:r>
                    </a:p>
                  </a:txBody>
                  <a:tcPr marL="65713" marR="65713" marT="32856" marB="3285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438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60825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196</Words>
  <Application>Microsoft Office PowerPoint</Application>
  <PresentationFormat>Widescreen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2_Office Theme</vt:lpstr>
      <vt:lpstr>Day – 19 : Set Operators </vt:lpstr>
      <vt:lpstr>Combine the results of two or more SELECT statements</vt:lpstr>
      <vt:lpstr>Combine the results of two or more SELECT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46</cp:revision>
  <dcterms:created xsi:type="dcterms:W3CDTF">2024-11-18T06:26:32Z</dcterms:created>
  <dcterms:modified xsi:type="dcterms:W3CDTF">2024-12-02T10:56:48Z</dcterms:modified>
</cp:coreProperties>
</file>