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5"/>
  </p:notesMasterIdLst>
  <p:sldIdLst>
    <p:sldId id="290" r:id="rId2"/>
    <p:sldId id="304" r:id="rId3"/>
    <p:sldId id="30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471"/>
    <a:srgbClr val="AF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26" autoAdjust="0"/>
  </p:normalViewPr>
  <p:slideViewPr>
    <p:cSldViewPr snapToGrid="0">
      <p:cViewPr varScale="1">
        <p:scale>
          <a:sx n="76" d="100"/>
          <a:sy n="76" d="100"/>
        </p:scale>
        <p:origin x="62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F7208-6FA5-44DF-AC65-C54FAFF4AC7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D804AC-8B66-4BCB-A002-4EAC46462B21}">
      <dgm:prSet/>
      <dgm:spPr/>
      <dgm:t>
        <a:bodyPr/>
        <a:lstStyle/>
        <a:p>
          <a:r>
            <a:rPr lang="en-US" b="1" i="0" baseline="0"/>
            <a:t>Aggregate Functions</a:t>
          </a:r>
          <a:endParaRPr lang="en-US"/>
        </a:p>
      </dgm:t>
    </dgm:pt>
    <dgm:pt modelId="{F8F1219E-4364-4B62-A4DC-641A1EDDFF79}" type="parTrans" cxnId="{05B3ACA6-8E6F-4B15-8C77-30A504D7B1CC}">
      <dgm:prSet/>
      <dgm:spPr/>
      <dgm:t>
        <a:bodyPr/>
        <a:lstStyle/>
        <a:p>
          <a:endParaRPr lang="en-US"/>
        </a:p>
      </dgm:t>
    </dgm:pt>
    <dgm:pt modelId="{6411446A-93B6-4815-9601-8093CB3A4D76}" type="sibTrans" cxnId="{05B3ACA6-8E6F-4B15-8C77-30A504D7B1CC}">
      <dgm:prSet/>
      <dgm:spPr/>
      <dgm:t>
        <a:bodyPr/>
        <a:lstStyle/>
        <a:p>
          <a:endParaRPr lang="en-US"/>
        </a:p>
      </dgm:t>
    </dgm:pt>
    <dgm:pt modelId="{88FCFEE4-A543-425C-AA9C-F5C32893B5EC}">
      <dgm:prSet/>
      <dgm:spPr/>
      <dgm:t>
        <a:bodyPr/>
        <a:lstStyle/>
        <a:p>
          <a:r>
            <a:rPr lang="en-US" b="1" i="0" baseline="0"/>
            <a:t>String Functions</a:t>
          </a:r>
          <a:endParaRPr lang="en-US"/>
        </a:p>
      </dgm:t>
    </dgm:pt>
    <dgm:pt modelId="{76443EF1-81D0-43FB-8AB4-93EE9D3F87E6}" type="parTrans" cxnId="{0E60A97C-0C66-4073-975F-EBE733616DD7}">
      <dgm:prSet/>
      <dgm:spPr/>
      <dgm:t>
        <a:bodyPr/>
        <a:lstStyle/>
        <a:p>
          <a:endParaRPr lang="en-US"/>
        </a:p>
      </dgm:t>
    </dgm:pt>
    <dgm:pt modelId="{135F0C95-CC0A-4005-BD4D-870AF4F71E49}" type="sibTrans" cxnId="{0E60A97C-0C66-4073-975F-EBE733616DD7}">
      <dgm:prSet/>
      <dgm:spPr/>
      <dgm:t>
        <a:bodyPr/>
        <a:lstStyle/>
        <a:p>
          <a:endParaRPr lang="en-US"/>
        </a:p>
      </dgm:t>
    </dgm:pt>
    <dgm:pt modelId="{6F53AE71-C263-4E5A-82E5-6399DAE64835}">
      <dgm:prSet/>
      <dgm:spPr/>
      <dgm:t>
        <a:bodyPr/>
        <a:lstStyle/>
        <a:p>
          <a:r>
            <a:rPr lang="en-US" b="1" i="0" baseline="0"/>
            <a:t>Date and Time Functions</a:t>
          </a:r>
          <a:endParaRPr lang="en-US"/>
        </a:p>
      </dgm:t>
    </dgm:pt>
    <dgm:pt modelId="{9FD9A9DC-8119-4EE3-990E-1354DAB4B571}" type="parTrans" cxnId="{5088132C-7896-466A-A128-24F2A7EAFE6F}">
      <dgm:prSet/>
      <dgm:spPr/>
      <dgm:t>
        <a:bodyPr/>
        <a:lstStyle/>
        <a:p>
          <a:endParaRPr lang="en-US"/>
        </a:p>
      </dgm:t>
    </dgm:pt>
    <dgm:pt modelId="{535B7680-EDBC-49F3-8191-C74FFC22356E}" type="sibTrans" cxnId="{5088132C-7896-466A-A128-24F2A7EAFE6F}">
      <dgm:prSet/>
      <dgm:spPr/>
      <dgm:t>
        <a:bodyPr/>
        <a:lstStyle/>
        <a:p>
          <a:endParaRPr lang="en-US"/>
        </a:p>
      </dgm:t>
    </dgm:pt>
    <dgm:pt modelId="{7AF2D86C-3B5B-4258-A5EE-AD848F3B531C}">
      <dgm:prSet/>
      <dgm:spPr/>
      <dgm:t>
        <a:bodyPr/>
        <a:lstStyle/>
        <a:p>
          <a:r>
            <a:rPr lang="en-US" b="1" i="0" baseline="0"/>
            <a:t>Mathematical Functions</a:t>
          </a:r>
          <a:endParaRPr lang="en-US"/>
        </a:p>
      </dgm:t>
    </dgm:pt>
    <dgm:pt modelId="{2DA3F813-683A-49B9-8DBD-AC58F53D0AE1}" type="parTrans" cxnId="{F0EBD87E-89AE-44A4-A4BA-0549D6E7EBD7}">
      <dgm:prSet/>
      <dgm:spPr/>
      <dgm:t>
        <a:bodyPr/>
        <a:lstStyle/>
        <a:p>
          <a:endParaRPr lang="en-US"/>
        </a:p>
      </dgm:t>
    </dgm:pt>
    <dgm:pt modelId="{82B2DA11-5D65-4A69-A26D-735EDF6AB86C}" type="sibTrans" cxnId="{F0EBD87E-89AE-44A4-A4BA-0549D6E7EBD7}">
      <dgm:prSet/>
      <dgm:spPr/>
      <dgm:t>
        <a:bodyPr/>
        <a:lstStyle/>
        <a:p>
          <a:endParaRPr lang="en-US"/>
        </a:p>
      </dgm:t>
    </dgm:pt>
    <dgm:pt modelId="{4626616C-46A0-4618-BF24-5BF7F56C0F5A}">
      <dgm:prSet/>
      <dgm:spPr/>
      <dgm:t>
        <a:bodyPr/>
        <a:lstStyle/>
        <a:p>
          <a:r>
            <a:rPr lang="en-US" b="1" i="0" baseline="0"/>
            <a:t>Conditional Functions</a:t>
          </a:r>
          <a:endParaRPr lang="en-US"/>
        </a:p>
      </dgm:t>
    </dgm:pt>
    <dgm:pt modelId="{8FE96F56-68CE-4E56-B552-0D8BD15B65F9}" type="parTrans" cxnId="{CB21A1C9-518D-49EF-AEA0-F706892A447C}">
      <dgm:prSet/>
      <dgm:spPr/>
      <dgm:t>
        <a:bodyPr/>
        <a:lstStyle/>
        <a:p>
          <a:endParaRPr lang="en-US"/>
        </a:p>
      </dgm:t>
    </dgm:pt>
    <dgm:pt modelId="{B2805FCC-68A5-48F2-A962-DB6E535E408A}" type="sibTrans" cxnId="{CB21A1C9-518D-49EF-AEA0-F706892A447C}">
      <dgm:prSet/>
      <dgm:spPr/>
      <dgm:t>
        <a:bodyPr/>
        <a:lstStyle/>
        <a:p>
          <a:endParaRPr lang="en-US"/>
        </a:p>
      </dgm:t>
    </dgm:pt>
    <dgm:pt modelId="{03639E71-622C-4F57-B23B-4C3E3E17EB33}">
      <dgm:prSet/>
      <dgm:spPr/>
      <dgm:t>
        <a:bodyPr/>
        <a:lstStyle/>
        <a:p>
          <a:r>
            <a:rPr lang="en-US" b="1" i="0" baseline="0"/>
            <a:t>Window/Analytical Functions</a:t>
          </a:r>
          <a:endParaRPr lang="en-US"/>
        </a:p>
      </dgm:t>
    </dgm:pt>
    <dgm:pt modelId="{BEA680F3-F756-463E-9869-633E8531DB88}" type="parTrans" cxnId="{06C20D42-ABCC-4404-A4F2-6134EAAF61D2}">
      <dgm:prSet/>
      <dgm:spPr/>
      <dgm:t>
        <a:bodyPr/>
        <a:lstStyle/>
        <a:p>
          <a:endParaRPr lang="en-US"/>
        </a:p>
      </dgm:t>
    </dgm:pt>
    <dgm:pt modelId="{C7C91BF6-8D9A-4BA9-8FB1-CDD8A8A99947}" type="sibTrans" cxnId="{06C20D42-ABCC-4404-A4F2-6134EAAF61D2}">
      <dgm:prSet/>
      <dgm:spPr/>
      <dgm:t>
        <a:bodyPr/>
        <a:lstStyle/>
        <a:p>
          <a:endParaRPr lang="en-US"/>
        </a:p>
      </dgm:t>
    </dgm:pt>
    <dgm:pt modelId="{162A06EE-F064-4744-AE45-607F479E8FA7}" type="pres">
      <dgm:prSet presAssocID="{D6DF7208-6FA5-44DF-AC65-C54FAFF4AC7B}" presName="linear" presStyleCnt="0">
        <dgm:presLayoutVars>
          <dgm:dir/>
          <dgm:animLvl val="lvl"/>
          <dgm:resizeHandles val="exact"/>
        </dgm:presLayoutVars>
      </dgm:prSet>
      <dgm:spPr/>
    </dgm:pt>
    <dgm:pt modelId="{698AB3CA-9632-463B-A73C-ED811CE0D69D}" type="pres">
      <dgm:prSet presAssocID="{5DD804AC-8B66-4BCB-A002-4EAC46462B21}" presName="parentLin" presStyleCnt="0"/>
      <dgm:spPr/>
    </dgm:pt>
    <dgm:pt modelId="{545E32E9-C039-4AE0-A65F-C6663677F1E4}" type="pres">
      <dgm:prSet presAssocID="{5DD804AC-8B66-4BCB-A002-4EAC46462B21}" presName="parentLeftMargin" presStyleLbl="node1" presStyleIdx="0" presStyleCnt="6"/>
      <dgm:spPr/>
    </dgm:pt>
    <dgm:pt modelId="{0EE87124-C1F3-4526-8D73-2B3F47764860}" type="pres">
      <dgm:prSet presAssocID="{5DD804AC-8B66-4BCB-A002-4EAC46462B2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8F2F178-CA6A-4EA6-A044-D70FE7B23759}" type="pres">
      <dgm:prSet presAssocID="{5DD804AC-8B66-4BCB-A002-4EAC46462B21}" presName="negativeSpace" presStyleCnt="0"/>
      <dgm:spPr/>
    </dgm:pt>
    <dgm:pt modelId="{CCF5E27B-7F7B-4D45-BA61-B1DBB68891F7}" type="pres">
      <dgm:prSet presAssocID="{5DD804AC-8B66-4BCB-A002-4EAC46462B21}" presName="childText" presStyleLbl="conFgAcc1" presStyleIdx="0" presStyleCnt="6">
        <dgm:presLayoutVars>
          <dgm:bulletEnabled val="1"/>
        </dgm:presLayoutVars>
      </dgm:prSet>
      <dgm:spPr/>
    </dgm:pt>
    <dgm:pt modelId="{EA2DFE0D-340E-4EA8-ACCB-4B053BAFF53B}" type="pres">
      <dgm:prSet presAssocID="{6411446A-93B6-4815-9601-8093CB3A4D76}" presName="spaceBetweenRectangles" presStyleCnt="0"/>
      <dgm:spPr/>
    </dgm:pt>
    <dgm:pt modelId="{2F3DC8FE-7EE9-4AAC-9866-8FD0A2775D4A}" type="pres">
      <dgm:prSet presAssocID="{88FCFEE4-A543-425C-AA9C-F5C32893B5EC}" presName="parentLin" presStyleCnt="0"/>
      <dgm:spPr/>
    </dgm:pt>
    <dgm:pt modelId="{5700CF30-4F4D-4623-B58D-D709C272B74B}" type="pres">
      <dgm:prSet presAssocID="{88FCFEE4-A543-425C-AA9C-F5C32893B5EC}" presName="parentLeftMargin" presStyleLbl="node1" presStyleIdx="0" presStyleCnt="6"/>
      <dgm:spPr/>
    </dgm:pt>
    <dgm:pt modelId="{734EBE1A-D2C1-4EA3-93D2-0E831FCCA15C}" type="pres">
      <dgm:prSet presAssocID="{88FCFEE4-A543-425C-AA9C-F5C32893B5E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F65CE6B2-4DA0-4A9C-99D4-AB0FF9DABD92}" type="pres">
      <dgm:prSet presAssocID="{88FCFEE4-A543-425C-AA9C-F5C32893B5EC}" presName="negativeSpace" presStyleCnt="0"/>
      <dgm:spPr/>
    </dgm:pt>
    <dgm:pt modelId="{6B705EEB-5FE9-4150-8A6C-C5ED0D4C69AB}" type="pres">
      <dgm:prSet presAssocID="{88FCFEE4-A543-425C-AA9C-F5C32893B5EC}" presName="childText" presStyleLbl="conFgAcc1" presStyleIdx="1" presStyleCnt="6">
        <dgm:presLayoutVars>
          <dgm:bulletEnabled val="1"/>
        </dgm:presLayoutVars>
      </dgm:prSet>
      <dgm:spPr/>
    </dgm:pt>
    <dgm:pt modelId="{A6D7902B-2884-468D-BB98-260C09880897}" type="pres">
      <dgm:prSet presAssocID="{135F0C95-CC0A-4005-BD4D-870AF4F71E49}" presName="spaceBetweenRectangles" presStyleCnt="0"/>
      <dgm:spPr/>
    </dgm:pt>
    <dgm:pt modelId="{ABFE91CB-2E6B-4A50-8604-0200C934DB71}" type="pres">
      <dgm:prSet presAssocID="{6F53AE71-C263-4E5A-82E5-6399DAE64835}" presName="parentLin" presStyleCnt="0"/>
      <dgm:spPr/>
    </dgm:pt>
    <dgm:pt modelId="{66657850-C2E7-476A-B19E-A1BC3E50072E}" type="pres">
      <dgm:prSet presAssocID="{6F53AE71-C263-4E5A-82E5-6399DAE64835}" presName="parentLeftMargin" presStyleLbl="node1" presStyleIdx="1" presStyleCnt="6"/>
      <dgm:spPr/>
    </dgm:pt>
    <dgm:pt modelId="{16D0BBB9-E5DD-4AB5-A43B-22559546C690}" type="pres">
      <dgm:prSet presAssocID="{6F53AE71-C263-4E5A-82E5-6399DAE6483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06F8556-3B9A-4BCB-A38F-9636AEDCC318}" type="pres">
      <dgm:prSet presAssocID="{6F53AE71-C263-4E5A-82E5-6399DAE64835}" presName="negativeSpace" presStyleCnt="0"/>
      <dgm:spPr/>
    </dgm:pt>
    <dgm:pt modelId="{29209A91-4D8E-4AF1-A7E8-3D1C8502062A}" type="pres">
      <dgm:prSet presAssocID="{6F53AE71-C263-4E5A-82E5-6399DAE64835}" presName="childText" presStyleLbl="conFgAcc1" presStyleIdx="2" presStyleCnt="6">
        <dgm:presLayoutVars>
          <dgm:bulletEnabled val="1"/>
        </dgm:presLayoutVars>
      </dgm:prSet>
      <dgm:spPr/>
    </dgm:pt>
    <dgm:pt modelId="{3C7B30DE-9EA8-4FFE-8075-36CE701356E2}" type="pres">
      <dgm:prSet presAssocID="{535B7680-EDBC-49F3-8191-C74FFC22356E}" presName="spaceBetweenRectangles" presStyleCnt="0"/>
      <dgm:spPr/>
    </dgm:pt>
    <dgm:pt modelId="{1D92D34C-4F45-41C5-9CB5-7010F07698B2}" type="pres">
      <dgm:prSet presAssocID="{7AF2D86C-3B5B-4258-A5EE-AD848F3B531C}" presName="parentLin" presStyleCnt="0"/>
      <dgm:spPr/>
    </dgm:pt>
    <dgm:pt modelId="{C38DE69E-9870-447D-9C8B-D4F88965D0D8}" type="pres">
      <dgm:prSet presAssocID="{7AF2D86C-3B5B-4258-A5EE-AD848F3B531C}" presName="parentLeftMargin" presStyleLbl="node1" presStyleIdx="2" presStyleCnt="6"/>
      <dgm:spPr/>
    </dgm:pt>
    <dgm:pt modelId="{16417B52-A200-4EDA-94F4-232889F6C2DE}" type="pres">
      <dgm:prSet presAssocID="{7AF2D86C-3B5B-4258-A5EE-AD848F3B531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9C4ED7B-3051-4DA9-B105-87945D46CDBC}" type="pres">
      <dgm:prSet presAssocID="{7AF2D86C-3B5B-4258-A5EE-AD848F3B531C}" presName="negativeSpace" presStyleCnt="0"/>
      <dgm:spPr/>
    </dgm:pt>
    <dgm:pt modelId="{7B9A6E95-4B98-49BB-B5BB-DCC541FB6BEC}" type="pres">
      <dgm:prSet presAssocID="{7AF2D86C-3B5B-4258-A5EE-AD848F3B531C}" presName="childText" presStyleLbl="conFgAcc1" presStyleIdx="3" presStyleCnt="6">
        <dgm:presLayoutVars>
          <dgm:bulletEnabled val="1"/>
        </dgm:presLayoutVars>
      </dgm:prSet>
      <dgm:spPr/>
    </dgm:pt>
    <dgm:pt modelId="{1A87552F-5FA5-47E7-BFA0-C0FBC0111CDA}" type="pres">
      <dgm:prSet presAssocID="{82B2DA11-5D65-4A69-A26D-735EDF6AB86C}" presName="spaceBetweenRectangles" presStyleCnt="0"/>
      <dgm:spPr/>
    </dgm:pt>
    <dgm:pt modelId="{F4329BBF-32E9-48ED-A497-649C426CF6CB}" type="pres">
      <dgm:prSet presAssocID="{4626616C-46A0-4618-BF24-5BF7F56C0F5A}" presName="parentLin" presStyleCnt="0"/>
      <dgm:spPr/>
    </dgm:pt>
    <dgm:pt modelId="{6F78D770-56DE-4D3C-97B0-D7CAA7C3AC87}" type="pres">
      <dgm:prSet presAssocID="{4626616C-46A0-4618-BF24-5BF7F56C0F5A}" presName="parentLeftMargin" presStyleLbl="node1" presStyleIdx="3" presStyleCnt="6"/>
      <dgm:spPr/>
    </dgm:pt>
    <dgm:pt modelId="{40B1A2E0-9CD9-448E-BAC7-40460890E5D2}" type="pres">
      <dgm:prSet presAssocID="{4626616C-46A0-4618-BF24-5BF7F56C0F5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4ECD71-93D1-4C05-9F18-542C83146877}" type="pres">
      <dgm:prSet presAssocID="{4626616C-46A0-4618-BF24-5BF7F56C0F5A}" presName="negativeSpace" presStyleCnt="0"/>
      <dgm:spPr/>
    </dgm:pt>
    <dgm:pt modelId="{04A2E0D5-435A-4539-BDF4-6399C7BEFFAF}" type="pres">
      <dgm:prSet presAssocID="{4626616C-46A0-4618-BF24-5BF7F56C0F5A}" presName="childText" presStyleLbl="conFgAcc1" presStyleIdx="4" presStyleCnt="6">
        <dgm:presLayoutVars>
          <dgm:bulletEnabled val="1"/>
        </dgm:presLayoutVars>
      </dgm:prSet>
      <dgm:spPr/>
    </dgm:pt>
    <dgm:pt modelId="{D0A2C75C-71DC-413A-934C-CD436AD9F6B4}" type="pres">
      <dgm:prSet presAssocID="{B2805FCC-68A5-48F2-A962-DB6E535E408A}" presName="spaceBetweenRectangles" presStyleCnt="0"/>
      <dgm:spPr/>
    </dgm:pt>
    <dgm:pt modelId="{95780351-2BBB-4239-A170-B5BED0ECA636}" type="pres">
      <dgm:prSet presAssocID="{03639E71-622C-4F57-B23B-4C3E3E17EB33}" presName="parentLin" presStyleCnt="0"/>
      <dgm:spPr/>
    </dgm:pt>
    <dgm:pt modelId="{7C94C519-59D2-4C67-B3C1-9E859AF413CD}" type="pres">
      <dgm:prSet presAssocID="{03639E71-622C-4F57-B23B-4C3E3E17EB33}" presName="parentLeftMargin" presStyleLbl="node1" presStyleIdx="4" presStyleCnt="6"/>
      <dgm:spPr/>
    </dgm:pt>
    <dgm:pt modelId="{C21F094C-D9FC-4D78-9176-E883431D8EE3}" type="pres">
      <dgm:prSet presAssocID="{03639E71-622C-4F57-B23B-4C3E3E17EB3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AD56F1A-5FD7-4526-9D37-1DB5E9B53F53}" type="pres">
      <dgm:prSet presAssocID="{03639E71-622C-4F57-B23B-4C3E3E17EB33}" presName="negativeSpace" presStyleCnt="0"/>
      <dgm:spPr/>
    </dgm:pt>
    <dgm:pt modelId="{1CFB6722-2329-4A0E-BE13-EDB956A9D79E}" type="pres">
      <dgm:prSet presAssocID="{03639E71-622C-4F57-B23B-4C3E3E17EB3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D15220E-124B-4524-AD65-53E29128E22A}" type="presOf" srcId="{88FCFEE4-A543-425C-AA9C-F5C32893B5EC}" destId="{734EBE1A-D2C1-4EA3-93D2-0E831FCCA15C}" srcOrd="1" destOrd="0" presId="urn:microsoft.com/office/officeart/2005/8/layout/list1"/>
    <dgm:cxn modelId="{CFD2B315-8EA6-4E4E-B9D4-4D93E66A8299}" type="presOf" srcId="{4626616C-46A0-4618-BF24-5BF7F56C0F5A}" destId="{40B1A2E0-9CD9-448E-BAC7-40460890E5D2}" srcOrd="1" destOrd="0" presId="urn:microsoft.com/office/officeart/2005/8/layout/list1"/>
    <dgm:cxn modelId="{6477EA1B-7D6F-42A0-895F-5D96B8D2FBD2}" type="presOf" srcId="{4626616C-46A0-4618-BF24-5BF7F56C0F5A}" destId="{6F78D770-56DE-4D3C-97B0-D7CAA7C3AC87}" srcOrd="0" destOrd="0" presId="urn:microsoft.com/office/officeart/2005/8/layout/list1"/>
    <dgm:cxn modelId="{9324A027-7DD9-4A73-80E5-D394887879C6}" type="presOf" srcId="{7AF2D86C-3B5B-4258-A5EE-AD848F3B531C}" destId="{16417B52-A200-4EDA-94F4-232889F6C2DE}" srcOrd="1" destOrd="0" presId="urn:microsoft.com/office/officeart/2005/8/layout/list1"/>
    <dgm:cxn modelId="{5088132C-7896-466A-A128-24F2A7EAFE6F}" srcId="{D6DF7208-6FA5-44DF-AC65-C54FAFF4AC7B}" destId="{6F53AE71-C263-4E5A-82E5-6399DAE64835}" srcOrd="2" destOrd="0" parTransId="{9FD9A9DC-8119-4EE3-990E-1354DAB4B571}" sibTransId="{535B7680-EDBC-49F3-8191-C74FFC22356E}"/>
    <dgm:cxn modelId="{26CB8F2E-72C2-4537-9F4F-2A602A6E01E8}" type="presOf" srcId="{6F53AE71-C263-4E5A-82E5-6399DAE64835}" destId="{16D0BBB9-E5DD-4AB5-A43B-22559546C690}" srcOrd="1" destOrd="0" presId="urn:microsoft.com/office/officeart/2005/8/layout/list1"/>
    <dgm:cxn modelId="{1D846E32-32F2-4664-95E7-786D9C3F1BCB}" type="presOf" srcId="{6F53AE71-C263-4E5A-82E5-6399DAE64835}" destId="{66657850-C2E7-476A-B19E-A1BC3E50072E}" srcOrd="0" destOrd="0" presId="urn:microsoft.com/office/officeart/2005/8/layout/list1"/>
    <dgm:cxn modelId="{E4A61A5F-DAE4-40F4-B128-F9D25DE604F3}" type="presOf" srcId="{D6DF7208-6FA5-44DF-AC65-C54FAFF4AC7B}" destId="{162A06EE-F064-4744-AE45-607F479E8FA7}" srcOrd="0" destOrd="0" presId="urn:microsoft.com/office/officeart/2005/8/layout/list1"/>
    <dgm:cxn modelId="{06C20D42-ABCC-4404-A4F2-6134EAAF61D2}" srcId="{D6DF7208-6FA5-44DF-AC65-C54FAFF4AC7B}" destId="{03639E71-622C-4F57-B23B-4C3E3E17EB33}" srcOrd="5" destOrd="0" parTransId="{BEA680F3-F756-463E-9869-633E8531DB88}" sibTransId="{C7C91BF6-8D9A-4BA9-8FB1-CDD8A8A99947}"/>
    <dgm:cxn modelId="{CAEAB24B-A276-4E94-9F83-51F8907B98A0}" type="presOf" srcId="{7AF2D86C-3B5B-4258-A5EE-AD848F3B531C}" destId="{C38DE69E-9870-447D-9C8B-D4F88965D0D8}" srcOrd="0" destOrd="0" presId="urn:microsoft.com/office/officeart/2005/8/layout/list1"/>
    <dgm:cxn modelId="{A544444F-56AC-478F-B663-8E9FB31377F1}" type="presOf" srcId="{03639E71-622C-4F57-B23B-4C3E3E17EB33}" destId="{C21F094C-D9FC-4D78-9176-E883431D8EE3}" srcOrd="1" destOrd="0" presId="urn:microsoft.com/office/officeart/2005/8/layout/list1"/>
    <dgm:cxn modelId="{0E60A97C-0C66-4073-975F-EBE733616DD7}" srcId="{D6DF7208-6FA5-44DF-AC65-C54FAFF4AC7B}" destId="{88FCFEE4-A543-425C-AA9C-F5C32893B5EC}" srcOrd="1" destOrd="0" parTransId="{76443EF1-81D0-43FB-8AB4-93EE9D3F87E6}" sibTransId="{135F0C95-CC0A-4005-BD4D-870AF4F71E49}"/>
    <dgm:cxn modelId="{F0EBD87E-89AE-44A4-A4BA-0549D6E7EBD7}" srcId="{D6DF7208-6FA5-44DF-AC65-C54FAFF4AC7B}" destId="{7AF2D86C-3B5B-4258-A5EE-AD848F3B531C}" srcOrd="3" destOrd="0" parTransId="{2DA3F813-683A-49B9-8DBD-AC58F53D0AE1}" sibTransId="{82B2DA11-5D65-4A69-A26D-735EDF6AB86C}"/>
    <dgm:cxn modelId="{05B3ACA6-8E6F-4B15-8C77-30A504D7B1CC}" srcId="{D6DF7208-6FA5-44DF-AC65-C54FAFF4AC7B}" destId="{5DD804AC-8B66-4BCB-A002-4EAC46462B21}" srcOrd="0" destOrd="0" parTransId="{F8F1219E-4364-4B62-A4DC-641A1EDDFF79}" sibTransId="{6411446A-93B6-4815-9601-8093CB3A4D76}"/>
    <dgm:cxn modelId="{21B9E9A6-A320-4DA6-A447-61A67FFEE6D2}" type="presOf" srcId="{03639E71-622C-4F57-B23B-4C3E3E17EB33}" destId="{7C94C519-59D2-4C67-B3C1-9E859AF413CD}" srcOrd="0" destOrd="0" presId="urn:microsoft.com/office/officeart/2005/8/layout/list1"/>
    <dgm:cxn modelId="{C404B8BB-089D-4C9E-890F-01E4D8F75447}" type="presOf" srcId="{5DD804AC-8B66-4BCB-A002-4EAC46462B21}" destId="{0EE87124-C1F3-4526-8D73-2B3F47764860}" srcOrd="1" destOrd="0" presId="urn:microsoft.com/office/officeart/2005/8/layout/list1"/>
    <dgm:cxn modelId="{2C6298C9-0D9B-4DCC-9666-4AA3CB9DCB10}" type="presOf" srcId="{5DD804AC-8B66-4BCB-A002-4EAC46462B21}" destId="{545E32E9-C039-4AE0-A65F-C6663677F1E4}" srcOrd="0" destOrd="0" presId="urn:microsoft.com/office/officeart/2005/8/layout/list1"/>
    <dgm:cxn modelId="{CB21A1C9-518D-49EF-AEA0-F706892A447C}" srcId="{D6DF7208-6FA5-44DF-AC65-C54FAFF4AC7B}" destId="{4626616C-46A0-4618-BF24-5BF7F56C0F5A}" srcOrd="4" destOrd="0" parTransId="{8FE96F56-68CE-4E56-B552-0D8BD15B65F9}" sibTransId="{B2805FCC-68A5-48F2-A962-DB6E535E408A}"/>
    <dgm:cxn modelId="{7715EBFF-F874-439F-B4A0-A24C81E58768}" type="presOf" srcId="{88FCFEE4-A543-425C-AA9C-F5C32893B5EC}" destId="{5700CF30-4F4D-4623-B58D-D709C272B74B}" srcOrd="0" destOrd="0" presId="urn:microsoft.com/office/officeart/2005/8/layout/list1"/>
    <dgm:cxn modelId="{2DB37364-A97E-485D-85AD-B997D95516C8}" type="presParOf" srcId="{162A06EE-F064-4744-AE45-607F479E8FA7}" destId="{698AB3CA-9632-463B-A73C-ED811CE0D69D}" srcOrd="0" destOrd="0" presId="urn:microsoft.com/office/officeart/2005/8/layout/list1"/>
    <dgm:cxn modelId="{8D330E4B-8D91-4142-80E5-27D8BAE5D1EF}" type="presParOf" srcId="{698AB3CA-9632-463B-A73C-ED811CE0D69D}" destId="{545E32E9-C039-4AE0-A65F-C6663677F1E4}" srcOrd="0" destOrd="0" presId="urn:microsoft.com/office/officeart/2005/8/layout/list1"/>
    <dgm:cxn modelId="{7EE6B1F0-7ECC-4562-AEB1-8A5A201BA0E7}" type="presParOf" srcId="{698AB3CA-9632-463B-A73C-ED811CE0D69D}" destId="{0EE87124-C1F3-4526-8D73-2B3F47764860}" srcOrd="1" destOrd="0" presId="urn:microsoft.com/office/officeart/2005/8/layout/list1"/>
    <dgm:cxn modelId="{2DBE61C2-2B15-4299-8CEF-4C00E14DDBB7}" type="presParOf" srcId="{162A06EE-F064-4744-AE45-607F479E8FA7}" destId="{C8F2F178-CA6A-4EA6-A044-D70FE7B23759}" srcOrd="1" destOrd="0" presId="urn:microsoft.com/office/officeart/2005/8/layout/list1"/>
    <dgm:cxn modelId="{5C708A39-D01A-46F4-91DA-AFF7C01F28B0}" type="presParOf" srcId="{162A06EE-F064-4744-AE45-607F479E8FA7}" destId="{CCF5E27B-7F7B-4D45-BA61-B1DBB68891F7}" srcOrd="2" destOrd="0" presId="urn:microsoft.com/office/officeart/2005/8/layout/list1"/>
    <dgm:cxn modelId="{D9799D4D-2D46-4633-A844-27F62A85708C}" type="presParOf" srcId="{162A06EE-F064-4744-AE45-607F479E8FA7}" destId="{EA2DFE0D-340E-4EA8-ACCB-4B053BAFF53B}" srcOrd="3" destOrd="0" presId="urn:microsoft.com/office/officeart/2005/8/layout/list1"/>
    <dgm:cxn modelId="{2C32D53C-88B8-46B7-986C-751315300EE9}" type="presParOf" srcId="{162A06EE-F064-4744-AE45-607F479E8FA7}" destId="{2F3DC8FE-7EE9-4AAC-9866-8FD0A2775D4A}" srcOrd="4" destOrd="0" presId="urn:microsoft.com/office/officeart/2005/8/layout/list1"/>
    <dgm:cxn modelId="{78F8B3C3-E634-4BBB-96AB-025C7D2238F8}" type="presParOf" srcId="{2F3DC8FE-7EE9-4AAC-9866-8FD0A2775D4A}" destId="{5700CF30-4F4D-4623-B58D-D709C272B74B}" srcOrd="0" destOrd="0" presId="urn:microsoft.com/office/officeart/2005/8/layout/list1"/>
    <dgm:cxn modelId="{EBB2705D-3707-4A51-80C6-AAC52DF8EEC6}" type="presParOf" srcId="{2F3DC8FE-7EE9-4AAC-9866-8FD0A2775D4A}" destId="{734EBE1A-D2C1-4EA3-93D2-0E831FCCA15C}" srcOrd="1" destOrd="0" presId="urn:microsoft.com/office/officeart/2005/8/layout/list1"/>
    <dgm:cxn modelId="{6F7DACBF-73B9-42D1-97DD-909BCE116B76}" type="presParOf" srcId="{162A06EE-F064-4744-AE45-607F479E8FA7}" destId="{F65CE6B2-4DA0-4A9C-99D4-AB0FF9DABD92}" srcOrd="5" destOrd="0" presId="urn:microsoft.com/office/officeart/2005/8/layout/list1"/>
    <dgm:cxn modelId="{27D8E711-D812-4079-983F-6993B87724CE}" type="presParOf" srcId="{162A06EE-F064-4744-AE45-607F479E8FA7}" destId="{6B705EEB-5FE9-4150-8A6C-C5ED0D4C69AB}" srcOrd="6" destOrd="0" presId="urn:microsoft.com/office/officeart/2005/8/layout/list1"/>
    <dgm:cxn modelId="{B8A271C5-39E3-40ED-BB8C-614F2EEB7A1B}" type="presParOf" srcId="{162A06EE-F064-4744-AE45-607F479E8FA7}" destId="{A6D7902B-2884-468D-BB98-260C09880897}" srcOrd="7" destOrd="0" presId="urn:microsoft.com/office/officeart/2005/8/layout/list1"/>
    <dgm:cxn modelId="{8E0CD10F-038F-4A20-959C-E46DDD6A993B}" type="presParOf" srcId="{162A06EE-F064-4744-AE45-607F479E8FA7}" destId="{ABFE91CB-2E6B-4A50-8604-0200C934DB71}" srcOrd="8" destOrd="0" presId="urn:microsoft.com/office/officeart/2005/8/layout/list1"/>
    <dgm:cxn modelId="{FB15B083-AECA-4D5A-AAE4-E92C78A1BF27}" type="presParOf" srcId="{ABFE91CB-2E6B-4A50-8604-0200C934DB71}" destId="{66657850-C2E7-476A-B19E-A1BC3E50072E}" srcOrd="0" destOrd="0" presId="urn:microsoft.com/office/officeart/2005/8/layout/list1"/>
    <dgm:cxn modelId="{7CB51130-0C9D-4AA2-8021-B78A1F22FD38}" type="presParOf" srcId="{ABFE91CB-2E6B-4A50-8604-0200C934DB71}" destId="{16D0BBB9-E5DD-4AB5-A43B-22559546C690}" srcOrd="1" destOrd="0" presId="urn:microsoft.com/office/officeart/2005/8/layout/list1"/>
    <dgm:cxn modelId="{85AF15E6-BE31-4259-A99E-2676D10B85F3}" type="presParOf" srcId="{162A06EE-F064-4744-AE45-607F479E8FA7}" destId="{D06F8556-3B9A-4BCB-A38F-9636AEDCC318}" srcOrd="9" destOrd="0" presId="urn:microsoft.com/office/officeart/2005/8/layout/list1"/>
    <dgm:cxn modelId="{919A318B-ABA0-4173-82CF-9F098DBBECFA}" type="presParOf" srcId="{162A06EE-F064-4744-AE45-607F479E8FA7}" destId="{29209A91-4D8E-4AF1-A7E8-3D1C8502062A}" srcOrd="10" destOrd="0" presId="urn:microsoft.com/office/officeart/2005/8/layout/list1"/>
    <dgm:cxn modelId="{997FE7C7-14BE-4E19-A6EC-C3B11D0AE83A}" type="presParOf" srcId="{162A06EE-F064-4744-AE45-607F479E8FA7}" destId="{3C7B30DE-9EA8-4FFE-8075-36CE701356E2}" srcOrd="11" destOrd="0" presId="urn:microsoft.com/office/officeart/2005/8/layout/list1"/>
    <dgm:cxn modelId="{AD2C5C0D-AC13-4DAB-AE1E-73C2FF999C00}" type="presParOf" srcId="{162A06EE-F064-4744-AE45-607F479E8FA7}" destId="{1D92D34C-4F45-41C5-9CB5-7010F07698B2}" srcOrd="12" destOrd="0" presId="urn:microsoft.com/office/officeart/2005/8/layout/list1"/>
    <dgm:cxn modelId="{6033F5F3-95EE-493E-97C9-64C32AC94AAC}" type="presParOf" srcId="{1D92D34C-4F45-41C5-9CB5-7010F07698B2}" destId="{C38DE69E-9870-447D-9C8B-D4F88965D0D8}" srcOrd="0" destOrd="0" presId="urn:microsoft.com/office/officeart/2005/8/layout/list1"/>
    <dgm:cxn modelId="{0C79F124-78DE-4333-833D-68FA65B86AFD}" type="presParOf" srcId="{1D92D34C-4F45-41C5-9CB5-7010F07698B2}" destId="{16417B52-A200-4EDA-94F4-232889F6C2DE}" srcOrd="1" destOrd="0" presId="urn:microsoft.com/office/officeart/2005/8/layout/list1"/>
    <dgm:cxn modelId="{9FB249D2-D769-42E2-A70C-E9500AEEA8DA}" type="presParOf" srcId="{162A06EE-F064-4744-AE45-607F479E8FA7}" destId="{B9C4ED7B-3051-4DA9-B105-87945D46CDBC}" srcOrd="13" destOrd="0" presId="urn:microsoft.com/office/officeart/2005/8/layout/list1"/>
    <dgm:cxn modelId="{06440295-1605-44B0-BE27-9AA61D409ECB}" type="presParOf" srcId="{162A06EE-F064-4744-AE45-607F479E8FA7}" destId="{7B9A6E95-4B98-49BB-B5BB-DCC541FB6BEC}" srcOrd="14" destOrd="0" presId="urn:microsoft.com/office/officeart/2005/8/layout/list1"/>
    <dgm:cxn modelId="{3F52D530-3B09-4E5F-BFFA-371B3C87F643}" type="presParOf" srcId="{162A06EE-F064-4744-AE45-607F479E8FA7}" destId="{1A87552F-5FA5-47E7-BFA0-C0FBC0111CDA}" srcOrd="15" destOrd="0" presId="urn:microsoft.com/office/officeart/2005/8/layout/list1"/>
    <dgm:cxn modelId="{2C3D37A1-E865-4EB2-93F2-F508EA18E0F7}" type="presParOf" srcId="{162A06EE-F064-4744-AE45-607F479E8FA7}" destId="{F4329BBF-32E9-48ED-A497-649C426CF6CB}" srcOrd="16" destOrd="0" presId="urn:microsoft.com/office/officeart/2005/8/layout/list1"/>
    <dgm:cxn modelId="{13F21396-9CB5-421B-80EA-25AE7177572B}" type="presParOf" srcId="{F4329BBF-32E9-48ED-A497-649C426CF6CB}" destId="{6F78D770-56DE-4D3C-97B0-D7CAA7C3AC87}" srcOrd="0" destOrd="0" presId="urn:microsoft.com/office/officeart/2005/8/layout/list1"/>
    <dgm:cxn modelId="{10F4B522-44A6-4526-8F73-44435918E4DE}" type="presParOf" srcId="{F4329BBF-32E9-48ED-A497-649C426CF6CB}" destId="{40B1A2E0-9CD9-448E-BAC7-40460890E5D2}" srcOrd="1" destOrd="0" presId="urn:microsoft.com/office/officeart/2005/8/layout/list1"/>
    <dgm:cxn modelId="{6785D2D9-BB63-4086-8A9D-45F7020A08D1}" type="presParOf" srcId="{162A06EE-F064-4744-AE45-607F479E8FA7}" destId="{504ECD71-93D1-4C05-9F18-542C83146877}" srcOrd="17" destOrd="0" presId="urn:microsoft.com/office/officeart/2005/8/layout/list1"/>
    <dgm:cxn modelId="{D992BD20-7158-4C53-BB00-B2A38646965B}" type="presParOf" srcId="{162A06EE-F064-4744-AE45-607F479E8FA7}" destId="{04A2E0D5-435A-4539-BDF4-6399C7BEFFAF}" srcOrd="18" destOrd="0" presId="urn:microsoft.com/office/officeart/2005/8/layout/list1"/>
    <dgm:cxn modelId="{A9F43334-FE60-4C7F-814F-B3B98E563238}" type="presParOf" srcId="{162A06EE-F064-4744-AE45-607F479E8FA7}" destId="{D0A2C75C-71DC-413A-934C-CD436AD9F6B4}" srcOrd="19" destOrd="0" presId="urn:microsoft.com/office/officeart/2005/8/layout/list1"/>
    <dgm:cxn modelId="{B5455A4F-22B1-4B62-9D25-43F17EECABE5}" type="presParOf" srcId="{162A06EE-F064-4744-AE45-607F479E8FA7}" destId="{95780351-2BBB-4239-A170-B5BED0ECA636}" srcOrd="20" destOrd="0" presId="urn:microsoft.com/office/officeart/2005/8/layout/list1"/>
    <dgm:cxn modelId="{2B427C20-0AB5-4053-903A-AD8E53E5A8C6}" type="presParOf" srcId="{95780351-2BBB-4239-A170-B5BED0ECA636}" destId="{7C94C519-59D2-4C67-B3C1-9E859AF413CD}" srcOrd="0" destOrd="0" presId="urn:microsoft.com/office/officeart/2005/8/layout/list1"/>
    <dgm:cxn modelId="{1C1A42D0-9B94-4F30-93D7-FD344F66E2F7}" type="presParOf" srcId="{95780351-2BBB-4239-A170-B5BED0ECA636}" destId="{C21F094C-D9FC-4D78-9176-E883431D8EE3}" srcOrd="1" destOrd="0" presId="urn:microsoft.com/office/officeart/2005/8/layout/list1"/>
    <dgm:cxn modelId="{FA63C313-A077-4415-8B61-4664060D2803}" type="presParOf" srcId="{162A06EE-F064-4744-AE45-607F479E8FA7}" destId="{DAD56F1A-5FD7-4526-9D37-1DB5E9B53F53}" srcOrd="21" destOrd="0" presId="urn:microsoft.com/office/officeart/2005/8/layout/list1"/>
    <dgm:cxn modelId="{4D5735C3-0B6E-42A3-A5DE-1E5E8EFDB8B0}" type="presParOf" srcId="{162A06EE-F064-4744-AE45-607F479E8FA7}" destId="{1CFB6722-2329-4A0E-BE13-EDB956A9D79E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5E27B-7F7B-4D45-BA61-B1DBB68891F7}">
      <dsp:nvSpPr>
        <dsp:cNvPr id="0" name=""/>
        <dsp:cNvSpPr/>
      </dsp:nvSpPr>
      <dsp:spPr>
        <a:xfrm>
          <a:off x="0" y="280841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87124-C1F3-4526-8D73-2B3F47764860}">
      <dsp:nvSpPr>
        <dsp:cNvPr id="0" name=""/>
        <dsp:cNvSpPr/>
      </dsp:nvSpPr>
      <dsp:spPr>
        <a:xfrm>
          <a:off x="525780" y="44681"/>
          <a:ext cx="7360920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Aggregate Functions</a:t>
          </a:r>
          <a:endParaRPr lang="en-US" sz="1600" kern="1200"/>
        </a:p>
      </dsp:txBody>
      <dsp:txXfrm>
        <a:off x="548837" y="67738"/>
        <a:ext cx="7314806" cy="426206"/>
      </dsp:txXfrm>
    </dsp:sp>
    <dsp:sp modelId="{6B705EEB-5FE9-4150-8A6C-C5ED0D4C69AB}">
      <dsp:nvSpPr>
        <dsp:cNvPr id="0" name=""/>
        <dsp:cNvSpPr/>
      </dsp:nvSpPr>
      <dsp:spPr>
        <a:xfrm>
          <a:off x="0" y="1006601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264624"/>
              <a:satOff val="2424"/>
              <a:lumOff val="-2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EBE1A-D2C1-4EA3-93D2-0E831FCCA15C}">
      <dsp:nvSpPr>
        <dsp:cNvPr id="0" name=""/>
        <dsp:cNvSpPr/>
      </dsp:nvSpPr>
      <dsp:spPr>
        <a:xfrm>
          <a:off x="525780" y="770441"/>
          <a:ext cx="7360920" cy="472320"/>
        </a:xfrm>
        <a:prstGeom prst="roundRect">
          <a:avLst/>
        </a:prstGeom>
        <a:solidFill>
          <a:schemeClr val="accent5">
            <a:hueOff val="-4264624"/>
            <a:satOff val="2424"/>
            <a:lumOff val="-2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String Functions</a:t>
          </a:r>
          <a:endParaRPr lang="en-US" sz="1600" kern="1200"/>
        </a:p>
      </dsp:txBody>
      <dsp:txXfrm>
        <a:off x="548837" y="793498"/>
        <a:ext cx="7314806" cy="426206"/>
      </dsp:txXfrm>
    </dsp:sp>
    <dsp:sp modelId="{29209A91-4D8E-4AF1-A7E8-3D1C8502062A}">
      <dsp:nvSpPr>
        <dsp:cNvPr id="0" name=""/>
        <dsp:cNvSpPr/>
      </dsp:nvSpPr>
      <dsp:spPr>
        <a:xfrm>
          <a:off x="0" y="1732361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529249"/>
              <a:satOff val="4848"/>
              <a:lumOff val="-4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0BBB9-E5DD-4AB5-A43B-22559546C690}">
      <dsp:nvSpPr>
        <dsp:cNvPr id="0" name=""/>
        <dsp:cNvSpPr/>
      </dsp:nvSpPr>
      <dsp:spPr>
        <a:xfrm>
          <a:off x="525780" y="1496201"/>
          <a:ext cx="7360920" cy="472320"/>
        </a:xfrm>
        <a:prstGeom prst="roundRect">
          <a:avLst/>
        </a:prstGeom>
        <a:solidFill>
          <a:schemeClr val="accent5">
            <a:hueOff val="-8529249"/>
            <a:satOff val="4848"/>
            <a:lumOff val="-4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Date and Time Functions</a:t>
          </a:r>
          <a:endParaRPr lang="en-US" sz="1600" kern="1200"/>
        </a:p>
      </dsp:txBody>
      <dsp:txXfrm>
        <a:off x="548837" y="1519258"/>
        <a:ext cx="7314806" cy="426206"/>
      </dsp:txXfrm>
    </dsp:sp>
    <dsp:sp modelId="{7B9A6E95-4B98-49BB-B5BB-DCC541FB6BEC}">
      <dsp:nvSpPr>
        <dsp:cNvPr id="0" name=""/>
        <dsp:cNvSpPr/>
      </dsp:nvSpPr>
      <dsp:spPr>
        <a:xfrm>
          <a:off x="0" y="2458121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793873"/>
              <a:satOff val="7271"/>
              <a:lumOff val="-6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17B52-A200-4EDA-94F4-232889F6C2DE}">
      <dsp:nvSpPr>
        <dsp:cNvPr id="0" name=""/>
        <dsp:cNvSpPr/>
      </dsp:nvSpPr>
      <dsp:spPr>
        <a:xfrm>
          <a:off x="525780" y="2221961"/>
          <a:ext cx="7360920" cy="472320"/>
        </a:xfrm>
        <a:prstGeom prst="roundRect">
          <a:avLst/>
        </a:prstGeom>
        <a:solidFill>
          <a:schemeClr val="accent5">
            <a:hueOff val="-12793873"/>
            <a:satOff val="7271"/>
            <a:lumOff val="-6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Mathematical Functions</a:t>
          </a:r>
          <a:endParaRPr lang="en-US" sz="1600" kern="1200"/>
        </a:p>
      </dsp:txBody>
      <dsp:txXfrm>
        <a:off x="548837" y="2245018"/>
        <a:ext cx="7314806" cy="426206"/>
      </dsp:txXfrm>
    </dsp:sp>
    <dsp:sp modelId="{04A2E0D5-435A-4539-BDF4-6399C7BEFFAF}">
      <dsp:nvSpPr>
        <dsp:cNvPr id="0" name=""/>
        <dsp:cNvSpPr/>
      </dsp:nvSpPr>
      <dsp:spPr>
        <a:xfrm>
          <a:off x="0" y="3183881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7058497"/>
              <a:satOff val="9695"/>
              <a:lumOff val="-8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B1A2E0-9CD9-448E-BAC7-40460890E5D2}">
      <dsp:nvSpPr>
        <dsp:cNvPr id="0" name=""/>
        <dsp:cNvSpPr/>
      </dsp:nvSpPr>
      <dsp:spPr>
        <a:xfrm>
          <a:off x="525780" y="2947721"/>
          <a:ext cx="7360920" cy="472320"/>
        </a:xfrm>
        <a:prstGeom prst="roundRect">
          <a:avLst/>
        </a:prstGeom>
        <a:solidFill>
          <a:schemeClr val="accent5">
            <a:hueOff val="-17058497"/>
            <a:satOff val="9695"/>
            <a:lumOff val="-8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Conditional Functions</a:t>
          </a:r>
          <a:endParaRPr lang="en-US" sz="1600" kern="1200"/>
        </a:p>
      </dsp:txBody>
      <dsp:txXfrm>
        <a:off x="548837" y="2970778"/>
        <a:ext cx="7314806" cy="426206"/>
      </dsp:txXfrm>
    </dsp:sp>
    <dsp:sp modelId="{1CFB6722-2329-4A0E-BE13-EDB956A9D79E}">
      <dsp:nvSpPr>
        <dsp:cNvPr id="0" name=""/>
        <dsp:cNvSpPr/>
      </dsp:nvSpPr>
      <dsp:spPr>
        <a:xfrm>
          <a:off x="0" y="3909642"/>
          <a:ext cx="1051560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F094C-D9FC-4D78-9176-E883431D8EE3}">
      <dsp:nvSpPr>
        <dsp:cNvPr id="0" name=""/>
        <dsp:cNvSpPr/>
      </dsp:nvSpPr>
      <dsp:spPr>
        <a:xfrm>
          <a:off x="525780" y="3673482"/>
          <a:ext cx="7360920" cy="472320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Window/Analytical Functions</a:t>
          </a:r>
          <a:endParaRPr lang="en-US" sz="1600" kern="1200"/>
        </a:p>
      </dsp:txBody>
      <dsp:txXfrm>
        <a:off x="548837" y="3696539"/>
        <a:ext cx="7314806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665F-5E33-43E4-A750-D68BC466F79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A0DA-6648-4339-9795-21042369C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D596-F1DD-BB25-C065-AC7D0177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C48B1-90B0-2D3E-EB10-8EEC4BD50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65CEE-64FF-D7AA-817A-42FAAB1D3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AFA2-3A22-55F4-9DE3-22CF709D6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7A0DA-6648-4339-9795-21042369CF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53-0B58-B0AC-E497-49061B9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2CC7-9A0A-1D29-EF5C-308EC5AA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9D8-FCF4-94B0-20D1-81A9455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379-79CD-FB42-9932-9178435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0E2-2167-89FE-A2CA-F7D2FCC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1BC-3807-0EDF-34A1-50A7B6F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E2D5-3D60-8341-FE04-E6344CCF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2998-CA48-56C4-4C2D-FEB71106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DC41-8A44-34C0-DEA7-9443111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940-002F-2530-3F59-7E192A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6C232-87C8-E27D-0A78-AF178CD3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DF2E-11B8-3377-792B-992DF105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3114-FEDD-BD07-C435-D3A547B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1017-F891-1E67-27AB-6D4988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EEC-6CB3-22AA-6539-C149C73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681-F304-2AF9-2588-DFAFC59E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E6F-050F-43A1-CDD2-3E6003B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4191-C89F-56E2-D51A-348D530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BF6A-5535-58A3-8878-B08AF5F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B922-CBAD-47E1-8D17-893EFCF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9EA-74CE-21A1-3EAE-EADA0D9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B86A-7F82-802C-DAA2-9AB83E69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2685-A051-9551-245D-E7945FF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851-9F4D-15B2-A290-71F4CBF0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FE3-CE1F-0C24-D9E1-9E8967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AC-EFE7-A72B-27D7-76E6462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5A3-C258-8AFD-6ED4-EF4F2DE7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2DA9-ECCD-CA0A-3CEC-DA5E815D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17F-DECB-D504-371F-4708E95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FFB6-154E-CA57-43C0-9B8A4A2A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F597-09A8-54F8-C3DF-94B3766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885-E09F-7161-1444-67E8FB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79D7-EC48-28B9-2091-22F4D1B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CAF-EB96-00C9-23B3-1E1325F6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2E33-3E69-6515-9AF6-F271C20B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452A-9723-8964-53AF-C4F9255F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3846-6B5A-ADB1-F21B-2F1DCFE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81896-57A2-D907-1B12-1E1812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99A7-6C2E-9993-C88A-EBA056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0E2-DD4E-EE8D-7324-FBA1C0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6898-37CF-984D-7ADA-A64D575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2704-6300-3993-EB08-8CA1A1F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C88B-523D-7F67-B98C-4D28A3C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EB32-B48F-2431-47BB-0DFDEC3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229-5D2B-A18B-EA11-EA7AD7E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45A-176F-9C56-DEA2-F8CAD9E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262-EE01-2649-5898-C680C34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DC6-3F9A-B062-CEAC-0C9D8F55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3D6C-069D-ECA3-30A8-BA3D8058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F5D1-CC07-CC48-1D62-70CB518F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DB48-82C7-F722-C1DE-09370C5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5C60-D0D5-F9AE-C46F-FEFF0094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863-A0C9-AA3A-0852-35FE65F2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17B1A-8F20-17D7-5D9E-0C20F3D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F35-CABF-420E-1062-75FEB830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100-5A9C-8803-1D4C-BFC22F6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3F0C-A569-AAAB-6BEA-DFC6C1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1138-E336-8848-5AB3-DA4170A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717E-B566-3A11-B968-C1F557D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5CD9-AF3E-D2CE-1DA1-333F368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52C-3C9A-5005-C058-71F835B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BAD-89A3-0DDA-8B66-D4024E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CD7-E21A-53DC-384E-A92B043CC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59D5B-4A7D-389E-740C-745E6F34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9" name="Rectangle 117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B9EC8-8685-1CD7-6796-281486ED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</a:rPr>
              <a:t>Day – </a:t>
            </a:r>
            <a:r>
              <a:rPr lang="en-US" sz="7200" dirty="0"/>
              <a:t>20</a:t>
            </a:r>
            <a:r>
              <a:rPr lang="en-US" sz="7200" kern="1200" dirty="0">
                <a:solidFill>
                  <a:schemeClr val="tx1"/>
                </a:solidFill>
              </a:rPr>
              <a:t> :</a:t>
            </a:r>
            <a:br>
              <a:rPr lang="en-US" sz="3600" dirty="0"/>
            </a:br>
            <a:r>
              <a:rPr lang="en-IN" sz="7200" dirty="0"/>
              <a:t>Functions in SQL</a:t>
            </a:r>
            <a:br>
              <a:rPr lang="en-IN" sz="3600" b="1" dirty="0"/>
            </a:br>
            <a:endParaRPr lang="en-US" sz="3600" kern="1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D36D1-F907-5889-9431-B47240F2396A}"/>
              </a:ext>
            </a:extLst>
          </p:cNvPr>
          <p:cNvSpPr txBox="1">
            <a:spLocks/>
          </p:cNvSpPr>
          <p:nvPr/>
        </p:nvSpPr>
        <p:spPr>
          <a:xfrm>
            <a:off x="1423415" y="6452777"/>
            <a:ext cx="9144000" cy="3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created by Satish Dhawale  | www.skillcourse.in</a:t>
            </a:r>
          </a:p>
        </p:txBody>
      </p: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Benefits of Learning PostgreSQL: Empowering Your Data Journey">
            <a:extLst>
              <a:ext uri="{FF2B5EF4-FFF2-40B4-BE49-F238E27FC236}">
                <a16:creationId xmlns:a16="http://schemas.microsoft.com/office/drawing/2014/main" id="{361E3F70-CCD4-DC44-46A0-05616533B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16239" r="16271" b="21398"/>
          <a:stretch/>
        </p:blipFill>
        <p:spPr bwMode="auto">
          <a:xfrm>
            <a:off x="895175" y="649291"/>
            <a:ext cx="1257647" cy="6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yellow logo in a white circle&#10;&#10;Description automatically generated">
            <a:extLst>
              <a:ext uri="{FF2B5EF4-FFF2-40B4-BE49-F238E27FC236}">
                <a16:creationId xmlns:a16="http://schemas.microsoft.com/office/drawing/2014/main" id="{87B38254-4293-EC48-7E31-38910CA0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17" y="649291"/>
            <a:ext cx="679101" cy="6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07DA4-D1B1-6E17-07D5-6622F1280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List of Functions in SQL</a:t>
            </a:r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32562C6-6056-3A8A-9E0D-6074475A01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30034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10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673A2-8521-B527-112A-3DA777DC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/>
              <a:t>Aggregate functions perform calculations on a set of values and return a single value.</a:t>
            </a:r>
            <a:endParaRPr lang="en-IN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6DA103-E58F-FC1D-8D85-7A9F13247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539278"/>
              </p:ext>
            </p:extLst>
          </p:nvPr>
        </p:nvGraphicFramePr>
        <p:xfrm>
          <a:off x="838200" y="2096915"/>
          <a:ext cx="10515601" cy="4016231"/>
        </p:xfrm>
        <a:graphic>
          <a:graphicData uri="http://schemas.openxmlformats.org/drawingml/2006/table">
            <a:tbl>
              <a:tblPr/>
              <a:tblGrid>
                <a:gridCol w="2029288">
                  <a:extLst>
                    <a:ext uri="{9D8B030D-6E8A-4147-A177-3AD203B41FA5}">
                      <a16:colId xmlns:a16="http://schemas.microsoft.com/office/drawing/2014/main" val="2461604419"/>
                    </a:ext>
                  </a:extLst>
                </a:gridCol>
                <a:gridCol w="2789046">
                  <a:extLst>
                    <a:ext uri="{9D8B030D-6E8A-4147-A177-3AD203B41FA5}">
                      <a16:colId xmlns:a16="http://schemas.microsoft.com/office/drawing/2014/main" val="1895907460"/>
                    </a:ext>
                  </a:extLst>
                </a:gridCol>
                <a:gridCol w="2908221">
                  <a:extLst>
                    <a:ext uri="{9D8B030D-6E8A-4147-A177-3AD203B41FA5}">
                      <a16:colId xmlns:a16="http://schemas.microsoft.com/office/drawing/2014/main" val="2049219170"/>
                    </a:ext>
                  </a:extLst>
                </a:gridCol>
                <a:gridCol w="2789046">
                  <a:extLst>
                    <a:ext uri="{9D8B030D-6E8A-4147-A177-3AD203B41FA5}">
                      <a16:colId xmlns:a16="http://schemas.microsoft.com/office/drawing/2014/main" val="1419516967"/>
                    </a:ext>
                  </a:extLst>
                </a:gridCol>
              </a:tblGrid>
              <a:tr h="426846">
                <a:tc>
                  <a:txBody>
                    <a:bodyPr/>
                    <a:lstStyle/>
                    <a:p>
                      <a:r>
                        <a:rPr lang="en-IN" sz="1900" b="1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1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1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1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490846"/>
                  </a:ext>
                </a:extLst>
              </a:tr>
              <a:tr h="717877"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COUNT()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Returns the number of rows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SELECT COUNT(*) FROM employees;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Total number of rows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40729"/>
                  </a:ext>
                </a:extLst>
              </a:tr>
              <a:tr h="717877"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SUM()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Returns the sum of a column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SELECT SUM(salary) FROM employees;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Total salary of all employees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026951"/>
                  </a:ext>
                </a:extLst>
              </a:tr>
              <a:tr h="717877"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AVG()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Returns the average value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SELECT AVG(salary) FROM employees;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Average salary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557854"/>
                  </a:ext>
                </a:extLst>
              </a:tr>
              <a:tr h="717877"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MAX()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Returns the maximum value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SELECT MAX(salary) FROM employees;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Highest salary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795460"/>
                  </a:ext>
                </a:extLst>
              </a:tr>
              <a:tr h="717877"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MIN()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Returns the minimum value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SELECT MIN(salary) FROM employees;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solidFill>
                            <a:schemeClr val="tx1"/>
                          </a:solidFill>
                        </a:rPr>
                        <a:t>Lowest salary</a:t>
                      </a:r>
                    </a:p>
                  </a:txBody>
                  <a:tcPr marL="97010" marR="97010" marT="48505" marB="48505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003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44717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147</Words>
  <Application>Microsoft Office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2_Office Theme</vt:lpstr>
      <vt:lpstr>Day – 20 : Functions in SQL </vt:lpstr>
      <vt:lpstr>List of Functions in SQL</vt:lpstr>
      <vt:lpstr>Aggregate functions perform calculations on a set of values and return a single value.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48</cp:revision>
  <dcterms:created xsi:type="dcterms:W3CDTF">2024-11-18T06:26:32Z</dcterms:created>
  <dcterms:modified xsi:type="dcterms:W3CDTF">2024-12-02T11:25:33Z</dcterms:modified>
</cp:coreProperties>
</file>