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4"/>
  </p:notesMasterIdLst>
  <p:sldIdLst>
    <p:sldId id="290" r:id="rId2"/>
    <p:sldId id="30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9471"/>
    <a:srgbClr val="AF7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26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A665F-5E33-43E4-A750-D68BC466F79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7A0DA-6648-4339-9795-21042369C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921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1D596-F1DD-BB25-C065-AC7D01779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3C48B1-90B0-2D3E-EB10-8EEC4BD505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765CEE-64FF-D7AA-817A-42FAAB1D3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AAFA2-3A22-55F4-9DE3-22CF709D62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7A0DA-6648-4339-9795-21042369CF1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474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CA53-0B58-B0AC-E497-49061B9C1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72CC7-9A0A-1D29-EF5C-308EC5AAB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6D9D8-FCF4-94B0-20D1-81A94557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F7379-79CD-FB42-9932-91784350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3A0E2-2167-89FE-A2CA-F7D2FCC8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1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11BC-3807-0EDF-34A1-50A7B6F0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7E2D5-3D60-8341-FE04-E6344CCF5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42998-CA48-56C4-4C2D-FEB71106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4DC41-8A44-34C0-DEA7-94431114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05940-002F-2530-3F59-7E192A7F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7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6C232-87C8-E27D-0A78-AF178CD30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BDF2E-11B8-3377-792B-992DF1053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C3114-FEDD-BD07-C435-D3A547B4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51017-F891-1E67-27AB-6D49885B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3BEEC-6CB3-22AA-6539-C149C73D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7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C681-F304-2AF9-2588-DFAFC59E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F9E6F-050F-43A1-CDD2-3E6003B94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04191-C89F-56E2-D51A-348D5302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EBF6A-5535-58A3-8878-B08AF5FF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5B922-CBAD-47E1-8D17-893EFCF2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0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89EA-74CE-21A1-3EAE-EADA0D94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CB86A-7F82-802C-DAA2-9AB83E69F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F2685-A051-9551-245D-E7945FFD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15851-9F4D-15B2-A290-71F4CBF0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18FE3-CE1F-0C24-D9E1-9E8967CB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84AC-EFE7-A72B-27D7-76E6462A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B25A3-C258-8AFD-6ED4-EF4F2DE74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F2DA9-ECCD-CA0A-3CEC-DA5E815DB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1C17F-DECB-D504-371F-4708E95B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CFFB6-154E-CA57-43C0-9B8A4A2A6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BF597-09A8-54F8-C3DF-94B37663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2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D885-E09F-7161-1444-67E8FB60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079D7-EC48-28B9-2091-22F4D1B9F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CCCAF-EB96-00C9-23B3-1E1325F65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A2E33-3E69-6515-9AF6-F271C20BE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9452A-9723-8964-53AF-C4F9255F3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63846-6B5A-ADB1-F21B-2F1DCFE9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81896-57A2-D907-1B12-1E181223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B99A7-6C2E-9993-C88A-EBA05683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8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00E2-DD4E-EE8D-7324-FBA1C054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96898-37CF-984D-7ADA-A64D575F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C2704-6300-3993-EB08-8CA1A1FE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6C88B-523D-7F67-B98C-4D28A3CB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5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3CEB32-B48F-2431-47BB-0DFDEC3D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63229-5D2B-A18B-EA11-EA7AD7E3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7C45A-176F-9C56-DEA2-F8CAD9EB7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1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A262-EE01-2649-5898-C680C345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65DC6-3F9A-B062-CEAC-0C9D8F559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83D6C-069D-ECA3-30A8-BA3D80586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DF5D1-CC07-CC48-1D62-70CB518F4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2DB48-82C7-F722-C1DE-09370C52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15C60-D0D5-F9AE-C46F-FEFF0094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4863-A0C9-AA3A-0852-35FE65F20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17B1A-8F20-17D7-5D9E-0C20F3D28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EAF35-CABF-420E-1062-75FEB8303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C2100-5A9C-8803-1D4C-BFC22F6A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53F0C-A569-AAAB-6BEA-DFC6C17E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1138-E336-8848-5AB3-DA4170A4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1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CA717E-B566-3A11-B968-C1F557D1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A5CD9-AF3E-D2CE-1DA1-333F368CF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8052C-3C9A-5005-C058-71F835B8A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DABAD-89A3-0DDA-8B66-D4024ECBA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8CCD7-E21A-53DC-384E-A92B043CC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7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B59D5B-4A7D-389E-740C-745E6F34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9" name="Rectangle 117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1" name="Rectangle 118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3" name="Rectangle 118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B9EC8-8685-1CD7-6796-281486ED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</a:rPr>
              <a:t>Day – </a:t>
            </a:r>
            <a:r>
              <a:rPr lang="en-US" sz="7200" dirty="0"/>
              <a:t>22</a:t>
            </a:r>
            <a:r>
              <a:rPr lang="en-US" sz="7200" kern="1200" dirty="0">
                <a:solidFill>
                  <a:schemeClr val="tx1"/>
                </a:solidFill>
              </a:rPr>
              <a:t> :</a:t>
            </a:r>
            <a:br>
              <a:rPr lang="en-US" sz="3600" dirty="0"/>
            </a:br>
            <a:r>
              <a:rPr lang="en-IN" sz="7200" dirty="0"/>
              <a:t>Date &amp; Time Functions in SQL - I</a:t>
            </a:r>
            <a:br>
              <a:rPr lang="en-IN" sz="3600" b="1" dirty="0"/>
            </a:br>
            <a:endParaRPr lang="en-US" sz="3600" kern="1200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BD36D1-F907-5889-9431-B47240F2396A}"/>
              </a:ext>
            </a:extLst>
          </p:cNvPr>
          <p:cNvSpPr txBox="1">
            <a:spLocks/>
          </p:cNvSpPr>
          <p:nvPr/>
        </p:nvSpPr>
        <p:spPr>
          <a:xfrm>
            <a:off x="1423415" y="6452777"/>
            <a:ext cx="9144000" cy="306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Course created by Satish Dhawale  | www.skillcourse.in</a:t>
            </a:r>
          </a:p>
        </p:txBody>
      </p:sp>
      <p:cxnSp>
        <p:nvCxnSpPr>
          <p:cNvPr id="1185" name="Straight Connector 118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The Benefits of Learning PostgreSQL: Empowering Your Data Journey">
            <a:extLst>
              <a:ext uri="{FF2B5EF4-FFF2-40B4-BE49-F238E27FC236}">
                <a16:creationId xmlns:a16="http://schemas.microsoft.com/office/drawing/2014/main" id="{361E3F70-CCD4-DC44-46A0-05616533BA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9" t="16239" r="16271" b="21398"/>
          <a:stretch/>
        </p:blipFill>
        <p:spPr bwMode="auto">
          <a:xfrm>
            <a:off x="895175" y="649291"/>
            <a:ext cx="1257647" cy="64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blue and yellow logo in a white circle&#10;&#10;Description automatically generated">
            <a:extLst>
              <a:ext uri="{FF2B5EF4-FFF2-40B4-BE49-F238E27FC236}">
                <a16:creationId xmlns:a16="http://schemas.microsoft.com/office/drawing/2014/main" id="{87B38254-4293-EC48-7E31-38910CA067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17" y="649291"/>
            <a:ext cx="679101" cy="67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4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F31E2-B972-F20D-7DF4-1BA753960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Date functions perform operations on date and time data.</a:t>
            </a:r>
            <a:endParaRPr lang="en-IN" sz="310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FFF379-1EC9-853F-2E97-684B53D103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462408"/>
              </p:ext>
            </p:extLst>
          </p:nvPr>
        </p:nvGraphicFramePr>
        <p:xfrm>
          <a:off x="644056" y="1788607"/>
          <a:ext cx="10927831" cy="4495493"/>
        </p:xfrm>
        <a:graphic>
          <a:graphicData uri="http://schemas.openxmlformats.org/drawingml/2006/table">
            <a:tbl>
              <a:tblPr>
                <a:solidFill>
                  <a:srgbClr val="F2F2F2">
                    <a:alpha val="30196"/>
                  </a:srgbClr>
                </a:solidFill>
              </a:tblPr>
              <a:tblGrid>
                <a:gridCol w="2728675">
                  <a:extLst>
                    <a:ext uri="{9D8B030D-6E8A-4147-A177-3AD203B41FA5}">
                      <a16:colId xmlns:a16="http://schemas.microsoft.com/office/drawing/2014/main" val="4110433135"/>
                    </a:ext>
                  </a:extLst>
                </a:gridCol>
                <a:gridCol w="2728675">
                  <a:extLst>
                    <a:ext uri="{9D8B030D-6E8A-4147-A177-3AD203B41FA5}">
                      <a16:colId xmlns:a16="http://schemas.microsoft.com/office/drawing/2014/main" val="124878805"/>
                    </a:ext>
                  </a:extLst>
                </a:gridCol>
                <a:gridCol w="2728675">
                  <a:extLst>
                    <a:ext uri="{9D8B030D-6E8A-4147-A177-3AD203B41FA5}">
                      <a16:colId xmlns:a16="http://schemas.microsoft.com/office/drawing/2014/main" val="1313772059"/>
                    </a:ext>
                  </a:extLst>
                </a:gridCol>
                <a:gridCol w="2741806">
                  <a:extLst>
                    <a:ext uri="{9D8B030D-6E8A-4147-A177-3AD203B41FA5}">
                      <a16:colId xmlns:a16="http://schemas.microsoft.com/office/drawing/2014/main" val="42721961"/>
                    </a:ext>
                  </a:extLst>
                </a:gridCol>
              </a:tblGrid>
              <a:tr h="501067">
                <a:tc>
                  <a:txBody>
                    <a:bodyPr/>
                    <a:lstStyle/>
                    <a:p>
                      <a:r>
                        <a:rPr lang="en-IN" sz="1500" b="1" cap="none" spc="0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 marL="127048" marR="94911" marT="97729" marB="9772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 cap="none" spc="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127048" marR="94911" marT="97729" marB="9772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 cap="none" spc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marL="127048" marR="94911" marT="97729" marB="9772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 cap="none" spc="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marL="127048" marR="94911" marT="97729" marB="9772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961898"/>
                  </a:ext>
                </a:extLst>
              </a:tr>
              <a:tr h="748073"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NOW()</a:t>
                      </a:r>
                    </a:p>
                  </a:txBody>
                  <a:tcPr marL="127048" marR="94911" marT="97729" marB="9772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Returns the current date and time</a:t>
                      </a:r>
                    </a:p>
                  </a:txBody>
                  <a:tcPr marL="127048" marR="94911" marT="97729" marB="9772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SELECT NOW();</a:t>
                      </a:r>
                    </a:p>
                  </a:txBody>
                  <a:tcPr marL="127048" marR="94911" marT="97729" marB="9772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Current date and time</a:t>
                      </a:r>
                    </a:p>
                  </a:txBody>
                  <a:tcPr marL="127048" marR="94911" marT="97729" marB="9772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919226"/>
                  </a:ext>
                </a:extLst>
              </a:tr>
              <a:tr h="501067"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CURRENT_DATE()</a:t>
                      </a:r>
                    </a:p>
                  </a:txBody>
                  <a:tcPr marL="127048" marR="94911" marT="97729" marB="9772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Returns the current date</a:t>
                      </a:r>
                    </a:p>
                  </a:txBody>
                  <a:tcPr marL="127048" marR="94911" marT="97729" marB="9772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SELECT CURRENT_DATE;</a:t>
                      </a:r>
                    </a:p>
                  </a:txBody>
                  <a:tcPr marL="127048" marR="94911" marT="97729" marB="9772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Current date</a:t>
                      </a:r>
                    </a:p>
                  </a:txBody>
                  <a:tcPr marL="127048" marR="94911" marT="97729" marB="9772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954175"/>
                  </a:ext>
                </a:extLst>
              </a:tr>
              <a:tr h="501067"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CURRENT_TIME()</a:t>
                      </a:r>
                    </a:p>
                  </a:txBody>
                  <a:tcPr marL="127048" marR="94911" marT="97729" marB="9772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Returns the current time</a:t>
                      </a:r>
                    </a:p>
                  </a:txBody>
                  <a:tcPr marL="127048" marR="94911" marT="97729" marB="9772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SELECT CURRENT_TIME;</a:t>
                      </a:r>
                    </a:p>
                  </a:txBody>
                  <a:tcPr marL="127048" marR="94911" marT="97729" marB="9772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Current time</a:t>
                      </a:r>
                    </a:p>
                  </a:txBody>
                  <a:tcPr marL="127048" marR="94911" marT="97729" marB="9772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704052"/>
                  </a:ext>
                </a:extLst>
              </a:tr>
              <a:tr h="748073"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DATE_PART()</a:t>
                      </a:r>
                    </a:p>
                  </a:txBody>
                  <a:tcPr marL="127048" marR="94911" marT="97729" marB="9772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Extracts a part of the date</a:t>
                      </a:r>
                    </a:p>
                  </a:txBody>
                  <a:tcPr marL="127048" marR="94911" marT="97729" marB="9772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SELECT DATE_PART('year', NOW());</a:t>
                      </a:r>
                    </a:p>
                  </a:txBody>
                  <a:tcPr marL="127048" marR="94911" marT="97729" marB="9772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Current year</a:t>
                      </a:r>
                    </a:p>
                  </a:txBody>
                  <a:tcPr marL="127048" marR="94911" marT="97729" marB="9772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544531"/>
                  </a:ext>
                </a:extLst>
              </a:tr>
              <a:tr h="748073"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AGE()</a:t>
                      </a:r>
                    </a:p>
                  </a:txBody>
                  <a:tcPr marL="127048" marR="94911" marT="97729" marB="9772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Returns the age between two dates</a:t>
                      </a:r>
                    </a:p>
                  </a:txBody>
                  <a:tcPr marL="127048" marR="94911" marT="97729" marB="9772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SELECT AGE('2024-11-28');</a:t>
                      </a:r>
                    </a:p>
                  </a:txBody>
                  <a:tcPr marL="127048" marR="94911" marT="97729" marB="9772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Time difference from the date</a:t>
                      </a:r>
                    </a:p>
                  </a:txBody>
                  <a:tcPr marL="127048" marR="94911" marT="97729" marB="9772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91334"/>
                  </a:ext>
                </a:extLst>
              </a:tr>
              <a:tr h="748073"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EXTRACT()</a:t>
                      </a:r>
                    </a:p>
                  </a:txBody>
                  <a:tcPr marL="127048" marR="94911" marT="97729" marB="9772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Extracts a specific part of the date</a:t>
                      </a:r>
                    </a:p>
                  </a:txBody>
                  <a:tcPr marL="127048" marR="94911" marT="97729" marB="9772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SELECT EXTRACT(MONTH FROM NOW());</a:t>
                      </a:r>
                    </a:p>
                  </a:txBody>
                  <a:tcPr marL="127048" marR="94911" marT="97729" marB="9772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cap="none" spc="0" dirty="0">
                          <a:solidFill>
                            <a:schemeClr val="tx1"/>
                          </a:solidFill>
                        </a:rPr>
                        <a:t>Current month</a:t>
                      </a:r>
                    </a:p>
                  </a:txBody>
                  <a:tcPr marL="127048" marR="94911" marT="97729" marB="9772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966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84668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142</Words>
  <Application>Microsoft Office PowerPoint</Application>
  <PresentationFormat>Widescreen</PresentationFormat>
  <Paragraphs>32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2_Office Theme</vt:lpstr>
      <vt:lpstr>Day – 22 : Date &amp; Time Functions in SQL - I </vt:lpstr>
      <vt:lpstr>Date functions perform operations on date and time data.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Satish Dhawale</dc:creator>
  <cp:lastModifiedBy>Satish Dhawale</cp:lastModifiedBy>
  <cp:revision>50</cp:revision>
  <dcterms:created xsi:type="dcterms:W3CDTF">2024-11-18T06:26:32Z</dcterms:created>
  <dcterms:modified xsi:type="dcterms:W3CDTF">2024-12-03T12:48:12Z</dcterms:modified>
</cp:coreProperties>
</file>