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8"/>
  </p:notesMasterIdLst>
  <p:sldIdLst>
    <p:sldId id="290" r:id="rId2"/>
    <p:sldId id="306" r:id="rId3"/>
    <p:sldId id="307" r:id="rId4"/>
    <p:sldId id="308" r:id="rId5"/>
    <p:sldId id="310" r:id="rId6"/>
    <p:sldId id="30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E3BF7E7-FF9A-4311-AA1E-4455309DD30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7E1E73-BC18-4581-A6BD-3D458D1F7873}">
      <dgm:prSet/>
      <dgm:spPr/>
      <dgm:t>
        <a:bodyPr/>
        <a:lstStyle/>
        <a:p>
          <a:r>
            <a:rPr lang="en-US" b="1" i="0" baseline="0"/>
            <a:t>Expensive</a:t>
          </a:r>
          <a:r>
            <a:rPr lang="en-US" b="0" i="0" baseline="0"/>
            <a:t> if the price is greater than or equal to 50,000.</a:t>
          </a:r>
          <a:endParaRPr lang="en-US"/>
        </a:p>
      </dgm:t>
    </dgm:pt>
    <dgm:pt modelId="{19E82A1D-8D3A-4079-9D3B-8DDC06E90DA6}" type="parTrans" cxnId="{706846DE-7C97-4D13-95BB-B6968AE82728}">
      <dgm:prSet/>
      <dgm:spPr/>
      <dgm:t>
        <a:bodyPr/>
        <a:lstStyle/>
        <a:p>
          <a:endParaRPr lang="en-US"/>
        </a:p>
      </dgm:t>
    </dgm:pt>
    <dgm:pt modelId="{F163EA6F-42FF-499B-8625-5F18EB0A9941}" type="sibTrans" cxnId="{706846DE-7C97-4D13-95BB-B6968AE8272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DF115B4A-6C48-4F0B-A77C-51C3A22D0C3E}">
      <dgm:prSet/>
      <dgm:spPr/>
      <dgm:t>
        <a:bodyPr/>
        <a:lstStyle/>
        <a:p>
          <a:r>
            <a:rPr lang="en-US" b="1" i="0" baseline="0"/>
            <a:t>Moderate</a:t>
          </a:r>
          <a:r>
            <a:rPr lang="en-US" b="0" i="0" baseline="0"/>
            <a:t> if the price is between 10,000 and 49,999.</a:t>
          </a:r>
          <a:endParaRPr lang="en-US"/>
        </a:p>
      </dgm:t>
    </dgm:pt>
    <dgm:pt modelId="{862ABE95-4EB1-429C-A6C9-28FDBC67EBA3}" type="parTrans" cxnId="{9C03AC32-FC56-47AB-A05F-30AF77A417E9}">
      <dgm:prSet/>
      <dgm:spPr/>
      <dgm:t>
        <a:bodyPr/>
        <a:lstStyle/>
        <a:p>
          <a:endParaRPr lang="en-US"/>
        </a:p>
      </dgm:t>
    </dgm:pt>
    <dgm:pt modelId="{C9755BF6-6D2A-4C0E-B868-569C98879B67}" type="sibTrans" cxnId="{9C03AC32-FC56-47AB-A05F-30AF77A417E9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B9610B3-3C08-4353-BB77-7452E4EF8F66}">
      <dgm:prSet/>
      <dgm:spPr/>
      <dgm:t>
        <a:bodyPr/>
        <a:lstStyle/>
        <a:p>
          <a:r>
            <a:rPr lang="en-US" b="1" i="0" baseline="0"/>
            <a:t>Affordable</a:t>
          </a:r>
          <a:r>
            <a:rPr lang="en-US" b="0" i="0" baseline="0"/>
            <a:t> if the price is less than 10,000.</a:t>
          </a:r>
          <a:endParaRPr lang="en-US"/>
        </a:p>
      </dgm:t>
    </dgm:pt>
    <dgm:pt modelId="{7ED5C244-EB00-47C3-8938-450DF98FCAA5}" type="parTrans" cxnId="{020C649B-9D52-4AE1-B371-3512524BED01}">
      <dgm:prSet/>
      <dgm:spPr/>
      <dgm:t>
        <a:bodyPr/>
        <a:lstStyle/>
        <a:p>
          <a:endParaRPr lang="en-US"/>
        </a:p>
      </dgm:t>
    </dgm:pt>
    <dgm:pt modelId="{F2D125B0-80DD-4530-AC57-4F0762D09FCD}" type="sibTrans" cxnId="{020C649B-9D52-4AE1-B371-3512524BED01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5AB1355-5B79-4495-B682-DA0152FF6A8A}" type="pres">
      <dgm:prSet presAssocID="{9E3BF7E7-FF9A-4311-AA1E-4455309DD30D}" presName="Name0" presStyleCnt="0">
        <dgm:presLayoutVars>
          <dgm:animLvl val="lvl"/>
          <dgm:resizeHandles val="exact"/>
        </dgm:presLayoutVars>
      </dgm:prSet>
      <dgm:spPr/>
    </dgm:pt>
    <dgm:pt modelId="{D7A3DC95-3868-417E-BDED-775E1287FD39}" type="pres">
      <dgm:prSet presAssocID="{A47E1E73-BC18-4581-A6BD-3D458D1F7873}" presName="compositeNode" presStyleCnt="0">
        <dgm:presLayoutVars>
          <dgm:bulletEnabled val="1"/>
        </dgm:presLayoutVars>
      </dgm:prSet>
      <dgm:spPr/>
    </dgm:pt>
    <dgm:pt modelId="{80AFACD4-8A1F-490E-978A-BB392AAC49D5}" type="pres">
      <dgm:prSet presAssocID="{A47E1E73-BC18-4581-A6BD-3D458D1F7873}" presName="bgRect" presStyleLbl="alignNode1" presStyleIdx="0" presStyleCnt="3"/>
      <dgm:spPr/>
    </dgm:pt>
    <dgm:pt modelId="{A29BF64F-04B5-4F52-9D95-FE7DB56E67C6}" type="pres">
      <dgm:prSet presAssocID="{F163EA6F-42FF-499B-8625-5F18EB0A9941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5FC686B-A7A5-4CFF-AF56-CD062BBA8387}" type="pres">
      <dgm:prSet presAssocID="{A47E1E73-BC18-4581-A6BD-3D458D1F7873}" presName="nodeRect" presStyleLbl="alignNode1" presStyleIdx="0" presStyleCnt="3">
        <dgm:presLayoutVars>
          <dgm:bulletEnabled val="1"/>
        </dgm:presLayoutVars>
      </dgm:prSet>
      <dgm:spPr/>
    </dgm:pt>
    <dgm:pt modelId="{4265FD8A-A43D-41B0-AA6E-0D041DA3941F}" type="pres">
      <dgm:prSet presAssocID="{F163EA6F-42FF-499B-8625-5F18EB0A9941}" presName="sibTrans" presStyleCnt="0"/>
      <dgm:spPr/>
    </dgm:pt>
    <dgm:pt modelId="{6024E8DC-C641-4091-A438-F9797C04F203}" type="pres">
      <dgm:prSet presAssocID="{DF115B4A-6C48-4F0B-A77C-51C3A22D0C3E}" presName="compositeNode" presStyleCnt="0">
        <dgm:presLayoutVars>
          <dgm:bulletEnabled val="1"/>
        </dgm:presLayoutVars>
      </dgm:prSet>
      <dgm:spPr/>
    </dgm:pt>
    <dgm:pt modelId="{FE180F58-547C-480F-9DE9-5FD57FAC4A3A}" type="pres">
      <dgm:prSet presAssocID="{DF115B4A-6C48-4F0B-A77C-51C3A22D0C3E}" presName="bgRect" presStyleLbl="alignNode1" presStyleIdx="1" presStyleCnt="3"/>
      <dgm:spPr/>
    </dgm:pt>
    <dgm:pt modelId="{5689FDF1-F3DB-47AC-A04F-2A56E9C23970}" type="pres">
      <dgm:prSet presAssocID="{C9755BF6-6D2A-4C0E-B868-569C98879B67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1356130-6C12-42A2-93D3-EEA66EAE7F84}" type="pres">
      <dgm:prSet presAssocID="{DF115B4A-6C48-4F0B-A77C-51C3A22D0C3E}" presName="nodeRect" presStyleLbl="alignNode1" presStyleIdx="1" presStyleCnt="3">
        <dgm:presLayoutVars>
          <dgm:bulletEnabled val="1"/>
        </dgm:presLayoutVars>
      </dgm:prSet>
      <dgm:spPr/>
    </dgm:pt>
    <dgm:pt modelId="{6F0CFD7E-5D35-4F6D-BCD9-011B64577A62}" type="pres">
      <dgm:prSet presAssocID="{C9755BF6-6D2A-4C0E-B868-569C98879B67}" presName="sibTrans" presStyleCnt="0"/>
      <dgm:spPr/>
    </dgm:pt>
    <dgm:pt modelId="{192217BE-022F-49D8-9E5E-514C1BBC5863}" type="pres">
      <dgm:prSet presAssocID="{5B9610B3-3C08-4353-BB77-7452E4EF8F66}" presName="compositeNode" presStyleCnt="0">
        <dgm:presLayoutVars>
          <dgm:bulletEnabled val="1"/>
        </dgm:presLayoutVars>
      </dgm:prSet>
      <dgm:spPr/>
    </dgm:pt>
    <dgm:pt modelId="{5D223A46-1214-4818-9133-CAC0EDD3E4E7}" type="pres">
      <dgm:prSet presAssocID="{5B9610B3-3C08-4353-BB77-7452E4EF8F66}" presName="bgRect" presStyleLbl="alignNode1" presStyleIdx="2" presStyleCnt="3"/>
      <dgm:spPr/>
    </dgm:pt>
    <dgm:pt modelId="{F5678FB2-FCA9-4E43-BED6-088B8608C179}" type="pres">
      <dgm:prSet presAssocID="{F2D125B0-80DD-4530-AC57-4F0762D09FCD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46E41D08-FA06-4BE2-878E-163E22353412}" type="pres">
      <dgm:prSet presAssocID="{5B9610B3-3C08-4353-BB77-7452E4EF8F6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9C03AC32-FC56-47AB-A05F-30AF77A417E9}" srcId="{9E3BF7E7-FF9A-4311-AA1E-4455309DD30D}" destId="{DF115B4A-6C48-4F0B-A77C-51C3A22D0C3E}" srcOrd="1" destOrd="0" parTransId="{862ABE95-4EB1-429C-A6C9-28FDBC67EBA3}" sibTransId="{C9755BF6-6D2A-4C0E-B868-569C98879B67}"/>
    <dgm:cxn modelId="{BA9FF644-65C9-4A3B-B09A-7515C9B1E482}" type="presOf" srcId="{DF115B4A-6C48-4F0B-A77C-51C3A22D0C3E}" destId="{FE180F58-547C-480F-9DE9-5FD57FAC4A3A}" srcOrd="0" destOrd="0" presId="urn:microsoft.com/office/officeart/2016/7/layout/LinearBlockProcessNumbered"/>
    <dgm:cxn modelId="{31DC1767-8D84-4F39-80B9-B4A00C0582D5}" type="presOf" srcId="{C9755BF6-6D2A-4C0E-B868-569C98879B67}" destId="{5689FDF1-F3DB-47AC-A04F-2A56E9C23970}" srcOrd="0" destOrd="0" presId="urn:microsoft.com/office/officeart/2016/7/layout/LinearBlockProcessNumbered"/>
    <dgm:cxn modelId="{D3873049-36CB-4D49-8443-D10C773EE108}" type="presOf" srcId="{9E3BF7E7-FF9A-4311-AA1E-4455309DD30D}" destId="{65AB1355-5B79-4495-B682-DA0152FF6A8A}" srcOrd="0" destOrd="0" presId="urn:microsoft.com/office/officeart/2016/7/layout/LinearBlockProcessNumbered"/>
    <dgm:cxn modelId="{C96FCC55-6B3D-4CD2-8046-6FD1F370227B}" type="presOf" srcId="{5B9610B3-3C08-4353-BB77-7452E4EF8F66}" destId="{46E41D08-FA06-4BE2-878E-163E22353412}" srcOrd="1" destOrd="0" presId="urn:microsoft.com/office/officeart/2016/7/layout/LinearBlockProcessNumbered"/>
    <dgm:cxn modelId="{9CF88478-C6B3-4874-A71A-7CAC937F630A}" type="presOf" srcId="{5B9610B3-3C08-4353-BB77-7452E4EF8F66}" destId="{5D223A46-1214-4818-9133-CAC0EDD3E4E7}" srcOrd="0" destOrd="0" presId="urn:microsoft.com/office/officeart/2016/7/layout/LinearBlockProcessNumbered"/>
    <dgm:cxn modelId="{97027586-0F4F-41C6-BA09-D43F7C979939}" type="presOf" srcId="{DF115B4A-6C48-4F0B-A77C-51C3A22D0C3E}" destId="{A1356130-6C12-42A2-93D3-EEA66EAE7F84}" srcOrd="1" destOrd="0" presId="urn:microsoft.com/office/officeart/2016/7/layout/LinearBlockProcessNumbered"/>
    <dgm:cxn modelId="{CCA7ED87-EF25-46D2-9D8B-A54B3399C882}" type="presOf" srcId="{F163EA6F-42FF-499B-8625-5F18EB0A9941}" destId="{A29BF64F-04B5-4F52-9D95-FE7DB56E67C6}" srcOrd="0" destOrd="0" presId="urn:microsoft.com/office/officeart/2016/7/layout/LinearBlockProcessNumbered"/>
    <dgm:cxn modelId="{40676894-B87F-46DC-82F6-A8F0256CBD7D}" type="presOf" srcId="{F2D125B0-80DD-4530-AC57-4F0762D09FCD}" destId="{F5678FB2-FCA9-4E43-BED6-088B8608C179}" srcOrd="0" destOrd="0" presId="urn:microsoft.com/office/officeart/2016/7/layout/LinearBlockProcessNumbered"/>
    <dgm:cxn modelId="{020C649B-9D52-4AE1-B371-3512524BED01}" srcId="{9E3BF7E7-FF9A-4311-AA1E-4455309DD30D}" destId="{5B9610B3-3C08-4353-BB77-7452E4EF8F66}" srcOrd="2" destOrd="0" parTransId="{7ED5C244-EB00-47C3-8938-450DF98FCAA5}" sibTransId="{F2D125B0-80DD-4530-AC57-4F0762D09FCD}"/>
    <dgm:cxn modelId="{556BDFD2-AC47-4369-9C5D-EE083A42D036}" type="presOf" srcId="{A47E1E73-BC18-4581-A6BD-3D458D1F7873}" destId="{F5FC686B-A7A5-4CFF-AF56-CD062BBA8387}" srcOrd="1" destOrd="0" presId="urn:microsoft.com/office/officeart/2016/7/layout/LinearBlockProcessNumbered"/>
    <dgm:cxn modelId="{706846DE-7C97-4D13-95BB-B6968AE82728}" srcId="{9E3BF7E7-FF9A-4311-AA1E-4455309DD30D}" destId="{A47E1E73-BC18-4581-A6BD-3D458D1F7873}" srcOrd="0" destOrd="0" parTransId="{19E82A1D-8D3A-4079-9D3B-8DDC06E90DA6}" sibTransId="{F163EA6F-42FF-499B-8625-5F18EB0A9941}"/>
    <dgm:cxn modelId="{B730E9FF-0D58-4C0E-9F47-1003ACB7ECCC}" type="presOf" srcId="{A47E1E73-BC18-4581-A6BD-3D458D1F7873}" destId="{80AFACD4-8A1F-490E-978A-BB392AAC49D5}" srcOrd="0" destOrd="0" presId="urn:microsoft.com/office/officeart/2016/7/layout/LinearBlockProcessNumbered"/>
    <dgm:cxn modelId="{FC84E510-A6D8-4D54-8F89-F52CBAC17B7C}" type="presParOf" srcId="{65AB1355-5B79-4495-B682-DA0152FF6A8A}" destId="{D7A3DC95-3868-417E-BDED-775E1287FD39}" srcOrd="0" destOrd="0" presId="urn:microsoft.com/office/officeart/2016/7/layout/LinearBlockProcessNumbered"/>
    <dgm:cxn modelId="{E532D903-2E39-4FA4-A62F-07BB129896F4}" type="presParOf" srcId="{D7A3DC95-3868-417E-BDED-775E1287FD39}" destId="{80AFACD4-8A1F-490E-978A-BB392AAC49D5}" srcOrd="0" destOrd="0" presId="urn:microsoft.com/office/officeart/2016/7/layout/LinearBlockProcessNumbered"/>
    <dgm:cxn modelId="{01A91429-4A14-4767-80D4-3A014C9E5B1C}" type="presParOf" srcId="{D7A3DC95-3868-417E-BDED-775E1287FD39}" destId="{A29BF64F-04B5-4F52-9D95-FE7DB56E67C6}" srcOrd="1" destOrd="0" presId="urn:microsoft.com/office/officeart/2016/7/layout/LinearBlockProcessNumbered"/>
    <dgm:cxn modelId="{48A242E7-5A0C-4A3A-8065-E36609D243EB}" type="presParOf" srcId="{D7A3DC95-3868-417E-BDED-775E1287FD39}" destId="{F5FC686B-A7A5-4CFF-AF56-CD062BBA8387}" srcOrd="2" destOrd="0" presId="urn:microsoft.com/office/officeart/2016/7/layout/LinearBlockProcessNumbered"/>
    <dgm:cxn modelId="{6EF1640A-3E3A-4ABC-9192-873F3097ED40}" type="presParOf" srcId="{65AB1355-5B79-4495-B682-DA0152FF6A8A}" destId="{4265FD8A-A43D-41B0-AA6E-0D041DA3941F}" srcOrd="1" destOrd="0" presId="urn:microsoft.com/office/officeart/2016/7/layout/LinearBlockProcessNumbered"/>
    <dgm:cxn modelId="{9A881CE7-1665-49F3-9F9E-2C3FAA05DA81}" type="presParOf" srcId="{65AB1355-5B79-4495-B682-DA0152FF6A8A}" destId="{6024E8DC-C641-4091-A438-F9797C04F203}" srcOrd="2" destOrd="0" presId="urn:microsoft.com/office/officeart/2016/7/layout/LinearBlockProcessNumbered"/>
    <dgm:cxn modelId="{2750191B-C6BD-40A4-B732-6C6BE4A82F3A}" type="presParOf" srcId="{6024E8DC-C641-4091-A438-F9797C04F203}" destId="{FE180F58-547C-480F-9DE9-5FD57FAC4A3A}" srcOrd="0" destOrd="0" presId="urn:microsoft.com/office/officeart/2016/7/layout/LinearBlockProcessNumbered"/>
    <dgm:cxn modelId="{CA1E4DD5-37EE-4BDF-A411-13A6B2E7221E}" type="presParOf" srcId="{6024E8DC-C641-4091-A438-F9797C04F203}" destId="{5689FDF1-F3DB-47AC-A04F-2A56E9C23970}" srcOrd="1" destOrd="0" presId="urn:microsoft.com/office/officeart/2016/7/layout/LinearBlockProcessNumbered"/>
    <dgm:cxn modelId="{E1B642B4-98CF-43A4-BB7F-396BA897ED7C}" type="presParOf" srcId="{6024E8DC-C641-4091-A438-F9797C04F203}" destId="{A1356130-6C12-42A2-93D3-EEA66EAE7F84}" srcOrd="2" destOrd="0" presId="urn:microsoft.com/office/officeart/2016/7/layout/LinearBlockProcessNumbered"/>
    <dgm:cxn modelId="{5168B205-539C-48D6-8F60-AA0954A9D803}" type="presParOf" srcId="{65AB1355-5B79-4495-B682-DA0152FF6A8A}" destId="{6F0CFD7E-5D35-4F6D-BCD9-011B64577A62}" srcOrd="3" destOrd="0" presId="urn:microsoft.com/office/officeart/2016/7/layout/LinearBlockProcessNumbered"/>
    <dgm:cxn modelId="{7546B16C-CF35-4CA5-85C5-C88B0856A4FD}" type="presParOf" srcId="{65AB1355-5B79-4495-B682-DA0152FF6A8A}" destId="{192217BE-022F-49D8-9E5E-514C1BBC5863}" srcOrd="4" destOrd="0" presId="urn:microsoft.com/office/officeart/2016/7/layout/LinearBlockProcessNumbered"/>
    <dgm:cxn modelId="{31033547-34DE-46D0-8D89-32258A19D2FC}" type="presParOf" srcId="{192217BE-022F-49D8-9E5E-514C1BBC5863}" destId="{5D223A46-1214-4818-9133-CAC0EDD3E4E7}" srcOrd="0" destOrd="0" presId="urn:microsoft.com/office/officeart/2016/7/layout/LinearBlockProcessNumbered"/>
    <dgm:cxn modelId="{4A3CB6F3-1433-4E0B-ADFB-A71BBD4D5A52}" type="presParOf" srcId="{192217BE-022F-49D8-9E5E-514C1BBC5863}" destId="{F5678FB2-FCA9-4E43-BED6-088B8608C179}" srcOrd="1" destOrd="0" presId="urn:microsoft.com/office/officeart/2016/7/layout/LinearBlockProcessNumbered"/>
    <dgm:cxn modelId="{11E14950-BD74-4E37-9042-E09777B940B0}" type="presParOf" srcId="{192217BE-022F-49D8-9E5E-514C1BBC5863}" destId="{46E41D08-FA06-4BE2-878E-163E2235341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F010C6-70EB-4701-A9CB-6492FA8ABE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2F87B5-876A-4D92-80EF-6A3559F680F8}">
      <dgm:prSet/>
      <dgm:spPr/>
      <dgm:t>
        <a:bodyPr/>
        <a:lstStyle/>
        <a:p>
          <a:r>
            <a:rPr lang="en-US" b="1"/>
            <a:t>In Stock</a:t>
          </a:r>
          <a:r>
            <a:rPr lang="en-US"/>
            <a:t> if quantity is 10 or more.</a:t>
          </a:r>
        </a:p>
      </dgm:t>
    </dgm:pt>
    <dgm:pt modelId="{528866B8-95FD-43E3-8DA9-4EB00DE8AFB9}" type="parTrans" cxnId="{592A0E06-DACD-41B4-A0C0-919550F58FDB}">
      <dgm:prSet/>
      <dgm:spPr/>
      <dgm:t>
        <a:bodyPr/>
        <a:lstStyle/>
        <a:p>
          <a:endParaRPr lang="en-US"/>
        </a:p>
      </dgm:t>
    </dgm:pt>
    <dgm:pt modelId="{DAEC72D2-8850-47F4-ADB5-9A7793A7CF4A}" type="sibTrans" cxnId="{592A0E06-DACD-41B4-A0C0-919550F58FDB}">
      <dgm:prSet/>
      <dgm:spPr/>
      <dgm:t>
        <a:bodyPr/>
        <a:lstStyle/>
        <a:p>
          <a:endParaRPr lang="en-US"/>
        </a:p>
      </dgm:t>
    </dgm:pt>
    <dgm:pt modelId="{10CAFBEA-AD37-456F-BBC7-3536BFB217EB}">
      <dgm:prSet/>
      <dgm:spPr/>
      <dgm:t>
        <a:bodyPr/>
        <a:lstStyle/>
        <a:p>
          <a:r>
            <a:rPr lang="en-US" b="1"/>
            <a:t>Limited Stock</a:t>
          </a:r>
          <a:r>
            <a:rPr lang="en-US"/>
            <a:t> if quantity is between 5 and 9.</a:t>
          </a:r>
        </a:p>
      </dgm:t>
    </dgm:pt>
    <dgm:pt modelId="{759B1DC6-8C57-4392-B9EB-2CF92CC7A5D1}" type="parTrans" cxnId="{A2A7B8DF-126F-40F7-97BE-73E95D16A533}">
      <dgm:prSet/>
      <dgm:spPr/>
      <dgm:t>
        <a:bodyPr/>
        <a:lstStyle/>
        <a:p>
          <a:endParaRPr lang="en-US"/>
        </a:p>
      </dgm:t>
    </dgm:pt>
    <dgm:pt modelId="{3152F5A3-8922-42EC-A7E6-7FA3BCE9264C}" type="sibTrans" cxnId="{A2A7B8DF-126F-40F7-97BE-73E95D16A533}">
      <dgm:prSet/>
      <dgm:spPr/>
      <dgm:t>
        <a:bodyPr/>
        <a:lstStyle/>
        <a:p>
          <a:endParaRPr lang="en-US"/>
        </a:p>
      </dgm:t>
    </dgm:pt>
    <dgm:pt modelId="{6761FA80-CEE3-417F-9667-53635381C75C}">
      <dgm:prSet/>
      <dgm:spPr/>
      <dgm:t>
        <a:bodyPr/>
        <a:lstStyle/>
        <a:p>
          <a:r>
            <a:rPr lang="en-US" b="1"/>
            <a:t>Out of Stock Soon</a:t>
          </a:r>
          <a:r>
            <a:rPr lang="en-US"/>
            <a:t> if quantity is less than 5.</a:t>
          </a:r>
        </a:p>
      </dgm:t>
    </dgm:pt>
    <dgm:pt modelId="{0526F36E-68B3-4A6A-8E18-9CA6BABBDC75}" type="parTrans" cxnId="{491CFB34-6525-40C0-9E45-7B0F17360C43}">
      <dgm:prSet/>
      <dgm:spPr/>
      <dgm:t>
        <a:bodyPr/>
        <a:lstStyle/>
        <a:p>
          <a:endParaRPr lang="en-US"/>
        </a:p>
      </dgm:t>
    </dgm:pt>
    <dgm:pt modelId="{D10CC9E4-C3FA-4FC1-9619-92193ABA9A67}" type="sibTrans" cxnId="{491CFB34-6525-40C0-9E45-7B0F17360C43}">
      <dgm:prSet/>
      <dgm:spPr/>
      <dgm:t>
        <a:bodyPr/>
        <a:lstStyle/>
        <a:p>
          <a:endParaRPr lang="en-US"/>
        </a:p>
      </dgm:t>
    </dgm:pt>
    <dgm:pt modelId="{20321C7E-A1C4-463C-99C8-855CFD182DDF}" type="pres">
      <dgm:prSet presAssocID="{49F010C6-70EB-4701-A9CB-6492FA8ABE7A}" presName="root" presStyleCnt="0">
        <dgm:presLayoutVars>
          <dgm:dir/>
          <dgm:resizeHandles val="exact"/>
        </dgm:presLayoutVars>
      </dgm:prSet>
      <dgm:spPr/>
    </dgm:pt>
    <dgm:pt modelId="{FC6507D0-9766-4A62-AD0E-63EFB5400ACA}" type="pres">
      <dgm:prSet presAssocID="{49F010C6-70EB-4701-A9CB-6492FA8ABE7A}" presName="container" presStyleCnt="0">
        <dgm:presLayoutVars>
          <dgm:dir/>
          <dgm:resizeHandles val="exact"/>
        </dgm:presLayoutVars>
      </dgm:prSet>
      <dgm:spPr/>
    </dgm:pt>
    <dgm:pt modelId="{3C20A900-003A-432F-B59F-2B4B1AC3A085}" type="pres">
      <dgm:prSet presAssocID="{E82F87B5-876A-4D92-80EF-6A3559F680F8}" presName="compNode" presStyleCnt="0"/>
      <dgm:spPr/>
    </dgm:pt>
    <dgm:pt modelId="{E77909A8-D7EC-4794-86B5-DAEA4DB05AA4}" type="pres">
      <dgm:prSet presAssocID="{E82F87B5-876A-4D92-80EF-6A3559F680F8}" presName="iconBgRect" presStyleLbl="bgShp" presStyleIdx="0" presStyleCnt="3"/>
      <dgm:spPr/>
    </dgm:pt>
    <dgm:pt modelId="{9B7A2C8E-C027-46E1-8421-91AC7EBF2FB7}" type="pres">
      <dgm:prSet presAssocID="{E82F87B5-876A-4D92-80EF-6A3559F680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1A460E9-5FB7-4104-92F7-219EDF2DBAE4}" type="pres">
      <dgm:prSet presAssocID="{E82F87B5-876A-4D92-80EF-6A3559F680F8}" presName="spaceRect" presStyleCnt="0"/>
      <dgm:spPr/>
    </dgm:pt>
    <dgm:pt modelId="{7C0CBDDF-9150-4166-8119-11143D4DF398}" type="pres">
      <dgm:prSet presAssocID="{E82F87B5-876A-4D92-80EF-6A3559F680F8}" presName="textRect" presStyleLbl="revTx" presStyleIdx="0" presStyleCnt="3">
        <dgm:presLayoutVars>
          <dgm:chMax val="1"/>
          <dgm:chPref val="1"/>
        </dgm:presLayoutVars>
      </dgm:prSet>
      <dgm:spPr/>
    </dgm:pt>
    <dgm:pt modelId="{D7EA6183-192B-43E5-BDBF-DD6018E2EC05}" type="pres">
      <dgm:prSet presAssocID="{DAEC72D2-8850-47F4-ADB5-9A7793A7CF4A}" presName="sibTrans" presStyleLbl="sibTrans2D1" presStyleIdx="0" presStyleCnt="0"/>
      <dgm:spPr/>
    </dgm:pt>
    <dgm:pt modelId="{99A775AA-CE8B-47C0-8DB7-B7511061F874}" type="pres">
      <dgm:prSet presAssocID="{10CAFBEA-AD37-456F-BBC7-3536BFB217EB}" presName="compNode" presStyleCnt="0"/>
      <dgm:spPr/>
    </dgm:pt>
    <dgm:pt modelId="{28FDB350-D894-4469-B346-04458D12CAB4}" type="pres">
      <dgm:prSet presAssocID="{10CAFBEA-AD37-456F-BBC7-3536BFB217EB}" presName="iconBgRect" presStyleLbl="bgShp" presStyleIdx="1" presStyleCnt="3"/>
      <dgm:spPr/>
    </dgm:pt>
    <dgm:pt modelId="{A5810975-1FE9-4D19-A01D-B7FAAD66B83B}" type="pres">
      <dgm:prSet presAssocID="{10CAFBEA-AD37-456F-BBC7-3536BFB217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8487F1-3707-4C24-9F17-5829A88C18E3}" type="pres">
      <dgm:prSet presAssocID="{10CAFBEA-AD37-456F-BBC7-3536BFB217EB}" presName="spaceRect" presStyleCnt="0"/>
      <dgm:spPr/>
    </dgm:pt>
    <dgm:pt modelId="{DB6F82A3-E4B2-4568-B303-4D41DD0E1688}" type="pres">
      <dgm:prSet presAssocID="{10CAFBEA-AD37-456F-BBC7-3536BFB217EB}" presName="textRect" presStyleLbl="revTx" presStyleIdx="1" presStyleCnt="3">
        <dgm:presLayoutVars>
          <dgm:chMax val="1"/>
          <dgm:chPref val="1"/>
        </dgm:presLayoutVars>
      </dgm:prSet>
      <dgm:spPr/>
    </dgm:pt>
    <dgm:pt modelId="{E3A650A4-7772-4AF7-9FFC-42847E166802}" type="pres">
      <dgm:prSet presAssocID="{3152F5A3-8922-42EC-A7E6-7FA3BCE9264C}" presName="sibTrans" presStyleLbl="sibTrans2D1" presStyleIdx="0" presStyleCnt="0"/>
      <dgm:spPr/>
    </dgm:pt>
    <dgm:pt modelId="{2D9F852C-4A64-431F-B50F-E8FA3258047C}" type="pres">
      <dgm:prSet presAssocID="{6761FA80-CEE3-417F-9667-53635381C75C}" presName="compNode" presStyleCnt="0"/>
      <dgm:spPr/>
    </dgm:pt>
    <dgm:pt modelId="{B9F28556-E23C-4F23-A849-20C7BA6D6E4D}" type="pres">
      <dgm:prSet presAssocID="{6761FA80-CEE3-417F-9667-53635381C75C}" presName="iconBgRect" presStyleLbl="bgShp" presStyleIdx="2" presStyleCnt="3"/>
      <dgm:spPr/>
    </dgm:pt>
    <dgm:pt modelId="{A095D883-32E8-427F-85D1-74D2E9E21016}" type="pres">
      <dgm:prSet presAssocID="{6761FA80-CEE3-417F-9667-53635381C7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5F525F98-02AA-4DAA-9516-BE7B79F235E5}" type="pres">
      <dgm:prSet presAssocID="{6761FA80-CEE3-417F-9667-53635381C75C}" presName="spaceRect" presStyleCnt="0"/>
      <dgm:spPr/>
    </dgm:pt>
    <dgm:pt modelId="{AEDACE53-30B7-4E34-AB1A-813BEB9071EC}" type="pres">
      <dgm:prSet presAssocID="{6761FA80-CEE3-417F-9667-53635381C7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2A0E06-DACD-41B4-A0C0-919550F58FDB}" srcId="{49F010C6-70EB-4701-A9CB-6492FA8ABE7A}" destId="{E82F87B5-876A-4D92-80EF-6A3559F680F8}" srcOrd="0" destOrd="0" parTransId="{528866B8-95FD-43E3-8DA9-4EB00DE8AFB9}" sibTransId="{DAEC72D2-8850-47F4-ADB5-9A7793A7CF4A}"/>
    <dgm:cxn modelId="{90A03E31-3280-4AC2-B2B4-CA5107835A8D}" type="presOf" srcId="{DAEC72D2-8850-47F4-ADB5-9A7793A7CF4A}" destId="{D7EA6183-192B-43E5-BDBF-DD6018E2EC05}" srcOrd="0" destOrd="0" presId="urn:microsoft.com/office/officeart/2018/2/layout/IconCircleList"/>
    <dgm:cxn modelId="{491CFB34-6525-40C0-9E45-7B0F17360C43}" srcId="{49F010C6-70EB-4701-A9CB-6492FA8ABE7A}" destId="{6761FA80-CEE3-417F-9667-53635381C75C}" srcOrd="2" destOrd="0" parTransId="{0526F36E-68B3-4A6A-8E18-9CA6BABBDC75}" sibTransId="{D10CC9E4-C3FA-4FC1-9619-92193ABA9A67}"/>
    <dgm:cxn modelId="{A016C146-8F5A-484F-8676-14B15544BCE3}" type="presOf" srcId="{3152F5A3-8922-42EC-A7E6-7FA3BCE9264C}" destId="{E3A650A4-7772-4AF7-9FFC-42847E166802}" srcOrd="0" destOrd="0" presId="urn:microsoft.com/office/officeart/2018/2/layout/IconCircleList"/>
    <dgm:cxn modelId="{EAEDA186-3C10-4707-84CC-432A1F0A289A}" type="presOf" srcId="{6761FA80-CEE3-417F-9667-53635381C75C}" destId="{AEDACE53-30B7-4E34-AB1A-813BEB9071EC}" srcOrd="0" destOrd="0" presId="urn:microsoft.com/office/officeart/2018/2/layout/IconCircleList"/>
    <dgm:cxn modelId="{C82355A6-202C-422D-B2EF-5D859C6DCE4D}" type="presOf" srcId="{10CAFBEA-AD37-456F-BBC7-3536BFB217EB}" destId="{DB6F82A3-E4B2-4568-B303-4D41DD0E1688}" srcOrd="0" destOrd="0" presId="urn:microsoft.com/office/officeart/2018/2/layout/IconCircleList"/>
    <dgm:cxn modelId="{7FF33FB8-D285-4349-9BA5-D7F1F82DEABC}" type="presOf" srcId="{49F010C6-70EB-4701-A9CB-6492FA8ABE7A}" destId="{20321C7E-A1C4-463C-99C8-855CFD182DDF}" srcOrd="0" destOrd="0" presId="urn:microsoft.com/office/officeart/2018/2/layout/IconCircleList"/>
    <dgm:cxn modelId="{8A2DD9C6-DA25-4547-8100-D43EB0DEF266}" type="presOf" srcId="{E82F87B5-876A-4D92-80EF-6A3559F680F8}" destId="{7C0CBDDF-9150-4166-8119-11143D4DF398}" srcOrd="0" destOrd="0" presId="urn:microsoft.com/office/officeart/2018/2/layout/IconCircleList"/>
    <dgm:cxn modelId="{A2A7B8DF-126F-40F7-97BE-73E95D16A533}" srcId="{49F010C6-70EB-4701-A9CB-6492FA8ABE7A}" destId="{10CAFBEA-AD37-456F-BBC7-3536BFB217EB}" srcOrd="1" destOrd="0" parTransId="{759B1DC6-8C57-4392-B9EB-2CF92CC7A5D1}" sibTransId="{3152F5A3-8922-42EC-A7E6-7FA3BCE9264C}"/>
    <dgm:cxn modelId="{0A6BA18E-B711-4EE1-9870-834CB247BEF6}" type="presParOf" srcId="{20321C7E-A1C4-463C-99C8-855CFD182DDF}" destId="{FC6507D0-9766-4A62-AD0E-63EFB5400ACA}" srcOrd="0" destOrd="0" presId="urn:microsoft.com/office/officeart/2018/2/layout/IconCircleList"/>
    <dgm:cxn modelId="{AFBE6D42-F7B3-40C7-A5B3-127FE3C20C2A}" type="presParOf" srcId="{FC6507D0-9766-4A62-AD0E-63EFB5400ACA}" destId="{3C20A900-003A-432F-B59F-2B4B1AC3A085}" srcOrd="0" destOrd="0" presId="urn:microsoft.com/office/officeart/2018/2/layout/IconCircleList"/>
    <dgm:cxn modelId="{F4FC38C0-9063-4D30-A92E-8EC297D26ECF}" type="presParOf" srcId="{3C20A900-003A-432F-B59F-2B4B1AC3A085}" destId="{E77909A8-D7EC-4794-86B5-DAEA4DB05AA4}" srcOrd="0" destOrd="0" presId="urn:microsoft.com/office/officeart/2018/2/layout/IconCircleList"/>
    <dgm:cxn modelId="{34597010-F7A8-4805-8C8E-F241B7C958AC}" type="presParOf" srcId="{3C20A900-003A-432F-B59F-2B4B1AC3A085}" destId="{9B7A2C8E-C027-46E1-8421-91AC7EBF2FB7}" srcOrd="1" destOrd="0" presId="urn:microsoft.com/office/officeart/2018/2/layout/IconCircleList"/>
    <dgm:cxn modelId="{94B2E1E6-432D-4F00-B258-353CC680EEE0}" type="presParOf" srcId="{3C20A900-003A-432F-B59F-2B4B1AC3A085}" destId="{91A460E9-5FB7-4104-92F7-219EDF2DBAE4}" srcOrd="2" destOrd="0" presId="urn:microsoft.com/office/officeart/2018/2/layout/IconCircleList"/>
    <dgm:cxn modelId="{BF21952B-5148-4E26-AC87-4EB286D2B264}" type="presParOf" srcId="{3C20A900-003A-432F-B59F-2B4B1AC3A085}" destId="{7C0CBDDF-9150-4166-8119-11143D4DF398}" srcOrd="3" destOrd="0" presId="urn:microsoft.com/office/officeart/2018/2/layout/IconCircleList"/>
    <dgm:cxn modelId="{83A25CE0-51D7-49A0-99DD-82D148197456}" type="presParOf" srcId="{FC6507D0-9766-4A62-AD0E-63EFB5400ACA}" destId="{D7EA6183-192B-43E5-BDBF-DD6018E2EC05}" srcOrd="1" destOrd="0" presId="urn:microsoft.com/office/officeart/2018/2/layout/IconCircleList"/>
    <dgm:cxn modelId="{C6F64D80-6F80-408C-982B-B6FC6A74F811}" type="presParOf" srcId="{FC6507D0-9766-4A62-AD0E-63EFB5400ACA}" destId="{99A775AA-CE8B-47C0-8DB7-B7511061F874}" srcOrd="2" destOrd="0" presId="urn:microsoft.com/office/officeart/2018/2/layout/IconCircleList"/>
    <dgm:cxn modelId="{97995DFC-512B-43BB-BB44-4DB6FE9C6AB9}" type="presParOf" srcId="{99A775AA-CE8B-47C0-8DB7-B7511061F874}" destId="{28FDB350-D894-4469-B346-04458D12CAB4}" srcOrd="0" destOrd="0" presId="urn:microsoft.com/office/officeart/2018/2/layout/IconCircleList"/>
    <dgm:cxn modelId="{15AF884F-BA3A-4AAF-A528-B19C3DC1D2DC}" type="presParOf" srcId="{99A775AA-CE8B-47C0-8DB7-B7511061F874}" destId="{A5810975-1FE9-4D19-A01D-B7FAAD66B83B}" srcOrd="1" destOrd="0" presId="urn:microsoft.com/office/officeart/2018/2/layout/IconCircleList"/>
    <dgm:cxn modelId="{4C2E66F5-AF8F-47FA-8DC5-BC3A22F26864}" type="presParOf" srcId="{99A775AA-CE8B-47C0-8DB7-B7511061F874}" destId="{F08487F1-3707-4C24-9F17-5829A88C18E3}" srcOrd="2" destOrd="0" presId="urn:microsoft.com/office/officeart/2018/2/layout/IconCircleList"/>
    <dgm:cxn modelId="{10186DDB-A6E1-4E33-ABFC-47346CA82888}" type="presParOf" srcId="{99A775AA-CE8B-47C0-8DB7-B7511061F874}" destId="{DB6F82A3-E4B2-4568-B303-4D41DD0E1688}" srcOrd="3" destOrd="0" presId="urn:microsoft.com/office/officeart/2018/2/layout/IconCircleList"/>
    <dgm:cxn modelId="{C8D2B5F2-36F3-4E97-BFC4-8B502C358BDC}" type="presParOf" srcId="{FC6507D0-9766-4A62-AD0E-63EFB5400ACA}" destId="{E3A650A4-7772-4AF7-9FFC-42847E166802}" srcOrd="3" destOrd="0" presId="urn:microsoft.com/office/officeart/2018/2/layout/IconCircleList"/>
    <dgm:cxn modelId="{CA53CC3F-CC46-467C-A130-D94F0E1AC7C0}" type="presParOf" srcId="{FC6507D0-9766-4A62-AD0E-63EFB5400ACA}" destId="{2D9F852C-4A64-431F-B50F-E8FA3258047C}" srcOrd="4" destOrd="0" presId="urn:microsoft.com/office/officeart/2018/2/layout/IconCircleList"/>
    <dgm:cxn modelId="{BC322432-685D-46AD-95DA-1F643DFE6D39}" type="presParOf" srcId="{2D9F852C-4A64-431F-B50F-E8FA3258047C}" destId="{B9F28556-E23C-4F23-A849-20C7BA6D6E4D}" srcOrd="0" destOrd="0" presId="urn:microsoft.com/office/officeart/2018/2/layout/IconCircleList"/>
    <dgm:cxn modelId="{FB8E6B6C-D5BC-45AC-B791-D119C1886293}" type="presParOf" srcId="{2D9F852C-4A64-431F-B50F-E8FA3258047C}" destId="{A095D883-32E8-427F-85D1-74D2E9E21016}" srcOrd="1" destOrd="0" presId="urn:microsoft.com/office/officeart/2018/2/layout/IconCircleList"/>
    <dgm:cxn modelId="{CA3D4746-4CFB-4FAA-A679-3CCECB654C99}" type="presParOf" srcId="{2D9F852C-4A64-431F-B50F-E8FA3258047C}" destId="{5F525F98-02AA-4DAA-9516-BE7B79F235E5}" srcOrd="2" destOrd="0" presId="urn:microsoft.com/office/officeart/2018/2/layout/IconCircleList"/>
    <dgm:cxn modelId="{E58C3679-E1F3-40DF-BABE-21C6F76BBBB8}" type="presParOf" srcId="{2D9F852C-4A64-431F-B50F-E8FA3258047C}" destId="{AEDACE53-30B7-4E34-AB1A-813BEB9071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0AFACD4-8A1F-490E-978A-BB392AAC49D5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Expensive</a:t>
          </a:r>
          <a:r>
            <a:rPr lang="en-US" sz="2600" b="0" i="0" kern="1200" baseline="0"/>
            <a:t> if the price is greater than or equal to 50,000.</a:t>
          </a:r>
          <a:endParaRPr lang="en-US" sz="2600" kern="1200"/>
        </a:p>
      </dsp:txBody>
      <dsp:txXfrm>
        <a:off x="853" y="1681486"/>
        <a:ext cx="3457633" cy="2489496"/>
      </dsp:txXfrm>
    </dsp:sp>
    <dsp:sp modelId="{A29BF64F-04B5-4F52-9D95-FE7DB56E67C6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FE180F58-547C-480F-9DE9-5FD57FAC4A3A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2">
            <a:hueOff val="953895"/>
            <a:satOff val="-21764"/>
            <a:lumOff val="8039"/>
            <a:alphaOff val="0"/>
          </a:schemeClr>
        </a:solidFill>
        <a:ln w="19050" cap="flat" cmpd="sng" algn="ctr">
          <a:solidFill>
            <a:schemeClr val="accent2">
              <a:hueOff val="953895"/>
              <a:satOff val="-21764"/>
              <a:lumOff val="803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Moderate</a:t>
          </a:r>
          <a:r>
            <a:rPr lang="en-US" sz="2600" b="0" i="0" kern="1200" baseline="0"/>
            <a:t> if the price is between 10,000 and 49,999.</a:t>
          </a:r>
          <a:endParaRPr lang="en-US" sz="2600" kern="1200"/>
        </a:p>
      </dsp:txBody>
      <dsp:txXfrm>
        <a:off x="3735097" y="1681486"/>
        <a:ext cx="3457633" cy="2489496"/>
      </dsp:txXfrm>
    </dsp:sp>
    <dsp:sp modelId="{5689FDF1-F3DB-47AC-A04F-2A56E9C23970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5D223A46-1214-4818-9133-CAC0EDD3E4E7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2">
            <a:hueOff val="1907789"/>
            <a:satOff val="-43528"/>
            <a:lumOff val="16079"/>
            <a:alphaOff val="0"/>
          </a:schemeClr>
        </a:solidFill>
        <a:ln w="19050" cap="flat" cmpd="sng" algn="ctr">
          <a:solidFill>
            <a:schemeClr val="accent2">
              <a:hueOff val="1907789"/>
              <a:satOff val="-43528"/>
              <a:lumOff val="160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Affordable</a:t>
          </a:r>
          <a:r>
            <a:rPr lang="en-US" sz="2600" b="0" i="0" kern="1200" baseline="0"/>
            <a:t> if the price is less than 10,000.</a:t>
          </a:r>
          <a:endParaRPr lang="en-US" sz="2600" kern="1200"/>
        </a:p>
      </dsp:txBody>
      <dsp:txXfrm>
        <a:off x="7469341" y="1681486"/>
        <a:ext cx="3457633" cy="2489496"/>
      </dsp:txXfrm>
    </dsp:sp>
    <dsp:sp modelId="{F5678FB2-FCA9-4E43-BED6-088B8608C179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909A8-D7EC-4794-86B5-DAEA4DB05AA4}">
      <dsp:nvSpPr>
        <dsp:cNvPr id="0" name=""/>
        <dsp:cNvSpPr/>
      </dsp:nvSpPr>
      <dsp:spPr>
        <a:xfrm>
          <a:off x="205509" y="13888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A2C8E-C027-46E1-8421-91AC7EBF2FB7}">
      <dsp:nvSpPr>
        <dsp:cNvPr id="0" name=""/>
        <dsp:cNvSpPr/>
      </dsp:nvSpPr>
      <dsp:spPr>
        <a:xfrm>
          <a:off x="396960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BDDF-9150-4166-8119-11143D4DF398}">
      <dsp:nvSpPr>
        <dsp:cNvPr id="0" name=""/>
        <dsp:cNvSpPr/>
      </dsp:nvSpPr>
      <dsp:spPr>
        <a:xfrm>
          <a:off x="1312541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 Stock</a:t>
          </a:r>
          <a:r>
            <a:rPr lang="en-US" sz="2100" kern="1200"/>
            <a:t> if quantity is 10 or more.</a:t>
          </a:r>
        </a:p>
      </dsp:txBody>
      <dsp:txXfrm>
        <a:off x="1312541" y="1388865"/>
        <a:ext cx="2148945" cy="911674"/>
      </dsp:txXfrm>
    </dsp:sp>
    <dsp:sp modelId="{28FDB350-D894-4469-B346-04458D12CAB4}">
      <dsp:nvSpPr>
        <dsp:cNvPr id="0" name=""/>
        <dsp:cNvSpPr/>
      </dsp:nvSpPr>
      <dsp:spPr>
        <a:xfrm>
          <a:off x="3835925" y="13888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10975-1FE9-4D19-A01D-B7FAAD66B83B}">
      <dsp:nvSpPr>
        <dsp:cNvPr id="0" name=""/>
        <dsp:cNvSpPr/>
      </dsp:nvSpPr>
      <dsp:spPr>
        <a:xfrm>
          <a:off x="4027376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F82A3-E4B2-4568-B303-4D41DD0E1688}">
      <dsp:nvSpPr>
        <dsp:cNvPr id="0" name=""/>
        <dsp:cNvSpPr/>
      </dsp:nvSpPr>
      <dsp:spPr>
        <a:xfrm>
          <a:off x="4942957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Limited Stock</a:t>
          </a:r>
          <a:r>
            <a:rPr lang="en-US" sz="2100" kern="1200"/>
            <a:t> if quantity is between 5 and 9.</a:t>
          </a:r>
        </a:p>
      </dsp:txBody>
      <dsp:txXfrm>
        <a:off x="4942957" y="1388865"/>
        <a:ext cx="2148945" cy="911674"/>
      </dsp:txXfrm>
    </dsp:sp>
    <dsp:sp modelId="{B9F28556-E23C-4F23-A849-20C7BA6D6E4D}">
      <dsp:nvSpPr>
        <dsp:cNvPr id="0" name=""/>
        <dsp:cNvSpPr/>
      </dsp:nvSpPr>
      <dsp:spPr>
        <a:xfrm>
          <a:off x="7466341" y="13888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D883-32E8-427F-85D1-74D2E9E21016}">
      <dsp:nvSpPr>
        <dsp:cNvPr id="0" name=""/>
        <dsp:cNvSpPr/>
      </dsp:nvSpPr>
      <dsp:spPr>
        <a:xfrm>
          <a:off x="7657792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CE53-30B7-4E34-AB1A-813BEB9071EC}">
      <dsp:nvSpPr>
        <dsp:cNvPr id="0" name=""/>
        <dsp:cNvSpPr/>
      </dsp:nvSpPr>
      <dsp:spPr>
        <a:xfrm>
          <a:off x="8573374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Out of Stock Soon</a:t>
          </a:r>
          <a:r>
            <a:rPr lang="en-US" sz="2100" kern="1200"/>
            <a:t> if quantity is less than 5.</a:t>
          </a:r>
        </a:p>
      </dsp:txBody>
      <dsp:txXfrm>
        <a:off x="8573374" y="13888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24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7200" dirty="0"/>
              <a:t>Conditional Functions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F7CF4-BE1C-F654-E67E-A636A1034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Conditional functions return results based on specified conditions.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FEBE9AED-7DD0-604D-025C-C3313BDFE0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7402094"/>
              </p:ext>
            </p:extLst>
          </p:nvPr>
        </p:nvGraphicFramePr>
        <p:xfrm>
          <a:off x="644056" y="2495492"/>
          <a:ext cx="10927830" cy="3426980"/>
        </p:xfrm>
        <a:graphic>
          <a:graphicData uri="http://schemas.openxmlformats.org/drawingml/2006/table">
            <a:tbl>
              <a:tblPr/>
              <a:tblGrid>
                <a:gridCol w="2625108">
                  <a:extLst>
                    <a:ext uri="{9D8B030D-6E8A-4147-A177-3AD203B41FA5}">
                      <a16:colId xmlns:a16="http://schemas.microsoft.com/office/drawing/2014/main" val="1999503248"/>
                    </a:ext>
                  </a:extLst>
                </a:gridCol>
                <a:gridCol w="2767574">
                  <a:extLst>
                    <a:ext uri="{9D8B030D-6E8A-4147-A177-3AD203B41FA5}">
                      <a16:colId xmlns:a16="http://schemas.microsoft.com/office/drawing/2014/main" val="3972397801"/>
                    </a:ext>
                  </a:extLst>
                </a:gridCol>
                <a:gridCol w="2767574">
                  <a:extLst>
                    <a:ext uri="{9D8B030D-6E8A-4147-A177-3AD203B41FA5}">
                      <a16:colId xmlns:a16="http://schemas.microsoft.com/office/drawing/2014/main" val="352114554"/>
                    </a:ext>
                  </a:extLst>
                </a:gridCol>
                <a:gridCol w="2767574">
                  <a:extLst>
                    <a:ext uri="{9D8B030D-6E8A-4147-A177-3AD203B41FA5}">
                      <a16:colId xmlns:a16="http://schemas.microsoft.com/office/drawing/2014/main" val="784510192"/>
                    </a:ext>
                  </a:extLst>
                </a:gridCol>
              </a:tblGrid>
              <a:tr h="423560"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 b="1">
                          <a:solidFill>
                            <a:schemeClr val="tx1"/>
                          </a:solidFill>
                        </a:rPr>
                        <a:t>Result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4031378"/>
                  </a:ext>
                </a:extLst>
              </a:tr>
              <a:tr h="1289930"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CASE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Returns value based on condition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SELECT CASE WHEN salary &gt; 50000 THEN 'High' ELSE 'Low' END FROM employees;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High/Low based on salary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19050">
                      <a:solidFill>
                        <a:schemeClr val="accent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3802968"/>
                  </a:ext>
                </a:extLst>
              </a:tr>
              <a:tr h="1001140">
                <a:tc>
                  <a:txBody>
                    <a:bodyPr/>
                    <a:lstStyle/>
                    <a:p>
                      <a:r>
                        <a:rPr lang="en-IN" sz="1900" dirty="0">
                          <a:solidFill>
                            <a:schemeClr val="tx1"/>
                          </a:solidFill>
                        </a:rPr>
                        <a:t>COALESCE()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900">
                          <a:solidFill>
                            <a:schemeClr val="tx1"/>
                          </a:solidFill>
                        </a:rPr>
                        <a:t>Returns the first non-NULL value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SELECT COALESCE(NULL, 'Default', 'Value');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900">
                          <a:solidFill>
                            <a:schemeClr val="tx1"/>
                          </a:solidFill>
                        </a:rPr>
                        <a:t>Default</a:t>
                      </a: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3175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1500543"/>
                  </a:ext>
                </a:extLst>
              </a:tr>
              <a:tr h="712350">
                <a:tc>
                  <a:txBody>
                    <a:bodyPr/>
                    <a:lstStyle/>
                    <a:p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900">
                        <a:solidFill>
                          <a:schemeClr val="tx1"/>
                        </a:solidFill>
                      </a:endParaRP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900" dirty="0">
                        <a:solidFill>
                          <a:schemeClr val="tx1"/>
                        </a:solidFill>
                      </a:endParaRPr>
                    </a:p>
                  </a:txBody>
                  <a:tcPr marL="96263" marR="96263" marT="48132" marB="48132" anchor="ctr">
                    <a:lnL>
                      <a:noFill/>
                    </a:lnL>
                    <a:lnR>
                      <a:noFill/>
                    </a:lnR>
                    <a:lnT w="3175">
                      <a:solidFill>
                        <a:schemeClr val="tx1"/>
                      </a:solidFill>
                    </a:lnT>
                    <a:lnB w="12700">
                      <a:solidFill>
                        <a:schemeClr val="accent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3994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6261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231483-2150-E484-03C5-DEAA15D7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1.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 Unicode MS"/>
              </a:rPr>
              <a:t>CASE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</a:rPr>
              <a:t> Function – Categorizing Based on Conditions</a:t>
            </a:r>
            <a:b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</a:br>
            <a:endParaRPr lang="en-IN" sz="2800" dirty="0">
              <a:solidFill>
                <a:srgbClr val="FFFFFF"/>
              </a:solidFill>
            </a:endParaRP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2A552504-8A35-904E-1CD3-7832A7CE47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6599931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4FE813-F3A8-63E7-0221-B6781CD37E59}"/>
              </a:ext>
            </a:extLst>
          </p:cNvPr>
          <p:cNvSpPr txBox="1"/>
          <p:nvPr/>
        </p:nvSpPr>
        <p:spPr>
          <a:xfrm>
            <a:off x="3050085" y="1042157"/>
            <a:ext cx="4963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We will categorize products into price ranges: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3162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7906D-6A86-CF37-928F-51F11E6D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Assignment : CASE with AND &amp; OR Operators – Stock Status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83B81-0B01-5F16-9402-973C6841E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6664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BE2D36-9135-5DAC-095B-43CFCD6A7AB9}"/>
              </a:ext>
            </a:extLst>
          </p:cNvPr>
          <p:cNvSpPr txBox="1"/>
          <p:nvPr/>
        </p:nvSpPr>
        <p:spPr>
          <a:xfrm>
            <a:off x="1111045" y="2614698"/>
            <a:ext cx="823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will classify products based on quantity available:</a:t>
            </a:r>
          </a:p>
        </p:txBody>
      </p:sp>
    </p:spTree>
    <p:extLst>
      <p:ext uri="{BB962C8B-B14F-4D97-AF65-F5344CB8AC3E}">
        <p14:creationId xmlns:p14="http://schemas.microsoft.com/office/powerpoint/2010/main" val="1657712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81F86-01FB-3C63-29EC-82F2E259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35" y="297200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Output Should be like this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F2B53-2682-B98A-D6F2-C888899F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85" y="1966293"/>
            <a:ext cx="758282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2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6FA4-6796-B5C6-772E-63F7E7ED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CASE with LIKE Operator – Category Classification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CF21A6-AB57-7053-B39E-AB076210E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82" y="1885279"/>
            <a:ext cx="9724031" cy="766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if the category name contains "Electronics Item" or "Furniture Item“ or “Accessory Item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2AAC8-35CC-5BA6-10CA-C2AE6170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91" y="3857854"/>
            <a:ext cx="4386107" cy="2405285"/>
          </a:xfrm>
          <a:prstGeom prst="rect">
            <a:avLst/>
          </a:prstGeom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4E7C2145-05B6-404D-339D-B967AD91B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591" y="3303191"/>
            <a:ext cx="3511901" cy="431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Output Should be like this</a:t>
            </a:r>
          </a:p>
        </p:txBody>
      </p:sp>
    </p:spTree>
    <p:extLst>
      <p:ext uri="{BB962C8B-B14F-4D97-AF65-F5344CB8AC3E}">
        <p14:creationId xmlns:p14="http://schemas.microsoft.com/office/powerpoint/2010/main" val="6173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2420</TotalTime>
  <Words>218</Words>
  <Application>Microsoft Office PowerPoint</Application>
  <PresentationFormat>Widescreen</PresentationFormat>
  <Paragraphs>33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Arial Unicode MS</vt:lpstr>
      <vt:lpstr>2_Office Theme</vt:lpstr>
      <vt:lpstr>Day – 24 : Conditional Functions </vt:lpstr>
      <vt:lpstr>Conditional functions return results based on specified conditions.</vt:lpstr>
      <vt:lpstr>1. CASE Function – Categorizing Based on Conditions </vt:lpstr>
      <vt:lpstr>Assignment : CASE with AND &amp; OR Operators – Stock Status</vt:lpstr>
      <vt:lpstr>Output Should be like this</vt:lpstr>
      <vt:lpstr>CASE with LIKE Operator – Category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53</cp:revision>
  <dcterms:created xsi:type="dcterms:W3CDTF">2024-11-18T06:26:32Z</dcterms:created>
  <dcterms:modified xsi:type="dcterms:W3CDTF">2024-12-04T15:59:38Z</dcterms:modified>
</cp:coreProperties>
</file>