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notesMasterIdLst>
    <p:notesMasterId r:id="rId6"/>
  </p:notesMasterIdLst>
  <p:sldIdLst>
    <p:sldId id="290" r:id="rId2"/>
    <p:sldId id="308" r:id="rId3"/>
    <p:sldId id="310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9471"/>
    <a:srgbClr val="AF7B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–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DA37D80-6434-44D0-A028-1B22A696006F}" styleName="Light Style 3 –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526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F010C6-70EB-4701-A9CB-6492FA8ABE7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82F87B5-876A-4D92-80EF-6A3559F680F8}">
      <dgm:prSet/>
      <dgm:spPr/>
      <dgm:t>
        <a:bodyPr/>
        <a:lstStyle/>
        <a:p>
          <a:r>
            <a:rPr lang="en-US" b="1"/>
            <a:t>In Stock</a:t>
          </a:r>
          <a:r>
            <a:rPr lang="en-US"/>
            <a:t> if quantity is 10 or more.</a:t>
          </a:r>
        </a:p>
      </dgm:t>
    </dgm:pt>
    <dgm:pt modelId="{528866B8-95FD-43E3-8DA9-4EB00DE8AFB9}" type="parTrans" cxnId="{592A0E06-DACD-41B4-A0C0-919550F58FDB}">
      <dgm:prSet/>
      <dgm:spPr/>
      <dgm:t>
        <a:bodyPr/>
        <a:lstStyle/>
        <a:p>
          <a:endParaRPr lang="en-US"/>
        </a:p>
      </dgm:t>
    </dgm:pt>
    <dgm:pt modelId="{DAEC72D2-8850-47F4-ADB5-9A7793A7CF4A}" type="sibTrans" cxnId="{592A0E06-DACD-41B4-A0C0-919550F58FDB}">
      <dgm:prSet/>
      <dgm:spPr/>
      <dgm:t>
        <a:bodyPr/>
        <a:lstStyle/>
        <a:p>
          <a:endParaRPr lang="en-US"/>
        </a:p>
      </dgm:t>
    </dgm:pt>
    <dgm:pt modelId="{10CAFBEA-AD37-456F-BBC7-3536BFB217EB}">
      <dgm:prSet/>
      <dgm:spPr/>
      <dgm:t>
        <a:bodyPr/>
        <a:lstStyle/>
        <a:p>
          <a:r>
            <a:rPr lang="en-US" b="1"/>
            <a:t>Limited Stock</a:t>
          </a:r>
          <a:r>
            <a:rPr lang="en-US"/>
            <a:t> if quantity is between 5 and 9.</a:t>
          </a:r>
        </a:p>
      </dgm:t>
    </dgm:pt>
    <dgm:pt modelId="{759B1DC6-8C57-4392-B9EB-2CF92CC7A5D1}" type="parTrans" cxnId="{A2A7B8DF-126F-40F7-97BE-73E95D16A533}">
      <dgm:prSet/>
      <dgm:spPr/>
      <dgm:t>
        <a:bodyPr/>
        <a:lstStyle/>
        <a:p>
          <a:endParaRPr lang="en-US"/>
        </a:p>
      </dgm:t>
    </dgm:pt>
    <dgm:pt modelId="{3152F5A3-8922-42EC-A7E6-7FA3BCE9264C}" type="sibTrans" cxnId="{A2A7B8DF-126F-40F7-97BE-73E95D16A533}">
      <dgm:prSet/>
      <dgm:spPr/>
      <dgm:t>
        <a:bodyPr/>
        <a:lstStyle/>
        <a:p>
          <a:endParaRPr lang="en-US"/>
        </a:p>
      </dgm:t>
    </dgm:pt>
    <dgm:pt modelId="{6761FA80-CEE3-417F-9667-53635381C75C}">
      <dgm:prSet/>
      <dgm:spPr/>
      <dgm:t>
        <a:bodyPr/>
        <a:lstStyle/>
        <a:p>
          <a:r>
            <a:rPr lang="en-US" b="1"/>
            <a:t>Out of Stock Soon</a:t>
          </a:r>
          <a:r>
            <a:rPr lang="en-US"/>
            <a:t> if quantity is less than 5.</a:t>
          </a:r>
        </a:p>
      </dgm:t>
    </dgm:pt>
    <dgm:pt modelId="{0526F36E-68B3-4A6A-8E18-9CA6BABBDC75}" type="parTrans" cxnId="{491CFB34-6525-40C0-9E45-7B0F17360C43}">
      <dgm:prSet/>
      <dgm:spPr/>
      <dgm:t>
        <a:bodyPr/>
        <a:lstStyle/>
        <a:p>
          <a:endParaRPr lang="en-US"/>
        </a:p>
      </dgm:t>
    </dgm:pt>
    <dgm:pt modelId="{D10CC9E4-C3FA-4FC1-9619-92193ABA9A67}" type="sibTrans" cxnId="{491CFB34-6525-40C0-9E45-7B0F17360C43}">
      <dgm:prSet/>
      <dgm:spPr/>
      <dgm:t>
        <a:bodyPr/>
        <a:lstStyle/>
        <a:p>
          <a:endParaRPr lang="en-US"/>
        </a:p>
      </dgm:t>
    </dgm:pt>
    <dgm:pt modelId="{20321C7E-A1C4-463C-99C8-855CFD182DDF}" type="pres">
      <dgm:prSet presAssocID="{49F010C6-70EB-4701-A9CB-6492FA8ABE7A}" presName="root" presStyleCnt="0">
        <dgm:presLayoutVars>
          <dgm:dir/>
          <dgm:resizeHandles val="exact"/>
        </dgm:presLayoutVars>
      </dgm:prSet>
      <dgm:spPr/>
    </dgm:pt>
    <dgm:pt modelId="{FC6507D0-9766-4A62-AD0E-63EFB5400ACA}" type="pres">
      <dgm:prSet presAssocID="{49F010C6-70EB-4701-A9CB-6492FA8ABE7A}" presName="container" presStyleCnt="0">
        <dgm:presLayoutVars>
          <dgm:dir/>
          <dgm:resizeHandles val="exact"/>
        </dgm:presLayoutVars>
      </dgm:prSet>
      <dgm:spPr/>
    </dgm:pt>
    <dgm:pt modelId="{3C20A900-003A-432F-B59F-2B4B1AC3A085}" type="pres">
      <dgm:prSet presAssocID="{E82F87B5-876A-4D92-80EF-6A3559F680F8}" presName="compNode" presStyleCnt="0"/>
      <dgm:spPr/>
    </dgm:pt>
    <dgm:pt modelId="{E77909A8-D7EC-4794-86B5-DAEA4DB05AA4}" type="pres">
      <dgm:prSet presAssocID="{E82F87B5-876A-4D92-80EF-6A3559F680F8}" presName="iconBgRect" presStyleLbl="bgShp" presStyleIdx="0" presStyleCnt="3"/>
      <dgm:spPr/>
    </dgm:pt>
    <dgm:pt modelId="{9B7A2C8E-C027-46E1-8421-91AC7EBF2FB7}" type="pres">
      <dgm:prSet presAssocID="{E82F87B5-876A-4D92-80EF-6A3559F680F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Upward Trend"/>
        </a:ext>
      </dgm:extLst>
    </dgm:pt>
    <dgm:pt modelId="{91A460E9-5FB7-4104-92F7-219EDF2DBAE4}" type="pres">
      <dgm:prSet presAssocID="{E82F87B5-876A-4D92-80EF-6A3559F680F8}" presName="spaceRect" presStyleCnt="0"/>
      <dgm:spPr/>
    </dgm:pt>
    <dgm:pt modelId="{7C0CBDDF-9150-4166-8119-11143D4DF398}" type="pres">
      <dgm:prSet presAssocID="{E82F87B5-876A-4D92-80EF-6A3559F680F8}" presName="textRect" presStyleLbl="revTx" presStyleIdx="0" presStyleCnt="3">
        <dgm:presLayoutVars>
          <dgm:chMax val="1"/>
          <dgm:chPref val="1"/>
        </dgm:presLayoutVars>
      </dgm:prSet>
      <dgm:spPr/>
    </dgm:pt>
    <dgm:pt modelId="{D7EA6183-192B-43E5-BDBF-DD6018E2EC05}" type="pres">
      <dgm:prSet presAssocID="{DAEC72D2-8850-47F4-ADB5-9A7793A7CF4A}" presName="sibTrans" presStyleLbl="sibTrans2D1" presStyleIdx="0" presStyleCnt="0"/>
      <dgm:spPr/>
    </dgm:pt>
    <dgm:pt modelId="{99A775AA-CE8B-47C0-8DB7-B7511061F874}" type="pres">
      <dgm:prSet presAssocID="{10CAFBEA-AD37-456F-BBC7-3536BFB217EB}" presName="compNode" presStyleCnt="0"/>
      <dgm:spPr/>
    </dgm:pt>
    <dgm:pt modelId="{28FDB350-D894-4469-B346-04458D12CAB4}" type="pres">
      <dgm:prSet presAssocID="{10CAFBEA-AD37-456F-BBC7-3536BFB217EB}" presName="iconBgRect" presStyleLbl="bgShp" presStyleIdx="1" presStyleCnt="3"/>
      <dgm:spPr/>
    </dgm:pt>
    <dgm:pt modelId="{A5810975-1FE9-4D19-A01D-B7FAAD66B83B}" type="pres">
      <dgm:prSet presAssocID="{10CAFBEA-AD37-456F-BBC7-3536BFB217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F08487F1-3707-4C24-9F17-5829A88C18E3}" type="pres">
      <dgm:prSet presAssocID="{10CAFBEA-AD37-456F-BBC7-3536BFB217EB}" presName="spaceRect" presStyleCnt="0"/>
      <dgm:spPr/>
    </dgm:pt>
    <dgm:pt modelId="{DB6F82A3-E4B2-4568-B303-4D41DD0E1688}" type="pres">
      <dgm:prSet presAssocID="{10CAFBEA-AD37-456F-BBC7-3536BFB217EB}" presName="textRect" presStyleLbl="revTx" presStyleIdx="1" presStyleCnt="3">
        <dgm:presLayoutVars>
          <dgm:chMax val="1"/>
          <dgm:chPref val="1"/>
        </dgm:presLayoutVars>
      </dgm:prSet>
      <dgm:spPr/>
    </dgm:pt>
    <dgm:pt modelId="{E3A650A4-7772-4AF7-9FFC-42847E166802}" type="pres">
      <dgm:prSet presAssocID="{3152F5A3-8922-42EC-A7E6-7FA3BCE9264C}" presName="sibTrans" presStyleLbl="sibTrans2D1" presStyleIdx="0" presStyleCnt="0"/>
      <dgm:spPr/>
    </dgm:pt>
    <dgm:pt modelId="{2D9F852C-4A64-431F-B50F-E8FA3258047C}" type="pres">
      <dgm:prSet presAssocID="{6761FA80-CEE3-417F-9667-53635381C75C}" presName="compNode" presStyleCnt="0"/>
      <dgm:spPr/>
    </dgm:pt>
    <dgm:pt modelId="{B9F28556-E23C-4F23-A849-20C7BA6D6E4D}" type="pres">
      <dgm:prSet presAssocID="{6761FA80-CEE3-417F-9667-53635381C75C}" presName="iconBgRect" presStyleLbl="bgShp" presStyleIdx="2" presStyleCnt="3"/>
      <dgm:spPr/>
    </dgm:pt>
    <dgm:pt modelId="{A095D883-32E8-427F-85D1-74D2E9E21016}" type="pres">
      <dgm:prSet presAssocID="{6761FA80-CEE3-417F-9667-53635381C75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5F525F98-02AA-4DAA-9516-BE7B79F235E5}" type="pres">
      <dgm:prSet presAssocID="{6761FA80-CEE3-417F-9667-53635381C75C}" presName="spaceRect" presStyleCnt="0"/>
      <dgm:spPr/>
    </dgm:pt>
    <dgm:pt modelId="{AEDACE53-30B7-4E34-AB1A-813BEB9071EC}" type="pres">
      <dgm:prSet presAssocID="{6761FA80-CEE3-417F-9667-53635381C75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92A0E06-DACD-41B4-A0C0-919550F58FDB}" srcId="{49F010C6-70EB-4701-A9CB-6492FA8ABE7A}" destId="{E82F87B5-876A-4D92-80EF-6A3559F680F8}" srcOrd="0" destOrd="0" parTransId="{528866B8-95FD-43E3-8DA9-4EB00DE8AFB9}" sibTransId="{DAEC72D2-8850-47F4-ADB5-9A7793A7CF4A}"/>
    <dgm:cxn modelId="{90A03E31-3280-4AC2-B2B4-CA5107835A8D}" type="presOf" srcId="{DAEC72D2-8850-47F4-ADB5-9A7793A7CF4A}" destId="{D7EA6183-192B-43E5-BDBF-DD6018E2EC05}" srcOrd="0" destOrd="0" presId="urn:microsoft.com/office/officeart/2018/2/layout/IconCircleList"/>
    <dgm:cxn modelId="{491CFB34-6525-40C0-9E45-7B0F17360C43}" srcId="{49F010C6-70EB-4701-A9CB-6492FA8ABE7A}" destId="{6761FA80-CEE3-417F-9667-53635381C75C}" srcOrd="2" destOrd="0" parTransId="{0526F36E-68B3-4A6A-8E18-9CA6BABBDC75}" sibTransId="{D10CC9E4-C3FA-4FC1-9619-92193ABA9A67}"/>
    <dgm:cxn modelId="{A016C146-8F5A-484F-8676-14B15544BCE3}" type="presOf" srcId="{3152F5A3-8922-42EC-A7E6-7FA3BCE9264C}" destId="{E3A650A4-7772-4AF7-9FFC-42847E166802}" srcOrd="0" destOrd="0" presId="urn:microsoft.com/office/officeart/2018/2/layout/IconCircleList"/>
    <dgm:cxn modelId="{EAEDA186-3C10-4707-84CC-432A1F0A289A}" type="presOf" srcId="{6761FA80-CEE3-417F-9667-53635381C75C}" destId="{AEDACE53-30B7-4E34-AB1A-813BEB9071EC}" srcOrd="0" destOrd="0" presId="urn:microsoft.com/office/officeart/2018/2/layout/IconCircleList"/>
    <dgm:cxn modelId="{C82355A6-202C-422D-B2EF-5D859C6DCE4D}" type="presOf" srcId="{10CAFBEA-AD37-456F-BBC7-3536BFB217EB}" destId="{DB6F82A3-E4B2-4568-B303-4D41DD0E1688}" srcOrd="0" destOrd="0" presId="urn:microsoft.com/office/officeart/2018/2/layout/IconCircleList"/>
    <dgm:cxn modelId="{7FF33FB8-D285-4349-9BA5-D7F1F82DEABC}" type="presOf" srcId="{49F010C6-70EB-4701-A9CB-6492FA8ABE7A}" destId="{20321C7E-A1C4-463C-99C8-855CFD182DDF}" srcOrd="0" destOrd="0" presId="urn:microsoft.com/office/officeart/2018/2/layout/IconCircleList"/>
    <dgm:cxn modelId="{8A2DD9C6-DA25-4547-8100-D43EB0DEF266}" type="presOf" srcId="{E82F87B5-876A-4D92-80EF-6A3559F680F8}" destId="{7C0CBDDF-9150-4166-8119-11143D4DF398}" srcOrd="0" destOrd="0" presId="urn:microsoft.com/office/officeart/2018/2/layout/IconCircleList"/>
    <dgm:cxn modelId="{A2A7B8DF-126F-40F7-97BE-73E95D16A533}" srcId="{49F010C6-70EB-4701-A9CB-6492FA8ABE7A}" destId="{10CAFBEA-AD37-456F-BBC7-3536BFB217EB}" srcOrd="1" destOrd="0" parTransId="{759B1DC6-8C57-4392-B9EB-2CF92CC7A5D1}" sibTransId="{3152F5A3-8922-42EC-A7E6-7FA3BCE9264C}"/>
    <dgm:cxn modelId="{0A6BA18E-B711-4EE1-9870-834CB247BEF6}" type="presParOf" srcId="{20321C7E-A1C4-463C-99C8-855CFD182DDF}" destId="{FC6507D0-9766-4A62-AD0E-63EFB5400ACA}" srcOrd="0" destOrd="0" presId="urn:microsoft.com/office/officeart/2018/2/layout/IconCircleList"/>
    <dgm:cxn modelId="{AFBE6D42-F7B3-40C7-A5B3-127FE3C20C2A}" type="presParOf" srcId="{FC6507D0-9766-4A62-AD0E-63EFB5400ACA}" destId="{3C20A900-003A-432F-B59F-2B4B1AC3A085}" srcOrd="0" destOrd="0" presId="urn:microsoft.com/office/officeart/2018/2/layout/IconCircleList"/>
    <dgm:cxn modelId="{F4FC38C0-9063-4D30-A92E-8EC297D26ECF}" type="presParOf" srcId="{3C20A900-003A-432F-B59F-2B4B1AC3A085}" destId="{E77909A8-D7EC-4794-86B5-DAEA4DB05AA4}" srcOrd="0" destOrd="0" presId="urn:microsoft.com/office/officeart/2018/2/layout/IconCircleList"/>
    <dgm:cxn modelId="{34597010-F7A8-4805-8C8E-F241B7C958AC}" type="presParOf" srcId="{3C20A900-003A-432F-B59F-2B4B1AC3A085}" destId="{9B7A2C8E-C027-46E1-8421-91AC7EBF2FB7}" srcOrd="1" destOrd="0" presId="urn:microsoft.com/office/officeart/2018/2/layout/IconCircleList"/>
    <dgm:cxn modelId="{94B2E1E6-432D-4F00-B258-353CC680EEE0}" type="presParOf" srcId="{3C20A900-003A-432F-B59F-2B4B1AC3A085}" destId="{91A460E9-5FB7-4104-92F7-219EDF2DBAE4}" srcOrd="2" destOrd="0" presId="urn:microsoft.com/office/officeart/2018/2/layout/IconCircleList"/>
    <dgm:cxn modelId="{BF21952B-5148-4E26-AC87-4EB286D2B264}" type="presParOf" srcId="{3C20A900-003A-432F-B59F-2B4B1AC3A085}" destId="{7C0CBDDF-9150-4166-8119-11143D4DF398}" srcOrd="3" destOrd="0" presId="urn:microsoft.com/office/officeart/2018/2/layout/IconCircleList"/>
    <dgm:cxn modelId="{83A25CE0-51D7-49A0-99DD-82D148197456}" type="presParOf" srcId="{FC6507D0-9766-4A62-AD0E-63EFB5400ACA}" destId="{D7EA6183-192B-43E5-BDBF-DD6018E2EC05}" srcOrd="1" destOrd="0" presId="urn:microsoft.com/office/officeart/2018/2/layout/IconCircleList"/>
    <dgm:cxn modelId="{C6F64D80-6F80-408C-982B-B6FC6A74F811}" type="presParOf" srcId="{FC6507D0-9766-4A62-AD0E-63EFB5400ACA}" destId="{99A775AA-CE8B-47C0-8DB7-B7511061F874}" srcOrd="2" destOrd="0" presId="urn:microsoft.com/office/officeart/2018/2/layout/IconCircleList"/>
    <dgm:cxn modelId="{97995DFC-512B-43BB-BB44-4DB6FE9C6AB9}" type="presParOf" srcId="{99A775AA-CE8B-47C0-8DB7-B7511061F874}" destId="{28FDB350-D894-4469-B346-04458D12CAB4}" srcOrd="0" destOrd="0" presId="urn:microsoft.com/office/officeart/2018/2/layout/IconCircleList"/>
    <dgm:cxn modelId="{15AF884F-BA3A-4AAF-A528-B19C3DC1D2DC}" type="presParOf" srcId="{99A775AA-CE8B-47C0-8DB7-B7511061F874}" destId="{A5810975-1FE9-4D19-A01D-B7FAAD66B83B}" srcOrd="1" destOrd="0" presId="urn:microsoft.com/office/officeart/2018/2/layout/IconCircleList"/>
    <dgm:cxn modelId="{4C2E66F5-AF8F-47FA-8DC5-BC3A22F26864}" type="presParOf" srcId="{99A775AA-CE8B-47C0-8DB7-B7511061F874}" destId="{F08487F1-3707-4C24-9F17-5829A88C18E3}" srcOrd="2" destOrd="0" presId="urn:microsoft.com/office/officeart/2018/2/layout/IconCircleList"/>
    <dgm:cxn modelId="{10186DDB-A6E1-4E33-ABFC-47346CA82888}" type="presParOf" srcId="{99A775AA-CE8B-47C0-8DB7-B7511061F874}" destId="{DB6F82A3-E4B2-4568-B303-4D41DD0E1688}" srcOrd="3" destOrd="0" presId="urn:microsoft.com/office/officeart/2018/2/layout/IconCircleList"/>
    <dgm:cxn modelId="{C8D2B5F2-36F3-4E97-BFC4-8B502C358BDC}" type="presParOf" srcId="{FC6507D0-9766-4A62-AD0E-63EFB5400ACA}" destId="{E3A650A4-7772-4AF7-9FFC-42847E166802}" srcOrd="3" destOrd="0" presId="urn:microsoft.com/office/officeart/2018/2/layout/IconCircleList"/>
    <dgm:cxn modelId="{CA53CC3F-CC46-467C-A130-D94F0E1AC7C0}" type="presParOf" srcId="{FC6507D0-9766-4A62-AD0E-63EFB5400ACA}" destId="{2D9F852C-4A64-431F-B50F-E8FA3258047C}" srcOrd="4" destOrd="0" presId="urn:microsoft.com/office/officeart/2018/2/layout/IconCircleList"/>
    <dgm:cxn modelId="{BC322432-685D-46AD-95DA-1F643DFE6D39}" type="presParOf" srcId="{2D9F852C-4A64-431F-B50F-E8FA3258047C}" destId="{B9F28556-E23C-4F23-A849-20C7BA6D6E4D}" srcOrd="0" destOrd="0" presId="urn:microsoft.com/office/officeart/2018/2/layout/IconCircleList"/>
    <dgm:cxn modelId="{FB8E6B6C-D5BC-45AC-B791-D119C1886293}" type="presParOf" srcId="{2D9F852C-4A64-431F-B50F-E8FA3258047C}" destId="{A095D883-32E8-427F-85D1-74D2E9E21016}" srcOrd="1" destOrd="0" presId="urn:microsoft.com/office/officeart/2018/2/layout/IconCircleList"/>
    <dgm:cxn modelId="{CA3D4746-4CFB-4FAA-A679-3CCECB654C99}" type="presParOf" srcId="{2D9F852C-4A64-431F-B50F-E8FA3258047C}" destId="{5F525F98-02AA-4DAA-9516-BE7B79F235E5}" srcOrd="2" destOrd="0" presId="urn:microsoft.com/office/officeart/2018/2/layout/IconCircleList"/>
    <dgm:cxn modelId="{E58C3679-E1F3-40DF-BABE-21C6F76BBBB8}" type="presParOf" srcId="{2D9F852C-4A64-431F-B50F-E8FA3258047C}" destId="{AEDACE53-30B7-4E34-AB1A-813BEB9071EC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7909A8-D7EC-4794-86B5-DAEA4DB05AA4}">
      <dsp:nvSpPr>
        <dsp:cNvPr id="0" name=""/>
        <dsp:cNvSpPr/>
      </dsp:nvSpPr>
      <dsp:spPr>
        <a:xfrm>
          <a:off x="205509" y="1388865"/>
          <a:ext cx="911674" cy="91167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7A2C8E-C027-46E1-8421-91AC7EBF2FB7}">
      <dsp:nvSpPr>
        <dsp:cNvPr id="0" name=""/>
        <dsp:cNvSpPr/>
      </dsp:nvSpPr>
      <dsp:spPr>
        <a:xfrm>
          <a:off x="396960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0CBDDF-9150-4166-8119-11143D4DF398}">
      <dsp:nvSpPr>
        <dsp:cNvPr id="0" name=""/>
        <dsp:cNvSpPr/>
      </dsp:nvSpPr>
      <dsp:spPr>
        <a:xfrm>
          <a:off x="1312541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In Stock</a:t>
          </a:r>
          <a:r>
            <a:rPr lang="en-US" sz="2100" kern="1200"/>
            <a:t> if quantity is 10 or more.</a:t>
          </a:r>
        </a:p>
      </dsp:txBody>
      <dsp:txXfrm>
        <a:off x="1312541" y="1388865"/>
        <a:ext cx="2148945" cy="911674"/>
      </dsp:txXfrm>
    </dsp:sp>
    <dsp:sp modelId="{28FDB350-D894-4469-B346-04458D12CAB4}">
      <dsp:nvSpPr>
        <dsp:cNvPr id="0" name=""/>
        <dsp:cNvSpPr/>
      </dsp:nvSpPr>
      <dsp:spPr>
        <a:xfrm>
          <a:off x="3835925" y="1388865"/>
          <a:ext cx="911674" cy="91167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810975-1FE9-4D19-A01D-B7FAAD66B83B}">
      <dsp:nvSpPr>
        <dsp:cNvPr id="0" name=""/>
        <dsp:cNvSpPr/>
      </dsp:nvSpPr>
      <dsp:spPr>
        <a:xfrm>
          <a:off x="4027376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B6F82A3-E4B2-4568-B303-4D41DD0E1688}">
      <dsp:nvSpPr>
        <dsp:cNvPr id="0" name=""/>
        <dsp:cNvSpPr/>
      </dsp:nvSpPr>
      <dsp:spPr>
        <a:xfrm>
          <a:off x="4942957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Limited Stock</a:t>
          </a:r>
          <a:r>
            <a:rPr lang="en-US" sz="2100" kern="1200"/>
            <a:t> if quantity is between 5 and 9.</a:t>
          </a:r>
        </a:p>
      </dsp:txBody>
      <dsp:txXfrm>
        <a:off x="4942957" y="1388865"/>
        <a:ext cx="2148945" cy="911674"/>
      </dsp:txXfrm>
    </dsp:sp>
    <dsp:sp modelId="{B9F28556-E23C-4F23-A849-20C7BA6D6E4D}">
      <dsp:nvSpPr>
        <dsp:cNvPr id="0" name=""/>
        <dsp:cNvSpPr/>
      </dsp:nvSpPr>
      <dsp:spPr>
        <a:xfrm>
          <a:off x="7466341" y="1388865"/>
          <a:ext cx="911674" cy="91167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95D883-32E8-427F-85D1-74D2E9E21016}">
      <dsp:nvSpPr>
        <dsp:cNvPr id="0" name=""/>
        <dsp:cNvSpPr/>
      </dsp:nvSpPr>
      <dsp:spPr>
        <a:xfrm>
          <a:off x="7657792" y="1580317"/>
          <a:ext cx="528770" cy="52877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DACE53-30B7-4E34-AB1A-813BEB9071EC}">
      <dsp:nvSpPr>
        <dsp:cNvPr id="0" name=""/>
        <dsp:cNvSpPr/>
      </dsp:nvSpPr>
      <dsp:spPr>
        <a:xfrm>
          <a:off x="8573374" y="1388865"/>
          <a:ext cx="2148945" cy="9116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Out of Stock Soon</a:t>
          </a:r>
          <a:r>
            <a:rPr lang="en-US" sz="2100" kern="1200"/>
            <a:t> if quantity is less than 5.</a:t>
          </a:r>
        </a:p>
      </dsp:txBody>
      <dsp:txXfrm>
        <a:off x="8573374" y="1388865"/>
        <a:ext cx="2148945" cy="9116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9A665F-5E33-43E4-A750-D68BC466F79E}" type="datetimeFigureOut">
              <a:rPr lang="en-IN" smtClean="0"/>
              <a:t>04-12-2024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97A0DA-6648-4339-9795-21042369CF1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921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1D596-F1DD-BB25-C065-AC7D01779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3C48B1-90B0-2D3E-EB10-8EEC4BD505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765CEE-64FF-D7AA-817A-42FAAB1D35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9AAFA2-3A22-55F4-9DE3-22CF709D62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97A0DA-6648-4339-9795-21042369CF1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474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2CA53-0B58-B0AC-E497-49061B9C1F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672CC7-9A0A-1D29-EF5C-308EC5AAB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6D9D8-FCF4-94B0-20D1-81A945578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F7379-79CD-FB42-9932-917843506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3A0E2-2167-89FE-A2CA-F7D2FCC8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11BC-3807-0EDF-34A1-50A7B6F0B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C7E2D5-3D60-8341-FE04-E6344CCF5A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E42998-CA48-56C4-4C2D-FEB711068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C4DC41-8A44-34C0-DEA7-944311143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05940-002F-2530-3F59-7E192A7F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477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E6C232-87C8-E27D-0A78-AF178CD30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BDF2E-11B8-3377-792B-992DF10539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C3114-FEDD-BD07-C435-D3A547B44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151017-F891-1E67-27AB-6D49885BA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3BEEC-6CB3-22AA-6539-C149C73D9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78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C681-F304-2AF9-2588-DFAFC59EE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F9E6F-050F-43A1-CDD2-3E6003B94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04191-C89F-56E2-D51A-348D5302F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EBF6A-5535-58A3-8878-B08AF5FFB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25B922-CBAD-47E1-8D17-893EFCF2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205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A89EA-74CE-21A1-3EAE-EADA0D940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CB86A-7F82-802C-DAA2-9AB83E69F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F2685-A051-9551-245D-E7945FFD8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851-9F4D-15B2-A290-71F4CBF07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18FE3-CE1F-0C24-D9E1-9E8967CB5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020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D84AC-EFE7-A72B-27D7-76E6462A9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7B25A3-C258-8AFD-6ED4-EF4F2DE744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2DA9-ECCD-CA0A-3CEC-DA5E815DBD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41C17F-DECB-D504-371F-4708E95BF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CFFB6-154E-CA57-43C0-9B8A4A2A6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BF597-09A8-54F8-C3DF-94B376630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020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2D885-E09F-7161-1444-67E8FB60CB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1079D7-EC48-28B9-2091-22F4D1B9F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CCCAF-EB96-00C9-23B3-1E1325F65F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A2E33-3E69-6515-9AF6-F271C20BE7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59452A-9723-8964-53AF-C4F9255F3C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463846-6B5A-ADB1-F21B-2F1DCFE9B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881896-57A2-D907-1B12-1E181223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B99A7-6C2E-9993-C88A-EBA05683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684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600E2-DD4E-EE8D-7324-FBA1C0543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596898-37CF-984D-7ADA-A64D575F3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DC2704-6300-3993-EB08-8CA1A1FE8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86C88B-523D-7F67-B98C-4D28A3CB1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251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3CEB32-B48F-2431-47BB-0DFDEC3D6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663229-5D2B-A18B-EA11-EA7AD7E3A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D7C45A-176F-9C56-DEA2-F8CAD9EB7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1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DA262-EE01-2649-5898-C680C345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65DC6-3F9A-B062-CEAC-0C9D8F559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083D6C-069D-ECA3-30A8-BA3D80586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ADF5D1-CC07-CC48-1D62-70CB518F4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62DB48-82C7-F722-C1DE-09370C52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15C60-D0D5-F9AE-C46F-FEFF009469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0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84863-A0C9-AA3A-0852-35FE65F20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417B1A-8F20-17D7-5D9E-0C20F3D28E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BEAF35-CABF-420E-1062-75FEB83037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100-5A9C-8803-1D4C-BFC22F6A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E53F0C-A569-AAAB-6BEA-DFC6C17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31138-E336-8848-5AB3-DA4170A4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010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CA717E-B566-3A11-B968-C1F557D14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A5CD9-AF3E-D2CE-1DA1-333F368CF2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8052C-3C9A-5005-C058-71F835B8AF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12/4/2024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FDABAD-89A3-0DDA-8B66-D4024ECBA7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8CCD7-E21A-53DC-384E-A92B043CC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578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B59D5B-4A7D-389E-740C-745E6F34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79" name="Rectangle 1178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1" name="Rectangle 1180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3" name="Rectangle 1182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8B9EC8-8685-1CD7-6796-281486ED9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7200" kern="1200" dirty="0">
                <a:solidFill>
                  <a:schemeClr val="tx1"/>
                </a:solidFill>
              </a:rPr>
              <a:t>Day – </a:t>
            </a:r>
            <a:r>
              <a:rPr lang="en-US" sz="7200" dirty="0"/>
              <a:t>25</a:t>
            </a:r>
            <a:r>
              <a:rPr lang="en-US" sz="7200" kern="1200" dirty="0">
                <a:solidFill>
                  <a:schemeClr val="tx1"/>
                </a:solidFill>
              </a:rPr>
              <a:t> :</a:t>
            </a:r>
            <a:br>
              <a:rPr lang="en-US" sz="3600" dirty="0"/>
            </a:br>
            <a:r>
              <a:rPr lang="en-IN" sz="7200" dirty="0"/>
              <a:t>Assignment on</a:t>
            </a:r>
            <a:br>
              <a:rPr lang="en-IN" sz="7200" dirty="0"/>
            </a:br>
            <a:r>
              <a:rPr lang="en-IN" sz="7200" dirty="0"/>
              <a:t> Case Function</a:t>
            </a:r>
            <a:br>
              <a:rPr lang="en-IN" sz="3600" b="1" dirty="0"/>
            </a:br>
            <a:endParaRPr lang="en-US" sz="3600" kern="1200" dirty="0">
              <a:solidFill>
                <a:schemeClr val="tx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1BD36D1-F907-5889-9431-B47240F2396A}"/>
              </a:ext>
            </a:extLst>
          </p:cNvPr>
          <p:cNvSpPr txBox="1">
            <a:spLocks/>
          </p:cNvSpPr>
          <p:nvPr/>
        </p:nvSpPr>
        <p:spPr>
          <a:xfrm>
            <a:off x="1423415" y="6452777"/>
            <a:ext cx="9144000" cy="3065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Course created by Satish Dhawale  | www.skillcourse.in</a:t>
            </a:r>
          </a:p>
        </p:txBody>
      </p:sp>
      <p:cxnSp>
        <p:nvCxnSpPr>
          <p:cNvPr id="1185" name="Straight Connector 1184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2" descr="The Benefits of Learning PostgreSQL: Empowering Your Data Journey">
            <a:extLst>
              <a:ext uri="{FF2B5EF4-FFF2-40B4-BE49-F238E27FC236}">
                <a16:creationId xmlns:a16="http://schemas.microsoft.com/office/drawing/2014/main" id="{361E3F70-CCD4-DC44-46A0-05616533BA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29" t="16239" r="16271" b="21398"/>
          <a:stretch/>
        </p:blipFill>
        <p:spPr bwMode="auto">
          <a:xfrm>
            <a:off x="895175" y="649291"/>
            <a:ext cx="1257647" cy="644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blue and yellow logo in a white circle&#10;&#10;Description automatically generated">
            <a:extLst>
              <a:ext uri="{FF2B5EF4-FFF2-40B4-BE49-F238E27FC236}">
                <a16:creationId xmlns:a16="http://schemas.microsoft.com/office/drawing/2014/main" id="{87B38254-4293-EC48-7E31-38910CA0675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2217" y="649291"/>
            <a:ext cx="679101" cy="679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140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57906D-6A86-CF37-928F-51F11E6D1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Assignment : CASE with AND &amp; OR Operators – Stock Status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383B81-0B01-5F16-9402-973C6841EB1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36664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BE2D36-9135-5DAC-095B-43CFCD6A7AB9}"/>
              </a:ext>
            </a:extLst>
          </p:cNvPr>
          <p:cNvSpPr txBox="1"/>
          <p:nvPr/>
        </p:nvSpPr>
        <p:spPr>
          <a:xfrm>
            <a:off x="1111045" y="2614698"/>
            <a:ext cx="82394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We will classify products based on quantity available:</a:t>
            </a:r>
          </a:p>
        </p:txBody>
      </p:sp>
    </p:spTree>
    <p:extLst>
      <p:ext uri="{BB962C8B-B14F-4D97-AF65-F5344CB8AC3E}">
        <p14:creationId xmlns:p14="http://schemas.microsoft.com/office/powerpoint/2010/main" val="1657712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81F86-01FB-3C63-29EC-82F2E259C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5135" y="297200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4000" dirty="0">
                <a:solidFill>
                  <a:schemeClr val="bg1"/>
                </a:solidFill>
                <a:latin typeface="Arial" panose="020B0604020202020204" pitchFamily="34" charset="0"/>
              </a:rPr>
              <a:t>Output Should be like this</a:t>
            </a:r>
            <a:endParaRPr lang="en-US" sz="40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9F2B53-2682-B98A-D6F2-C888899FD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85" y="1966293"/>
            <a:ext cx="7582829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22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0B6FA4-6796-B5C6-772E-63F7E7ED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rgbClr val="FFFFFF"/>
                </a:solidFill>
              </a:rPr>
              <a:t>CASE with LIKE Operator – Category Classification</a:t>
            </a:r>
            <a:endParaRPr lang="en-IN" sz="3700">
              <a:solidFill>
                <a:srgbClr val="FFFFFF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E9CF21A6-AB57-7053-B39E-AB076210EC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33982" y="1885279"/>
            <a:ext cx="9724031" cy="7666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if the category name contains "Electronics Item" or "Furniture Item“ or “Accessory Item using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042AAC8-35CC-5BA6-10CA-C2AE6170BB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0591" y="3857854"/>
            <a:ext cx="4386107" cy="2405285"/>
          </a:xfrm>
          <a:prstGeom prst="rect">
            <a:avLst/>
          </a:prstGeom>
        </p:spPr>
      </p:pic>
      <p:sp>
        <p:nvSpPr>
          <p:cNvPr id="20" name="Rectangle 3">
            <a:extLst>
              <a:ext uri="{FF2B5EF4-FFF2-40B4-BE49-F238E27FC236}">
                <a16:creationId xmlns:a16="http://schemas.microsoft.com/office/drawing/2014/main" id="{4E7C2145-05B6-404D-339D-B967AD91B6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0591" y="3303191"/>
            <a:ext cx="3511901" cy="4310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2000" dirty="0">
                <a:latin typeface="Arial" panose="020B0604020202020204" pitchFamily="34" charset="0"/>
              </a:rPr>
              <a:t>Output Should be like this</a:t>
            </a:r>
          </a:p>
        </p:txBody>
      </p:sp>
    </p:spTree>
    <p:extLst>
      <p:ext uri="{BB962C8B-B14F-4D97-AF65-F5344CB8AC3E}">
        <p14:creationId xmlns:p14="http://schemas.microsoft.com/office/powerpoint/2010/main" val="61736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2_Office Theme">
  <a:themeElements>
    <a:clrScheme name="Orange Red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2439</TotalTime>
  <Words>112</Words>
  <Application>Microsoft Office PowerPoint</Application>
  <PresentationFormat>Widescreen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Arial Unicode MS</vt:lpstr>
      <vt:lpstr>2_Office Theme</vt:lpstr>
      <vt:lpstr>Day – 25 : Assignment on  Case Function </vt:lpstr>
      <vt:lpstr>Assignment : CASE with AND &amp; OR Operators – Stock Status</vt:lpstr>
      <vt:lpstr>Output Should be like this</vt:lpstr>
      <vt:lpstr>CASE with LIKE Operator – Category Classification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Satish Dhawale</dc:creator>
  <cp:lastModifiedBy>Satish Dhawale</cp:lastModifiedBy>
  <cp:revision>54</cp:revision>
  <dcterms:created xsi:type="dcterms:W3CDTF">2024-11-18T06:26:32Z</dcterms:created>
  <dcterms:modified xsi:type="dcterms:W3CDTF">2024-12-04T16:19:00Z</dcterms:modified>
</cp:coreProperties>
</file>