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62" r:id="rId3"/>
    <p:sldId id="263" r:id="rId4"/>
    <p:sldId id="272" r:id="rId5"/>
    <p:sldId id="274" r:id="rId6"/>
    <p:sldId id="275" r:id="rId7"/>
    <p:sldId id="276" r:id="rId8"/>
    <p:sldId id="277" r:id="rId9"/>
    <p:sldId id="278" r:id="rId10"/>
    <p:sldId id="288" r:id="rId11"/>
    <p:sldId id="264" r:id="rId12"/>
    <p:sldId id="265" r:id="rId13"/>
    <p:sldId id="266" r:id="rId14"/>
    <p:sldId id="267" r:id="rId15"/>
    <p:sldId id="268" r:id="rId16"/>
    <p:sldId id="269" r:id="rId17"/>
    <p:sldId id="270" r:id="rId18"/>
    <p:sldId id="271" r:id="rId19"/>
    <p:sldId id="279" r:id="rId20"/>
    <p:sldId id="280" r:id="rId21"/>
    <p:sldId id="289" r:id="rId22"/>
    <p:sldId id="282" r:id="rId23"/>
    <p:sldId id="283"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AE4BF68-6EB8-40B8-ACEC-8684948CAD75}">
          <p14:sldIdLst>
            <p14:sldId id="258"/>
            <p14:sldId id="262"/>
            <p14:sldId id="263"/>
            <p14:sldId id="272"/>
            <p14:sldId id="274"/>
            <p14:sldId id="275"/>
            <p14:sldId id="276"/>
            <p14:sldId id="277"/>
            <p14:sldId id="278"/>
            <p14:sldId id="288"/>
            <p14:sldId id="264"/>
            <p14:sldId id="265"/>
            <p14:sldId id="266"/>
            <p14:sldId id="267"/>
            <p14:sldId id="268"/>
            <p14:sldId id="269"/>
            <p14:sldId id="270"/>
            <p14:sldId id="271"/>
            <p14:sldId id="279"/>
            <p14:sldId id="280"/>
            <p14:sldId id="289"/>
            <p14:sldId id="282"/>
            <p14:sldId id="283"/>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07724-A2BE-4512-84E9-9A640F8B7674}"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B11BD-ED2C-4B0B-A874-BA9F1C2F287C}" type="slidenum">
              <a:rPr lang="en-US" smtClean="0"/>
              <a:t>‹#›</a:t>
            </a:fld>
            <a:endParaRPr lang="en-US"/>
          </a:p>
        </p:txBody>
      </p:sp>
    </p:spTree>
    <p:extLst>
      <p:ext uri="{BB962C8B-B14F-4D97-AF65-F5344CB8AC3E}">
        <p14:creationId xmlns:p14="http://schemas.microsoft.com/office/powerpoint/2010/main" val="353814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a:t>
            </a:fld>
            <a:endParaRPr lang="en-US"/>
          </a:p>
        </p:txBody>
      </p:sp>
    </p:spTree>
    <p:extLst>
      <p:ext uri="{BB962C8B-B14F-4D97-AF65-F5344CB8AC3E}">
        <p14:creationId xmlns:p14="http://schemas.microsoft.com/office/powerpoint/2010/main" val="389591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10</a:t>
            </a:fld>
            <a:endParaRPr lang="en-US"/>
          </a:p>
        </p:txBody>
      </p:sp>
    </p:spTree>
    <p:extLst>
      <p:ext uri="{BB962C8B-B14F-4D97-AF65-F5344CB8AC3E}">
        <p14:creationId xmlns:p14="http://schemas.microsoft.com/office/powerpoint/2010/main" val="428421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11</a:t>
            </a:fld>
            <a:endParaRPr lang="en-US"/>
          </a:p>
        </p:txBody>
      </p:sp>
    </p:spTree>
    <p:extLst>
      <p:ext uri="{BB962C8B-B14F-4D97-AF65-F5344CB8AC3E}">
        <p14:creationId xmlns:p14="http://schemas.microsoft.com/office/powerpoint/2010/main" val="232522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12</a:t>
            </a:fld>
            <a:endParaRPr lang="en-US"/>
          </a:p>
        </p:txBody>
      </p:sp>
    </p:spTree>
    <p:extLst>
      <p:ext uri="{BB962C8B-B14F-4D97-AF65-F5344CB8AC3E}">
        <p14:creationId xmlns:p14="http://schemas.microsoft.com/office/powerpoint/2010/main" val="275780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13</a:t>
            </a:fld>
            <a:endParaRPr lang="en-US"/>
          </a:p>
        </p:txBody>
      </p:sp>
    </p:spTree>
    <p:extLst>
      <p:ext uri="{BB962C8B-B14F-4D97-AF65-F5344CB8AC3E}">
        <p14:creationId xmlns:p14="http://schemas.microsoft.com/office/powerpoint/2010/main" val="220107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14</a:t>
            </a:fld>
            <a:endParaRPr lang="en-US"/>
          </a:p>
        </p:txBody>
      </p:sp>
    </p:spTree>
    <p:extLst>
      <p:ext uri="{BB962C8B-B14F-4D97-AF65-F5344CB8AC3E}">
        <p14:creationId xmlns:p14="http://schemas.microsoft.com/office/powerpoint/2010/main" val="46727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15</a:t>
            </a:fld>
            <a:endParaRPr lang="en-US"/>
          </a:p>
        </p:txBody>
      </p:sp>
    </p:spTree>
    <p:extLst>
      <p:ext uri="{BB962C8B-B14F-4D97-AF65-F5344CB8AC3E}">
        <p14:creationId xmlns:p14="http://schemas.microsoft.com/office/powerpoint/2010/main" val="2134182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16</a:t>
            </a:fld>
            <a:endParaRPr lang="en-US"/>
          </a:p>
        </p:txBody>
      </p:sp>
    </p:spTree>
    <p:extLst>
      <p:ext uri="{BB962C8B-B14F-4D97-AF65-F5344CB8AC3E}">
        <p14:creationId xmlns:p14="http://schemas.microsoft.com/office/powerpoint/2010/main" val="2326967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17</a:t>
            </a:fld>
            <a:endParaRPr lang="en-US"/>
          </a:p>
        </p:txBody>
      </p:sp>
    </p:spTree>
    <p:extLst>
      <p:ext uri="{BB962C8B-B14F-4D97-AF65-F5344CB8AC3E}">
        <p14:creationId xmlns:p14="http://schemas.microsoft.com/office/powerpoint/2010/main" val="337231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18</a:t>
            </a:fld>
            <a:endParaRPr lang="en-US"/>
          </a:p>
        </p:txBody>
      </p:sp>
    </p:spTree>
    <p:extLst>
      <p:ext uri="{BB962C8B-B14F-4D97-AF65-F5344CB8AC3E}">
        <p14:creationId xmlns:p14="http://schemas.microsoft.com/office/powerpoint/2010/main" val="2785293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19</a:t>
            </a:fld>
            <a:endParaRPr lang="en-US"/>
          </a:p>
        </p:txBody>
      </p:sp>
    </p:spTree>
    <p:extLst>
      <p:ext uri="{BB962C8B-B14F-4D97-AF65-F5344CB8AC3E}">
        <p14:creationId xmlns:p14="http://schemas.microsoft.com/office/powerpoint/2010/main" val="256720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a:t>
            </a:fld>
            <a:endParaRPr lang="en-US"/>
          </a:p>
        </p:txBody>
      </p:sp>
    </p:spTree>
    <p:extLst>
      <p:ext uri="{BB962C8B-B14F-4D97-AF65-F5344CB8AC3E}">
        <p14:creationId xmlns:p14="http://schemas.microsoft.com/office/powerpoint/2010/main" val="211009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20</a:t>
            </a:fld>
            <a:endParaRPr lang="en-US"/>
          </a:p>
        </p:txBody>
      </p:sp>
    </p:spTree>
    <p:extLst>
      <p:ext uri="{BB962C8B-B14F-4D97-AF65-F5344CB8AC3E}">
        <p14:creationId xmlns:p14="http://schemas.microsoft.com/office/powerpoint/2010/main" val="2260129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21</a:t>
            </a:fld>
            <a:endParaRPr lang="en-US"/>
          </a:p>
        </p:txBody>
      </p:sp>
    </p:spTree>
    <p:extLst>
      <p:ext uri="{BB962C8B-B14F-4D97-AF65-F5344CB8AC3E}">
        <p14:creationId xmlns:p14="http://schemas.microsoft.com/office/powerpoint/2010/main" val="1560290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22</a:t>
            </a:fld>
            <a:endParaRPr lang="en-US"/>
          </a:p>
        </p:txBody>
      </p:sp>
    </p:spTree>
    <p:extLst>
      <p:ext uri="{BB962C8B-B14F-4D97-AF65-F5344CB8AC3E}">
        <p14:creationId xmlns:p14="http://schemas.microsoft.com/office/powerpoint/2010/main" val="2153153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23</a:t>
            </a:fld>
            <a:endParaRPr lang="en-US"/>
          </a:p>
        </p:txBody>
      </p:sp>
    </p:spTree>
    <p:extLst>
      <p:ext uri="{BB962C8B-B14F-4D97-AF65-F5344CB8AC3E}">
        <p14:creationId xmlns:p14="http://schemas.microsoft.com/office/powerpoint/2010/main" val="1700136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24</a:t>
            </a:fld>
            <a:endParaRPr lang="en-US"/>
          </a:p>
        </p:txBody>
      </p:sp>
    </p:spTree>
    <p:extLst>
      <p:ext uri="{BB962C8B-B14F-4D97-AF65-F5344CB8AC3E}">
        <p14:creationId xmlns:p14="http://schemas.microsoft.com/office/powerpoint/2010/main" val="890418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25</a:t>
            </a:fld>
            <a:endParaRPr lang="en-US"/>
          </a:p>
        </p:txBody>
      </p:sp>
    </p:spTree>
    <p:extLst>
      <p:ext uri="{BB962C8B-B14F-4D97-AF65-F5344CB8AC3E}">
        <p14:creationId xmlns:p14="http://schemas.microsoft.com/office/powerpoint/2010/main" val="272476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3</a:t>
            </a:fld>
            <a:endParaRPr lang="en-US"/>
          </a:p>
        </p:txBody>
      </p:sp>
    </p:spTree>
    <p:extLst>
      <p:ext uri="{BB962C8B-B14F-4D97-AF65-F5344CB8AC3E}">
        <p14:creationId xmlns:p14="http://schemas.microsoft.com/office/powerpoint/2010/main" val="63998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4</a:t>
            </a:fld>
            <a:endParaRPr lang="en-US"/>
          </a:p>
        </p:txBody>
      </p:sp>
    </p:spTree>
    <p:extLst>
      <p:ext uri="{BB962C8B-B14F-4D97-AF65-F5344CB8AC3E}">
        <p14:creationId xmlns:p14="http://schemas.microsoft.com/office/powerpoint/2010/main" val="410340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5</a:t>
            </a:fld>
            <a:endParaRPr lang="en-US"/>
          </a:p>
        </p:txBody>
      </p:sp>
    </p:spTree>
    <p:extLst>
      <p:ext uri="{BB962C8B-B14F-4D97-AF65-F5344CB8AC3E}">
        <p14:creationId xmlns:p14="http://schemas.microsoft.com/office/powerpoint/2010/main" val="99001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6</a:t>
            </a:fld>
            <a:endParaRPr lang="en-US"/>
          </a:p>
        </p:txBody>
      </p:sp>
    </p:spTree>
    <p:extLst>
      <p:ext uri="{BB962C8B-B14F-4D97-AF65-F5344CB8AC3E}">
        <p14:creationId xmlns:p14="http://schemas.microsoft.com/office/powerpoint/2010/main" val="234289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7</a:t>
            </a:fld>
            <a:endParaRPr lang="en-US"/>
          </a:p>
        </p:txBody>
      </p:sp>
    </p:spTree>
    <p:extLst>
      <p:ext uri="{BB962C8B-B14F-4D97-AF65-F5344CB8AC3E}">
        <p14:creationId xmlns:p14="http://schemas.microsoft.com/office/powerpoint/2010/main" val="275924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8</a:t>
            </a:fld>
            <a:endParaRPr lang="en-US"/>
          </a:p>
        </p:txBody>
      </p:sp>
    </p:spTree>
    <p:extLst>
      <p:ext uri="{BB962C8B-B14F-4D97-AF65-F5344CB8AC3E}">
        <p14:creationId xmlns:p14="http://schemas.microsoft.com/office/powerpoint/2010/main" val="2327298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DB11BD-ED2C-4B0B-A874-BA9F1C2F287C}" type="slidenum">
              <a:rPr lang="en-US" smtClean="0"/>
              <a:t>9</a:t>
            </a:fld>
            <a:endParaRPr lang="en-US"/>
          </a:p>
        </p:txBody>
      </p:sp>
    </p:spTree>
    <p:extLst>
      <p:ext uri="{BB962C8B-B14F-4D97-AF65-F5344CB8AC3E}">
        <p14:creationId xmlns:p14="http://schemas.microsoft.com/office/powerpoint/2010/main" val="47672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2A0AD6-220C-4B4A-BA0B-7AD220378DE3}" type="datetime1">
              <a:rPr lang="en-US" smtClean="0"/>
              <a:t>5/5/2019</a:t>
            </a:fld>
            <a:endParaRPr lang="en-US"/>
          </a:p>
        </p:txBody>
      </p:sp>
      <p:sp>
        <p:nvSpPr>
          <p:cNvPr id="5" name="Footer Placeholder 4"/>
          <p:cNvSpPr>
            <a:spLocks noGrp="1"/>
          </p:cNvSpPr>
          <p:nvPr>
            <p:ph type="ftr" sz="quarter" idx="11"/>
          </p:nvPr>
        </p:nvSpPr>
        <p:spPr/>
        <p:txBody>
          <a:bodyPr/>
          <a:lstStyle/>
          <a:p>
            <a:r>
              <a:rPr lang="en-US" dirty="0" smtClean="0"/>
              <a:t>birlasoft  |  CK BIRLA GROUP</a:t>
            </a:r>
            <a:endParaRPr lang="en-US" dirty="0"/>
          </a:p>
        </p:txBody>
      </p:sp>
      <p:sp>
        <p:nvSpPr>
          <p:cNvPr id="6" name="Slide Number Placeholder 5"/>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358077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3D16C-4910-487B-91BF-0B481BB72DB6}" type="datetime1">
              <a:rPr lang="en-US" smtClean="0"/>
              <a:t>5/5/2019</a:t>
            </a:fld>
            <a:endParaRPr lang="en-US"/>
          </a:p>
        </p:txBody>
      </p:sp>
      <p:sp>
        <p:nvSpPr>
          <p:cNvPr id="5" name="Footer Placeholder 4"/>
          <p:cNvSpPr>
            <a:spLocks noGrp="1"/>
          </p:cNvSpPr>
          <p:nvPr>
            <p:ph type="ftr" sz="quarter" idx="11"/>
          </p:nvPr>
        </p:nvSpPr>
        <p:spPr/>
        <p:txBody>
          <a:bodyPr/>
          <a:lstStyle/>
          <a:p>
            <a:r>
              <a:rPr lang="en-US" dirty="0" smtClean="0"/>
              <a:t>birlasoft  |  CK BIRLA GROUP</a:t>
            </a:r>
            <a:endParaRPr lang="en-US" dirty="0"/>
          </a:p>
        </p:txBody>
      </p:sp>
      <p:sp>
        <p:nvSpPr>
          <p:cNvPr id="6" name="Slide Number Placeholder 5"/>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334542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3BCAF-66F5-48E9-B32E-FCAF47E4C4E3}" type="datetime1">
              <a:rPr lang="en-US" smtClean="0"/>
              <a:t>5/5/2019</a:t>
            </a:fld>
            <a:endParaRPr lang="en-US"/>
          </a:p>
        </p:txBody>
      </p:sp>
      <p:sp>
        <p:nvSpPr>
          <p:cNvPr id="5" name="Footer Placeholder 4"/>
          <p:cNvSpPr>
            <a:spLocks noGrp="1"/>
          </p:cNvSpPr>
          <p:nvPr>
            <p:ph type="ftr" sz="quarter" idx="11"/>
          </p:nvPr>
        </p:nvSpPr>
        <p:spPr/>
        <p:txBody>
          <a:bodyPr/>
          <a:lstStyle/>
          <a:p>
            <a:r>
              <a:rPr lang="en-US" dirty="0" smtClean="0"/>
              <a:t>birlasoft  |  CK BIRLA GROUP</a:t>
            </a:r>
            <a:endParaRPr lang="en-US" dirty="0"/>
          </a:p>
        </p:txBody>
      </p:sp>
      <p:sp>
        <p:nvSpPr>
          <p:cNvPr id="6" name="Slide Number Placeholder 5"/>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9197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415AE-FCC9-484D-AC5B-90132E8DC9A7}" type="datetime1">
              <a:rPr lang="en-US" smtClean="0"/>
              <a:t>5/5/2019</a:t>
            </a:fld>
            <a:endParaRPr lang="en-US"/>
          </a:p>
        </p:txBody>
      </p:sp>
      <p:sp>
        <p:nvSpPr>
          <p:cNvPr id="5" name="Footer Placeholder 4"/>
          <p:cNvSpPr>
            <a:spLocks noGrp="1"/>
          </p:cNvSpPr>
          <p:nvPr>
            <p:ph type="ftr" sz="quarter" idx="11"/>
          </p:nvPr>
        </p:nvSpPr>
        <p:spPr/>
        <p:txBody>
          <a:bodyPr/>
          <a:lstStyle/>
          <a:p>
            <a:r>
              <a:rPr lang="en-US" dirty="0" smtClean="0"/>
              <a:t>birlasoft  |  CK BIRLA GROUP</a:t>
            </a:r>
            <a:endParaRPr lang="en-US" dirty="0"/>
          </a:p>
        </p:txBody>
      </p:sp>
      <p:sp>
        <p:nvSpPr>
          <p:cNvPr id="6" name="Slide Number Placeholder 5"/>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95956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76884-84FE-4FC4-8952-A41788E3B6B8}" type="datetime1">
              <a:rPr lang="en-US" smtClean="0"/>
              <a:t>5/5/2019</a:t>
            </a:fld>
            <a:endParaRPr lang="en-US"/>
          </a:p>
        </p:txBody>
      </p:sp>
      <p:sp>
        <p:nvSpPr>
          <p:cNvPr id="5" name="Footer Placeholder 4"/>
          <p:cNvSpPr>
            <a:spLocks noGrp="1"/>
          </p:cNvSpPr>
          <p:nvPr>
            <p:ph type="ftr" sz="quarter" idx="11"/>
          </p:nvPr>
        </p:nvSpPr>
        <p:spPr/>
        <p:txBody>
          <a:bodyPr/>
          <a:lstStyle/>
          <a:p>
            <a:r>
              <a:rPr lang="en-US" dirty="0" smtClean="0"/>
              <a:t>birlasoft  |  CK BIRLA GROUP</a:t>
            </a:r>
            <a:endParaRPr lang="en-US" dirty="0"/>
          </a:p>
        </p:txBody>
      </p:sp>
      <p:sp>
        <p:nvSpPr>
          <p:cNvPr id="6" name="Slide Number Placeholder 5"/>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204588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0317C3-AE30-45B8-B302-37555BF4A8A0}" type="datetime1">
              <a:rPr lang="en-US" smtClean="0"/>
              <a:t>5/5/2019</a:t>
            </a:fld>
            <a:endParaRPr lang="en-US"/>
          </a:p>
        </p:txBody>
      </p:sp>
      <p:sp>
        <p:nvSpPr>
          <p:cNvPr id="6" name="Footer Placeholder 5"/>
          <p:cNvSpPr>
            <a:spLocks noGrp="1"/>
          </p:cNvSpPr>
          <p:nvPr>
            <p:ph type="ftr" sz="quarter" idx="11"/>
          </p:nvPr>
        </p:nvSpPr>
        <p:spPr/>
        <p:txBody>
          <a:bodyPr/>
          <a:lstStyle/>
          <a:p>
            <a:r>
              <a:rPr lang="en-US" dirty="0" smtClean="0"/>
              <a:t>birlasoft  |  CK BIRLA GROUP</a:t>
            </a:r>
            <a:endParaRPr lang="en-US" dirty="0"/>
          </a:p>
        </p:txBody>
      </p:sp>
      <p:sp>
        <p:nvSpPr>
          <p:cNvPr id="7" name="Slide Number Placeholder 6"/>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374355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72D13-6EA4-40F7-97C0-584C12784999}" type="datetime1">
              <a:rPr lang="en-US" smtClean="0"/>
              <a:t>5/5/2019</a:t>
            </a:fld>
            <a:endParaRPr lang="en-US"/>
          </a:p>
        </p:txBody>
      </p:sp>
      <p:sp>
        <p:nvSpPr>
          <p:cNvPr id="8" name="Footer Placeholder 7"/>
          <p:cNvSpPr>
            <a:spLocks noGrp="1"/>
          </p:cNvSpPr>
          <p:nvPr>
            <p:ph type="ftr" sz="quarter" idx="11"/>
          </p:nvPr>
        </p:nvSpPr>
        <p:spPr/>
        <p:txBody>
          <a:bodyPr/>
          <a:lstStyle/>
          <a:p>
            <a:r>
              <a:rPr lang="en-US" dirty="0" smtClean="0"/>
              <a:t>birlasoft  |  CK BIRLA GROUP</a:t>
            </a:r>
            <a:endParaRPr lang="en-US" dirty="0"/>
          </a:p>
        </p:txBody>
      </p:sp>
      <p:sp>
        <p:nvSpPr>
          <p:cNvPr id="9" name="Slide Number Placeholder 8"/>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401095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37C3A-DE93-4B74-A1E9-6DFD5B13E4F7}" type="datetime1">
              <a:rPr lang="en-US" smtClean="0"/>
              <a:t>5/5/2019</a:t>
            </a:fld>
            <a:endParaRPr lang="en-US"/>
          </a:p>
        </p:txBody>
      </p:sp>
      <p:sp>
        <p:nvSpPr>
          <p:cNvPr id="4" name="Footer Placeholder 3"/>
          <p:cNvSpPr>
            <a:spLocks noGrp="1"/>
          </p:cNvSpPr>
          <p:nvPr>
            <p:ph type="ftr" sz="quarter" idx="11"/>
          </p:nvPr>
        </p:nvSpPr>
        <p:spPr/>
        <p:txBody>
          <a:bodyPr/>
          <a:lstStyle/>
          <a:p>
            <a:r>
              <a:rPr lang="en-US" dirty="0" smtClean="0"/>
              <a:t>birlasoft  |  CK BIRLA GROUP</a:t>
            </a:r>
            <a:endParaRPr lang="en-US" dirty="0"/>
          </a:p>
        </p:txBody>
      </p:sp>
      <p:sp>
        <p:nvSpPr>
          <p:cNvPr id="5" name="Slide Number Placeholder 4"/>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407475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4CDA7-6B77-4AFC-8594-81764A49EABE}" type="datetime1">
              <a:rPr lang="en-US" smtClean="0"/>
              <a:t>5/5/2019</a:t>
            </a:fld>
            <a:endParaRPr lang="en-US"/>
          </a:p>
        </p:txBody>
      </p:sp>
      <p:sp>
        <p:nvSpPr>
          <p:cNvPr id="3" name="Footer Placeholder 2"/>
          <p:cNvSpPr>
            <a:spLocks noGrp="1"/>
          </p:cNvSpPr>
          <p:nvPr>
            <p:ph type="ftr" sz="quarter" idx="11"/>
          </p:nvPr>
        </p:nvSpPr>
        <p:spPr/>
        <p:txBody>
          <a:bodyPr/>
          <a:lstStyle/>
          <a:p>
            <a:r>
              <a:rPr lang="en-US" dirty="0" smtClean="0"/>
              <a:t>birlasoft  |  CK BIRLA GROUP</a:t>
            </a:r>
            <a:endParaRPr lang="en-US" dirty="0"/>
          </a:p>
        </p:txBody>
      </p:sp>
      <p:sp>
        <p:nvSpPr>
          <p:cNvPr id="4" name="Slide Number Placeholder 3"/>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230257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CDA1FE-0A31-4EB1-A49E-004D1A026D5F}" type="datetime1">
              <a:rPr lang="en-US" smtClean="0"/>
              <a:t>5/5/2019</a:t>
            </a:fld>
            <a:endParaRPr lang="en-US"/>
          </a:p>
        </p:txBody>
      </p:sp>
      <p:sp>
        <p:nvSpPr>
          <p:cNvPr id="6" name="Footer Placeholder 5"/>
          <p:cNvSpPr>
            <a:spLocks noGrp="1"/>
          </p:cNvSpPr>
          <p:nvPr>
            <p:ph type="ftr" sz="quarter" idx="11"/>
          </p:nvPr>
        </p:nvSpPr>
        <p:spPr/>
        <p:txBody>
          <a:bodyPr/>
          <a:lstStyle/>
          <a:p>
            <a:r>
              <a:rPr lang="en-US" dirty="0" smtClean="0"/>
              <a:t>birlasoft  |  CK BIRLA GROUP</a:t>
            </a:r>
            <a:endParaRPr lang="en-US" dirty="0"/>
          </a:p>
        </p:txBody>
      </p:sp>
      <p:sp>
        <p:nvSpPr>
          <p:cNvPr id="7" name="Slide Number Placeholder 6"/>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83686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57427-A0C2-4DA9-9E8C-0BCF79B58A37}" type="datetime1">
              <a:rPr lang="en-US" smtClean="0"/>
              <a:t>5/5/2019</a:t>
            </a:fld>
            <a:endParaRPr lang="en-US"/>
          </a:p>
        </p:txBody>
      </p:sp>
      <p:sp>
        <p:nvSpPr>
          <p:cNvPr id="6" name="Footer Placeholder 5"/>
          <p:cNvSpPr>
            <a:spLocks noGrp="1"/>
          </p:cNvSpPr>
          <p:nvPr>
            <p:ph type="ftr" sz="quarter" idx="11"/>
          </p:nvPr>
        </p:nvSpPr>
        <p:spPr/>
        <p:txBody>
          <a:bodyPr/>
          <a:lstStyle/>
          <a:p>
            <a:r>
              <a:rPr lang="en-US" dirty="0" smtClean="0"/>
              <a:t>birlasoft  |  CK BIRLA GROUP</a:t>
            </a:r>
            <a:endParaRPr lang="en-US" dirty="0"/>
          </a:p>
        </p:txBody>
      </p:sp>
      <p:sp>
        <p:nvSpPr>
          <p:cNvPr id="7" name="Slide Number Placeholder 6"/>
          <p:cNvSpPr>
            <a:spLocks noGrp="1"/>
          </p:cNvSpPr>
          <p:nvPr>
            <p:ph type="sldNum" sz="quarter" idx="12"/>
          </p:nvPr>
        </p:nvSpPr>
        <p:spPr/>
        <p:txBody>
          <a:bodyPr/>
          <a:lstStyle/>
          <a:p>
            <a:fld id="{8C78B2A2-1FA3-4AB5-BDB4-42DE1E47D7B6}" type="slidenum">
              <a:rPr lang="en-US" smtClean="0"/>
              <a:t>‹#›</a:t>
            </a:fld>
            <a:endParaRPr lang="en-US"/>
          </a:p>
        </p:txBody>
      </p:sp>
    </p:spTree>
    <p:extLst>
      <p:ext uri="{BB962C8B-B14F-4D97-AF65-F5344CB8AC3E}">
        <p14:creationId xmlns:p14="http://schemas.microsoft.com/office/powerpoint/2010/main" val="254767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894CC-97CD-49CC-9310-E3D2D40BDCAB}" type="datetime1">
              <a:rPr lang="en-US" smtClean="0"/>
              <a:t>5/5/2019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birlasoft  |  CK BIRLA GROUP</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8B2A2-1FA3-4AB5-BDB4-42DE1E47D7B6}" type="slidenum">
              <a:rPr lang="en-US" smtClean="0"/>
              <a:t>‹#›</a:t>
            </a:fld>
            <a:endParaRPr lang="en-US"/>
          </a:p>
        </p:txBody>
      </p:sp>
    </p:spTree>
    <p:extLst>
      <p:ext uri="{BB962C8B-B14F-4D97-AF65-F5344CB8AC3E}">
        <p14:creationId xmlns:p14="http://schemas.microsoft.com/office/powerpoint/2010/main" val="101037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53FFCF67-BC8C-44BC-9998-5EEFBDBC8EFC}"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a:t>
            </a:r>
            <a:r>
              <a:rPr lang="en-US" dirty="0" smtClean="0"/>
              <a:t>  </a:t>
            </a:r>
            <a:r>
              <a:rPr lang="en-US" dirty="0" smtClean="0"/>
              <a:t>| </a:t>
            </a:r>
            <a:r>
              <a:rPr lang="en-US" dirty="0" smtClean="0"/>
              <a:t> CK </a:t>
            </a:r>
            <a:r>
              <a:rPr lang="en-US" dirty="0" smtClean="0"/>
              <a:t>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Online Bus Booking System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705375" y="1803043"/>
            <a:ext cx="7804597" cy="2308324"/>
          </a:xfrm>
          <a:prstGeom prst="rect">
            <a:avLst/>
          </a:prstGeom>
          <a:noFill/>
        </p:spPr>
        <p:txBody>
          <a:bodyPr wrap="square" rtlCol="0">
            <a:spAutoFit/>
          </a:bodyPr>
          <a:lstStyle/>
          <a:p>
            <a:r>
              <a:rPr lang="en-US" b="1" dirty="0" smtClean="0"/>
              <a:t>Prepared By,</a:t>
            </a:r>
          </a:p>
          <a:p>
            <a:endParaRPr lang="en-US" dirty="0"/>
          </a:p>
          <a:p>
            <a:r>
              <a:rPr lang="en-US" dirty="0" smtClean="0"/>
              <a:t>	Vikas Landge - 140099</a:t>
            </a:r>
          </a:p>
          <a:p>
            <a:endParaRPr lang="en-US" dirty="0"/>
          </a:p>
          <a:p>
            <a:r>
              <a:rPr lang="en-US" dirty="0" smtClean="0"/>
              <a:t>	Paurnima Salve - 140096</a:t>
            </a:r>
          </a:p>
          <a:p>
            <a:endParaRPr lang="en-US" dirty="0"/>
          </a:p>
          <a:p>
            <a:r>
              <a:rPr lang="en-US" dirty="0" smtClean="0"/>
              <a:t>	Shubham Kadam -140094</a:t>
            </a:r>
          </a:p>
          <a:p>
            <a:endParaRPr lang="en-US" dirty="0"/>
          </a:p>
        </p:txBody>
      </p:sp>
    </p:spTree>
    <p:extLst>
      <p:ext uri="{BB962C8B-B14F-4D97-AF65-F5344CB8AC3E}">
        <p14:creationId xmlns:p14="http://schemas.microsoft.com/office/powerpoint/2010/main" val="193619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E0BE3F40-346C-43CB-90E7-A2DC268C3185}"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Web-Service Working</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73280" y="1347130"/>
            <a:ext cx="10411097" cy="4708981"/>
          </a:xfrm>
          <a:prstGeom prst="rect">
            <a:avLst/>
          </a:prstGeom>
          <a:noFill/>
        </p:spPr>
        <p:txBody>
          <a:bodyPr wrap="square" rtlCol="0">
            <a:spAutoFit/>
          </a:bodyPr>
          <a:lstStyle/>
          <a:p>
            <a:endParaRPr lang="en-US" sz="2000" dirty="0"/>
          </a:p>
          <a:p>
            <a:pPr marL="285750" indent="-285750">
              <a:buFont typeface="Arial" panose="020B0604020202020204" pitchFamily="34" charset="0"/>
              <a:buChar char="•"/>
            </a:pPr>
            <a:r>
              <a:rPr lang="en-US" sz="2000" dirty="0" smtClean="0"/>
              <a:t>We are providing the web </a:t>
            </a:r>
            <a:r>
              <a:rPr lang="en-US" sz="2000" dirty="0"/>
              <a:t>services for bus </a:t>
            </a:r>
            <a:r>
              <a:rPr lang="en-US" sz="2000" dirty="0" smtClean="0"/>
              <a:t>providers.</a:t>
            </a:r>
          </a:p>
          <a:p>
            <a:endParaRPr lang="en-US" sz="2000" dirty="0"/>
          </a:p>
          <a:p>
            <a:pPr marL="285750" indent="-285750">
              <a:buFont typeface="Arial" panose="020B0604020202020204" pitchFamily="34" charset="0"/>
              <a:buChar char="•"/>
            </a:pPr>
            <a:r>
              <a:rPr lang="en-US" sz="2000" dirty="0"/>
              <a:t>Bus provider have </a:t>
            </a:r>
            <a:r>
              <a:rPr lang="en-US" sz="2000" dirty="0" smtClean="0"/>
              <a:t>to create there </a:t>
            </a:r>
            <a:r>
              <a:rPr lang="en-US" sz="2000" dirty="0"/>
              <a:t>own web </a:t>
            </a:r>
            <a:r>
              <a:rPr lang="en-US" sz="2000" dirty="0" smtClean="0"/>
              <a:t>service  </a:t>
            </a:r>
            <a:r>
              <a:rPr lang="en-US" sz="2000" dirty="0"/>
              <a:t>with all the </a:t>
            </a:r>
            <a:r>
              <a:rPr lang="en-US" sz="2000" dirty="0" smtClean="0"/>
              <a:t>details like Bus details, </a:t>
            </a:r>
            <a:r>
              <a:rPr lang="en-US" sz="2000" dirty="0"/>
              <a:t>R</a:t>
            </a:r>
            <a:r>
              <a:rPr lang="en-US" sz="2000" dirty="0" smtClean="0"/>
              <a:t>oute details, City details, etc.</a:t>
            </a:r>
          </a:p>
          <a:p>
            <a:endParaRPr lang="en-US" sz="2000" dirty="0"/>
          </a:p>
          <a:p>
            <a:pPr marL="285750" indent="-285750">
              <a:buFont typeface="Arial" panose="020B0604020202020204" pitchFamily="34" charset="0"/>
              <a:buChar char="•"/>
            </a:pPr>
            <a:r>
              <a:rPr lang="en-US" sz="2000" dirty="0" smtClean="0"/>
              <a:t>We </a:t>
            </a:r>
            <a:r>
              <a:rPr lang="en-US" sz="2000" dirty="0" smtClean="0"/>
              <a:t>had </a:t>
            </a:r>
            <a:r>
              <a:rPr lang="en-US" sz="2000" dirty="0" smtClean="0"/>
              <a:t>created </a:t>
            </a:r>
            <a:r>
              <a:rPr lang="en-US" sz="2000" dirty="0" smtClean="0"/>
              <a:t>procedures </a:t>
            </a:r>
            <a:r>
              <a:rPr lang="en-US" sz="2000" dirty="0"/>
              <a:t>to perform core </a:t>
            </a:r>
            <a:r>
              <a:rPr lang="en-US" sz="2000" dirty="0" smtClean="0"/>
              <a:t>operations </a:t>
            </a:r>
            <a:r>
              <a:rPr lang="en-US" sz="2000" dirty="0" smtClean="0"/>
              <a:t>on</a:t>
            </a:r>
            <a:r>
              <a:rPr lang="en-US" sz="2000" dirty="0" smtClean="0"/>
              <a:t> </a:t>
            </a:r>
            <a:r>
              <a:rPr lang="en-US" sz="2000" dirty="0" smtClean="0"/>
              <a:t>application. </a:t>
            </a:r>
          </a:p>
          <a:p>
            <a:endParaRPr lang="en-US" sz="2000" dirty="0"/>
          </a:p>
          <a:p>
            <a:pPr marL="285750" indent="-285750">
              <a:buFont typeface="Arial" panose="020B0604020202020204" pitchFamily="34" charset="0"/>
              <a:buChar char="•"/>
            </a:pPr>
            <a:r>
              <a:rPr lang="en-US" sz="2000" dirty="0"/>
              <a:t>Consuming web service to </a:t>
            </a:r>
            <a:r>
              <a:rPr lang="en-US" sz="2000" dirty="0" smtClean="0"/>
              <a:t>application with the help of  XML, SOAP, WSDL, etc.</a:t>
            </a:r>
          </a:p>
          <a:p>
            <a:endParaRPr lang="en-US" sz="2000" dirty="0"/>
          </a:p>
          <a:p>
            <a:pPr marL="285750" indent="-285750">
              <a:buFont typeface="Arial" panose="020B0604020202020204" pitchFamily="34" charset="0"/>
              <a:buChar char="•"/>
            </a:pPr>
            <a:r>
              <a:rPr lang="en-US" sz="2000" dirty="0" smtClean="0"/>
              <a:t>Use  that different </a:t>
            </a:r>
            <a:r>
              <a:rPr lang="en-US" sz="2000" dirty="0"/>
              <a:t>web </a:t>
            </a:r>
            <a:r>
              <a:rPr lang="en-US" sz="2000" dirty="0" smtClean="0"/>
              <a:t>services of different bus providers </a:t>
            </a:r>
            <a:r>
              <a:rPr lang="en-US" sz="2000" dirty="0"/>
              <a:t>with system to perform </a:t>
            </a:r>
            <a:r>
              <a:rPr lang="en-US" sz="2000" dirty="0" smtClean="0"/>
              <a:t>operations throughout the application.</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762800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B93A6741-4457-4319-9412-3A338ACFD624}"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8586" y="2738876"/>
            <a:ext cx="4295104" cy="830997"/>
          </a:xfrm>
          <a:prstGeom prst="rect">
            <a:avLst/>
          </a:prstGeom>
          <a:noFill/>
        </p:spPr>
        <p:txBody>
          <a:bodyPr wrap="square" rtlCol="0">
            <a:spAutoFit/>
          </a:bodyPr>
          <a:lstStyle/>
          <a:p>
            <a:pPr algn="ctr"/>
            <a:r>
              <a:rPr lang="en-US" sz="4800" dirty="0" smtClean="0"/>
              <a:t>UML DIAGRAMS</a:t>
            </a:r>
            <a:endParaRPr lang="en-US" sz="4800" dirty="0"/>
          </a:p>
        </p:txBody>
      </p:sp>
    </p:spTree>
    <p:extLst>
      <p:ext uri="{BB962C8B-B14F-4D97-AF65-F5344CB8AC3E}">
        <p14:creationId xmlns:p14="http://schemas.microsoft.com/office/powerpoint/2010/main" val="3383968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805F0102-6673-497E-8BF8-0419257FD9E2}"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Use-Case Diagram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325" y="859275"/>
            <a:ext cx="5847008" cy="5312947"/>
          </a:xfrm>
          <a:prstGeom prst="rect">
            <a:avLst/>
          </a:prstGeom>
        </p:spPr>
      </p:pic>
    </p:spTree>
    <p:extLst>
      <p:ext uri="{BB962C8B-B14F-4D97-AF65-F5344CB8AC3E}">
        <p14:creationId xmlns:p14="http://schemas.microsoft.com/office/powerpoint/2010/main" val="3775434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46669B01-1227-4890-98AE-97FDA254C719}"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StateChart</a:t>
            </a:r>
            <a:r>
              <a:rPr lang="en-US" sz="3200" b="1" dirty="0" smtClean="0"/>
              <a:t> Diagram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451" y="757956"/>
            <a:ext cx="4468969" cy="5330252"/>
          </a:xfrm>
          <a:prstGeom prst="rect">
            <a:avLst/>
          </a:prstGeom>
        </p:spPr>
      </p:pic>
    </p:spTree>
    <p:extLst>
      <p:ext uri="{BB962C8B-B14F-4D97-AF65-F5344CB8AC3E}">
        <p14:creationId xmlns:p14="http://schemas.microsoft.com/office/powerpoint/2010/main" val="547609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93A8170A-D064-4DCE-BE55-EDBE10268FFE}"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Login-Activity Diagram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5375" y="822214"/>
            <a:ext cx="4648200" cy="5230139"/>
          </a:xfrm>
          <a:prstGeom prst="rect">
            <a:avLst/>
          </a:prstGeom>
        </p:spPr>
      </p:pic>
    </p:spTree>
    <p:extLst>
      <p:ext uri="{BB962C8B-B14F-4D97-AF65-F5344CB8AC3E}">
        <p14:creationId xmlns:p14="http://schemas.microsoft.com/office/powerpoint/2010/main" val="1681122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F89E9CEA-E71B-46FC-BC71-7CED9DBA904A}"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Administrator-Activity Diagram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125" y="826567"/>
            <a:ext cx="5324475" cy="5221433"/>
          </a:xfrm>
          <a:prstGeom prst="rect">
            <a:avLst/>
          </a:prstGeom>
        </p:spPr>
      </p:pic>
    </p:spTree>
    <p:extLst>
      <p:ext uri="{BB962C8B-B14F-4D97-AF65-F5344CB8AC3E}">
        <p14:creationId xmlns:p14="http://schemas.microsoft.com/office/powerpoint/2010/main" val="194506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14F62E57-0649-47CF-9484-BCA72B2AAA7C}"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User-Activity Diagram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6712" y="862864"/>
            <a:ext cx="3838575" cy="5151569"/>
          </a:xfrm>
          <a:prstGeom prst="rect">
            <a:avLst/>
          </a:prstGeom>
        </p:spPr>
      </p:pic>
    </p:spTree>
    <p:extLst>
      <p:ext uri="{BB962C8B-B14F-4D97-AF65-F5344CB8AC3E}">
        <p14:creationId xmlns:p14="http://schemas.microsoft.com/office/powerpoint/2010/main" val="3127723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89C31074-C148-4338-802E-1390DC81BC15}"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 Diagram</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462" y="869838"/>
            <a:ext cx="10058400" cy="5454224"/>
          </a:xfrm>
          <a:prstGeom prst="rect">
            <a:avLst/>
          </a:prstGeom>
        </p:spPr>
      </p:pic>
    </p:spTree>
    <p:extLst>
      <p:ext uri="{BB962C8B-B14F-4D97-AF65-F5344CB8AC3E}">
        <p14:creationId xmlns:p14="http://schemas.microsoft.com/office/powerpoint/2010/main" val="1698873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A392CB6D-0D6B-4D70-A3AE-ACA18034481B}"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96613" y="2725997"/>
            <a:ext cx="5660265" cy="830997"/>
          </a:xfrm>
          <a:prstGeom prst="rect">
            <a:avLst/>
          </a:prstGeom>
          <a:noFill/>
        </p:spPr>
        <p:txBody>
          <a:bodyPr wrap="square" rtlCol="0">
            <a:spAutoFit/>
          </a:bodyPr>
          <a:lstStyle/>
          <a:p>
            <a:pPr algn="ctr"/>
            <a:r>
              <a:rPr lang="en-US" sz="4800" dirty="0" smtClean="0"/>
              <a:t>Project Screenshots</a:t>
            </a:r>
            <a:endParaRPr lang="en-US" sz="4800" dirty="0"/>
          </a:p>
        </p:txBody>
      </p:sp>
    </p:spTree>
    <p:extLst>
      <p:ext uri="{BB962C8B-B14F-4D97-AF65-F5344CB8AC3E}">
        <p14:creationId xmlns:p14="http://schemas.microsoft.com/office/powerpoint/2010/main" val="3217617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7B72A52A-CDB8-41EE-9EEC-B76482D18489}"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Homepage</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589" y="974746"/>
            <a:ext cx="8412480" cy="5035172"/>
          </a:xfrm>
          <a:prstGeom prst="rect">
            <a:avLst/>
          </a:prstGeom>
        </p:spPr>
      </p:pic>
    </p:spTree>
    <p:extLst>
      <p:ext uri="{BB962C8B-B14F-4D97-AF65-F5344CB8AC3E}">
        <p14:creationId xmlns:p14="http://schemas.microsoft.com/office/powerpoint/2010/main" val="3765451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0366ABE4-6AAD-40CC-970B-27F3746863B3}"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Introduction</a:t>
            </a:r>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94705" y="1625746"/>
            <a:ext cx="10045520" cy="3416320"/>
          </a:xfrm>
          <a:prstGeom prst="rect">
            <a:avLst/>
          </a:prstGeom>
          <a:noFill/>
        </p:spPr>
        <p:txBody>
          <a:bodyPr wrap="square" rtlCol="0">
            <a:spAutoFit/>
          </a:bodyPr>
          <a:lstStyle/>
          <a:p>
            <a:endParaRPr lang="en-US" dirty="0"/>
          </a:p>
          <a:p>
            <a:r>
              <a:rPr lang="en-US" dirty="0" smtClean="0"/>
              <a:t>The </a:t>
            </a:r>
            <a:r>
              <a:rPr lang="en-US" dirty="0"/>
              <a:t>Online Bus Ticket Reservation System is a web-based application that allows visitors check bus ticket availability, book bus ticket and pay for the </a:t>
            </a:r>
            <a:r>
              <a:rPr lang="en-US" dirty="0" smtClean="0"/>
              <a:t>ticket. </a:t>
            </a:r>
            <a:r>
              <a:rPr lang="en-US" dirty="0"/>
              <a:t>This Online Bus Reservation System provides bus transportation system, a facility to </a:t>
            </a:r>
            <a:r>
              <a:rPr lang="en-US" dirty="0" smtClean="0"/>
              <a:t>reserve </a:t>
            </a:r>
            <a:r>
              <a:rPr lang="en-US" dirty="0"/>
              <a:t>seats, cancellation of seats and different types of enquiry which need an instant and quick reservation. This system can be used by the users in performing online reservation via internet for their all business and personal purposes. </a:t>
            </a:r>
          </a:p>
          <a:p>
            <a:r>
              <a:rPr lang="en-US" dirty="0"/>
              <a:t>	</a:t>
            </a:r>
          </a:p>
          <a:p>
            <a:r>
              <a:rPr lang="en-US" dirty="0" smtClean="0"/>
              <a:t>Online </a:t>
            </a:r>
            <a:r>
              <a:rPr lang="en-US" dirty="0"/>
              <a:t>Bus Ticket Booking System provides service to the large number of audience who intended to travel from one city to another. </a:t>
            </a:r>
          </a:p>
          <a:p>
            <a:endParaRPr lang="en-US" dirty="0" smtClean="0"/>
          </a:p>
          <a:p>
            <a:endParaRPr lang="en-US" dirty="0"/>
          </a:p>
          <a:p>
            <a:endParaRPr lang="en-US" dirty="0"/>
          </a:p>
        </p:txBody>
      </p:sp>
    </p:spTree>
    <p:extLst>
      <p:ext uri="{BB962C8B-B14F-4D97-AF65-F5344CB8AC3E}">
        <p14:creationId xmlns:p14="http://schemas.microsoft.com/office/powerpoint/2010/main" val="161867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D3B30D4C-6F5B-49CD-AC8B-7D9E6FF10D47}"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Login Page</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649" y="1087173"/>
            <a:ext cx="9000308" cy="4700221"/>
          </a:xfrm>
          <a:prstGeom prst="rect">
            <a:avLst/>
          </a:prstGeom>
        </p:spPr>
      </p:pic>
    </p:spTree>
    <p:extLst>
      <p:ext uri="{BB962C8B-B14F-4D97-AF65-F5344CB8AC3E}">
        <p14:creationId xmlns:p14="http://schemas.microsoft.com/office/powerpoint/2010/main" val="809989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D3B30D4C-6F5B-49CD-AC8B-7D9E6FF10D47}" type="datetime1">
              <a:rPr lang="en-US" smtClean="0"/>
              <a:t>5/6/2019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Search Bus</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558" y="869838"/>
            <a:ext cx="9313817" cy="5035172"/>
          </a:xfrm>
          <a:prstGeom prst="rect">
            <a:avLst/>
          </a:prstGeom>
        </p:spPr>
      </p:pic>
    </p:spTree>
    <p:extLst>
      <p:ext uri="{BB962C8B-B14F-4D97-AF65-F5344CB8AC3E}">
        <p14:creationId xmlns:p14="http://schemas.microsoft.com/office/powerpoint/2010/main" val="1907808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5390277A-1E10-40CD-9319-878F9DF9AC45}"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Seats Booking</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629" y="869838"/>
            <a:ext cx="10058400" cy="4877405"/>
          </a:xfrm>
          <a:prstGeom prst="rect">
            <a:avLst/>
          </a:prstGeom>
        </p:spPr>
      </p:pic>
    </p:spTree>
    <p:extLst>
      <p:ext uri="{BB962C8B-B14F-4D97-AF65-F5344CB8AC3E}">
        <p14:creationId xmlns:p14="http://schemas.microsoft.com/office/powerpoint/2010/main" val="3633425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026D5CC4-58FA-4BC2-BC3D-350782DFCC58}"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Passengers depend on number of seats</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406" y="869838"/>
            <a:ext cx="10058400" cy="5035172"/>
          </a:xfrm>
          <a:prstGeom prst="rect">
            <a:avLst/>
          </a:prstGeom>
        </p:spPr>
      </p:pic>
    </p:spTree>
    <p:extLst>
      <p:ext uri="{BB962C8B-B14F-4D97-AF65-F5344CB8AC3E}">
        <p14:creationId xmlns:p14="http://schemas.microsoft.com/office/powerpoint/2010/main" val="3587529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88FDBF5A-BEE9-4684-A1BA-39F5C90F5453}"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96613" y="2725997"/>
            <a:ext cx="5660265" cy="830997"/>
          </a:xfrm>
          <a:prstGeom prst="rect">
            <a:avLst/>
          </a:prstGeom>
          <a:noFill/>
        </p:spPr>
        <p:txBody>
          <a:bodyPr wrap="square" rtlCol="0">
            <a:spAutoFit/>
          </a:bodyPr>
          <a:lstStyle/>
          <a:p>
            <a:pPr algn="ctr"/>
            <a:r>
              <a:rPr lang="en-US" sz="4800" dirty="0" smtClean="0"/>
              <a:t>Any Questions…?</a:t>
            </a:r>
            <a:endParaRPr lang="en-US" sz="4800" dirty="0"/>
          </a:p>
        </p:txBody>
      </p:sp>
    </p:spTree>
    <p:extLst>
      <p:ext uri="{BB962C8B-B14F-4D97-AF65-F5344CB8AC3E}">
        <p14:creationId xmlns:p14="http://schemas.microsoft.com/office/powerpoint/2010/main" val="3067538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EEB5B777-45E5-4364-B76E-F202A2965BBD}"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96613" y="2725997"/>
            <a:ext cx="5660265" cy="830997"/>
          </a:xfrm>
          <a:prstGeom prst="rect">
            <a:avLst/>
          </a:prstGeom>
          <a:noFill/>
        </p:spPr>
        <p:txBody>
          <a:bodyPr wrap="square" rtlCol="0">
            <a:spAutoFit/>
          </a:bodyPr>
          <a:lstStyle/>
          <a:p>
            <a:pPr algn="ctr"/>
            <a:r>
              <a:rPr lang="en-US" sz="4800" dirty="0" smtClean="0"/>
              <a:t>Thank You…!!!</a:t>
            </a:r>
            <a:endParaRPr lang="en-US" sz="4800" dirty="0"/>
          </a:p>
        </p:txBody>
      </p:sp>
    </p:spTree>
    <p:extLst>
      <p:ext uri="{BB962C8B-B14F-4D97-AF65-F5344CB8AC3E}">
        <p14:creationId xmlns:p14="http://schemas.microsoft.com/office/powerpoint/2010/main" val="828490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FD24958C-D0CE-4A59-8905-98E02A619D61}"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Objectives</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852687" y="1803042"/>
            <a:ext cx="8519221"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Online bus ticket booking system  is web based system, accessible any time and from the internet.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Customer can check bus provider’s </a:t>
            </a:r>
            <a:r>
              <a:rPr lang="en-US" sz="2000" dirty="0" smtClean="0"/>
              <a:t>popularity and </a:t>
            </a:r>
            <a:r>
              <a:rPr lang="en-US" sz="2000" dirty="0"/>
              <a:t>prices to select comfortable bus to begin journey.</a:t>
            </a:r>
          </a:p>
          <a:p>
            <a:endParaRPr lang="en-US" sz="2000" dirty="0" smtClean="0"/>
          </a:p>
          <a:p>
            <a:pPr marL="285750" indent="-285750">
              <a:buFont typeface="Arial" panose="020B0604020202020204" pitchFamily="34" charset="0"/>
              <a:buChar char="•"/>
            </a:pPr>
            <a:r>
              <a:rPr lang="en-US" sz="2000" dirty="0" smtClean="0"/>
              <a:t>To make sure that bus or ticket is free and available on the date selected for particular route.</a:t>
            </a:r>
          </a:p>
          <a:p>
            <a:endParaRPr lang="en-US" sz="2000" dirty="0" smtClean="0"/>
          </a:p>
          <a:p>
            <a:pPr marL="285750" indent="-285750">
              <a:buFont typeface="Arial" panose="020B0604020202020204" pitchFamily="34" charset="0"/>
              <a:buChar char="•"/>
            </a:pPr>
            <a:r>
              <a:rPr lang="en-US" sz="2000" dirty="0" smtClean="0"/>
              <a:t>Offers will be applicable for new user.</a:t>
            </a:r>
          </a:p>
          <a:p>
            <a:endParaRPr lang="en-US" sz="20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96063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35D2C4A6-E217-49AE-92C9-9EBAB78B09A2}"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Software Requirements</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11452327"/>
              </p:ext>
            </p:extLst>
          </p:nvPr>
        </p:nvGraphicFramePr>
        <p:xfrm>
          <a:off x="2212305" y="2123464"/>
          <a:ext cx="8128000" cy="2891278"/>
        </p:xfrm>
        <a:graphic>
          <a:graphicData uri="http://schemas.openxmlformats.org/drawingml/2006/table">
            <a:tbl>
              <a:tblPr firstRow="1" bandRow="1">
                <a:tableStyleId>{69CF1AB2-1976-4502-BF36-3FF5EA218861}</a:tableStyleId>
              </a:tblPr>
              <a:tblGrid>
                <a:gridCol w="4064000"/>
                <a:gridCol w="4064000"/>
              </a:tblGrid>
              <a:tr h="429864">
                <a:tc>
                  <a:txBody>
                    <a:bodyPr/>
                    <a:lstStyle/>
                    <a:p>
                      <a:pPr algn="ctr"/>
                      <a:r>
                        <a:rPr lang="en-US" b="0" dirty="0" smtClean="0"/>
                        <a:t>Languages</a:t>
                      </a:r>
                      <a:endParaRPr lang="en-US" b="0" dirty="0">
                        <a:solidFill>
                          <a:schemeClr val="tx1"/>
                        </a:solidFill>
                      </a:endParaRPr>
                    </a:p>
                  </a:txBody>
                  <a:tcPr/>
                </a:tc>
                <a:tc>
                  <a:txBody>
                    <a:bodyPr/>
                    <a:lstStyle/>
                    <a:p>
                      <a:pPr algn="ctr"/>
                      <a:r>
                        <a:rPr lang="en-US" b="0" dirty="0" smtClean="0"/>
                        <a:t>C#, Asp .NET</a:t>
                      </a:r>
                      <a:r>
                        <a:rPr lang="en-US" b="0" baseline="0" dirty="0" smtClean="0"/>
                        <a:t> MVC</a:t>
                      </a:r>
                      <a:endParaRPr lang="en-US" b="0" dirty="0">
                        <a:solidFill>
                          <a:schemeClr val="tx1"/>
                        </a:solidFill>
                      </a:endParaRPr>
                    </a:p>
                  </a:txBody>
                  <a:tcPr/>
                </a:tc>
              </a:tr>
              <a:tr h="741958">
                <a:tc>
                  <a:txBody>
                    <a:bodyPr/>
                    <a:lstStyle/>
                    <a:p>
                      <a:pPr algn="ctr"/>
                      <a:r>
                        <a:rPr lang="en-US" dirty="0" smtClean="0"/>
                        <a:t>Web Technologies</a:t>
                      </a:r>
                      <a:endParaRPr lang="en-US" dirty="0"/>
                    </a:p>
                  </a:txBody>
                  <a:tcPr/>
                </a:tc>
                <a:tc>
                  <a:txBody>
                    <a:bodyPr/>
                    <a:lstStyle/>
                    <a:p>
                      <a:pPr algn="ctr"/>
                      <a:r>
                        <a:rPr lang="en-US" dirty="0" smtClean="0"/>
                        <a:t>HTML, CSS, JavaScript, JQuery, Ajax, Bootstrap, Web-Services</a:t>
                      </a:r>
                      <a:endParaRPr lang="en-US" dirty="0"/>
                    </a:p>
                  </a:txBody>
                  <a:tcPr/>
                </a:tc>
              </a:tr>
              <a:tr h="429864">
                <a:tc>
                  <a:txBody>
                    <a:bodyPr/>
                    <a:lstStyle/>
                    <a:p>
                      <a:pPr algn="ctr"/>
                      <a:r>
                        <a:rPr lang="en-US" dirty="0" smtClean="0"/>
                        <a:t>Operating System</a:t>
                      </a:r>
                      <a:endParaRPr lang="en-US" dirty="0"/>
                    </a:p>
                  </a:txBody>
                  <a:tcPr/>
                </a:tc>
                <a:tc>
                  <a:txBody>
                    <a:bodyPr/>
                    <a:lstStyle/>
                    <a:p>
                      <a:pPr algn="ctr"/>
                      <a:r>
                        <a:rPr lang="en-US" dirty="0" smtClean="0"/>
                        <a:t>Windows</a:t>
                      </a:r>
                      <a:r>
                        <a:rPr lang="en-US" baseline="0" dirty="0" smtClean="0"/>
                        <a:t> 7</a:t>
                      </a:r>
                      <a:endParaRPr lang="en-US" dirty="0"/>
                    </a:p>
                  </a:txBody>
                  <a:tcPr/>
                </a:tc>
              </a:tr>
              <a:tr h="429864">
                <a:tc>
                  <a:txBody>
                    <a:bodyPr/>
                    <a:lstStyle/>
                    <a:p>
                      <a:pPr algn="ctr"/>
                      <a:r>
                        <a:rPr lang="en-US" dirty="0" smtClean="0"/>
                        <a:t>Database</a:t>
                      </a:r>
                      <a:endParaRPr lang="en-US" dirty="0"/>
                    </a:p>
                  </a:txBody>
                  <a:tcPr/>
                </a:tc>
                <a:tc>
                  <a:txBody>
                    <a:bodyPr/>
                    <a:lstStyle/>
                    <a:p>
                      <a:pPr algn="ctr"/>
                      <a:r>
                        <a:rPr lang="en-US" dirty="0" smtClean="0"/>
                        <a:t>SQL Server Management Studio</a:t>
                      </a:r>
                      <a:endParaRPr lang="en-US" dirty="0"/>
                    </a:p>
                  </a:txBody>
                  <a:tcPr/>
                </a:tc>
              </a:tr>
              <a:tr h="429864">
                <a:tc>
                  <a:txBody>
                    <a:bodyPr/>
                    <a:lstStyle/>
                    <a:p>
                      <a:pPr algn="ctr"/>
                      <a:r>
                        <a:rPr lang="en-US" dirty="0" smtClean="0"/>
                        <a:t>Browser</a:t>
                      </a:r>
                      <a:endParaRPr lang="en-US" dirty="0"/>
                    </a:p>
                  </a:txBody>
                  <a:tcPr/>
                </a:tc>
                <a:tc>
                  <a:txBody>
                    <a:bodyPr/>
                    <a:lstStyle/>
                    <a:p>
                      <a:pPr algn="ctr"/>
                      <a:r>
                        <a:rPr lang="en-US" dirty="0" smtClean="0"/>
                        <a:t>Google Chrome</a:t>
                      </a:r>
                      <a:endParaRPr lang="en-US" dirty="0"/>
                    </a:p>
                  </a:txBody>
                  <a:tcPr/>
                </a:tc>
              </a:tr>
              <a:tr h="429864">
                <a:tc>
                  <a:txBody>
                    <a:bodyPr/>
                    <a:lstStyle/>
                    <a:p>
                      <a:pPr algn="ctr"/>
                      <a:r>
                        <a:rPr lang="en-US" dirty="0" smtClean="0"/>
                        <a:t>IDE</a:t>
                      </a:r>
                      <a:endParaRPr lang="en-US" dirty="0"/>
                    </a:p>
                  </a:txBody>
                  <a:tcPr/>
                </a:tc>
                <a:tc>
                  <a:txBody>
                    <a:bodyPr/>
                    <a:lstStyle/>
                    <a:p>
                      <a:pPr algn="ctr"/>
                      <a:r>
                        <a:rPr lang="en-US" dirty="0" smtClean="0"/>
                        <a:t>Visual </a:t>
                      </a:r>
                      <a:r>
                        <a:rPr lang="en-US" smtClean="0"/>
                        <a:t>Studio 2017</a:t>
                      </a:r>
                      <a:endParaRPr lang="en-US" dirty="0"/>
                    </a:p>
                  </a:txBody>
                  <a:tcPr/>
                </a:tc>
              </a:tr>
            </a:tbl>
          </a:graphicData>
        </a:graphic>
      </p:graphicFrame>
    </p:spTree>
    <p:extLst>
      <p:ext uri="{BB962C8B-B14F-4D97-AF65-F5344CB8AC3E}">
        <p14:creationId xmlns:p14="http://schemas.microsoft.com/office/powerpoint/2010/main" val="448678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D4F02F12-1474-4A30-8B12-2A44A947370B}"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18586" y="2738876"/>
            <a:ext cx="4295104" cy="830997"/>
          </a:xfrm>
          <a:prstGeom prst="rect">
            <a:avLst/>
          </a:prstGeom>
          <a:noFill/>
        </p:spPr>
        <p:txBody>
          <a:bodyPr wrap="square" rtlCol="0">
            <a:spAutoFit/>
          </a:bodyPr>
          <a:lstStyle/>
          <a:p>
            <a:pPr algn="ctr"/>
            <a:r>
              <a:rPr lang="en-US" sz="4800" dirty="0" smtClean="0"/>
              <a:t>Database Design</a:t>
            </a:r>
            <a:endParaRPr lang="en-US" sz="4800" dirty="0"/>
          </a:p>
        </p:txBody>
      </p:sp>
    </p:spTree>
    <p:extLst>
      <p:ext uri="{BB962C8B-B14F-4D97-AF65-F5344CB8AC3E}">
        <p14:creationId xmlns:p14="http://schemas.microsoft.com/office/powerpoint/2010/main" val="366811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835EC18D-05AD-444B-8EC1-3B6C2ABBE275}"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Application-Side Database</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612" y="889204"/>
            <a:ext cx="5334873" cy="5098892"/>
          </a:xfrm>
          <a:prstGeom prst="rect">
            <a:avLst/>
          </a:prstGeom>
        </p:spPr>
      </p:pic>
    </p:spTree>
    <p:extLst>
      <p:ext uri="{BB962C8B-B14F-4D97-AF65-F5344CB8AC3E}">
        <p14:creationId xmlns:p14="http://schemas.microsoft.com/office/powerpoint/2010/main" val="369579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5F453B30-DBFE-4A6A-9156-2C96FAA241F3}"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Bus-Hire Database</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249" y="1339403"/>
            <a:ext cx="5810779" cy="3966693"/>
          </a:xfrm>
          <a:prstGeom prst="rect">
            <a:avLst/>
          </a:prstGeom>
        </p:spPr>
      </p:pic>
    </p:spTree>
    <p:extLst>
      <p:ext uri="{BB962C8B-B14F-4D97-AF65-F5344CB8AC3E}">
        <p14:creationId xmlns:p14="http://schemas.microsoft.com/office/powerpoint/2010/main" val="4199377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04806C0E-F871-4DE2-A4A5-34F9B5B92847}"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Web-Service Database</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736" y="869839"/>
            <a:ext cx="10934097" cy="5140080"/>
          </a:xfrm>
          <a:prstGeom prst="rect">
            <a:avLst/>
          </a:prstGeom>
        </p:spPr>
      </p:pic>
    </p:spTree>
    <p:extLst>
      <p:ext uri="{BB962C8B-B14F-4D97-AF65-F5344CB8AC3E}">
        <p14:creationId xmlns:p14="http://schemas.microsoft.com/office/powerpoint/2010/main" val="759344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8" y="6014434"/>
            <a:ext cx="11642502" cy="582768"/>
          </a:xfrm>
          <a:solidFill>
            <a:schemeClr val="bg1"/>
          </a:solidFill>
        </p:spPr>
        <p:txBody>
          <a:bodyPr/>
          <a:lstStyle/>
          <a:p>
            <a:r>
              <a:rPr lang="en-US" dirty="0" smtClean="0"/>
              <a:t>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2339" y="6202150"/>
            <a:ext cx="1906073" cy="643829"/>
          </a:xfrm>
          <a:prstGeom prst="rect">
            <a:avLst/>
          </a:prstGeom>
        </p:spPr>
      </p:pic>
      <p:sp>
        <p:nvSpPr>
          <p:cNvPr id="10" name="Date Placeholder 9"/>
          <p:cNvSpPr>
            <a:spLocks noGrp="1"/>
          </p:cNvSpPr>
          <p:nvPr>
            <p:ph type="dt" sz="half" idx="10"/>
          </p:nvPr>
        </p:nvSpPr>
        <p:spPr>
          <a:xfrm>
            <a:off x="268049" y="6341501"/>
            <a:ext cx="2743200" cy="365125"/>
          </a:xfrm>
        </p:spPr>
        <p:txBody>
          <a:bodyPr/>
          <a:lstStyle/>
          <a:p>
            <a:fld id="{E0BE3F40-346C-43CB-90E7-A2DC268C3185}" type="datetime1">
              <a:rPr lang="en-US" smtClean="0"/>
              <a:t>5/5/2019</a:t>
            </a:fld>
            <a:endParaRPr lang="en-US" dirty="0"/>
          </a:p>
        </p:txBody>
      </p:sp>
      <p:sp>
        <p:nvSpPr>
          <p:cNvPr id="11" name="Footer Placeholder 10"/>
          <p:cNvSpPr>
            <a:spLocks noGrp="1"/>
          </p:cNvSpPr>
          <p:nvPr>
            <p:ph type="ftr" sz="quarter" idx="11"/>
          </p:nvPr>
        </p:nvSpPr>
        <p:spPr>
          <a:xfrm>
            <a:off x="775952" y="6336985"/>
            <a:ext cx="4114800" cy="365125"/>
          </a:xfrm>
        </p:spPr>
        <p:txBody>
          <a:bodyPr/>
          <a:lstStyle/>
          <a:p>
            <a:r>
              <a:rPr lang="en-US" dirty="0" smtClean="0"/>
              <a:t>birlasoft  |  CK BIRLA GROUP</a:t>
            </a:r>
            <a:endParaRPr lang="en-US" dirty="0"/>
          </a:p>
        </p:txBody>
      </p:sp>
      <p:sp>
        <p:nvSpPr>
          <p:cNvPr id="16" name="Rectangle 15"/>
          <p:cNvSpPr/>
          <p:nvPr/>
        </p:nvSpPr>
        <p:spPr>
          <a:xfrm rot="10800000" flipV="1">
            <a:off x="2408349" y="0"/>
            <a:ext cx="9783650" cy="7579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Web-Service Working</a:t>
            </a:r>
            <a:endParaRPr lang="en-US" sz="3200" b="1" dirty="0"/>
          </a:p>
        </p:txBody>
      </p:sp>
      <p:sp>
        <p:nvSpPr>
          <p:cNvPr id="20" name="Rectangle 19"/>
          <p:cNvSpPr/>
          <p:nvPr/>
        </p:nvSpPr>
        <p:spPr>
          <a:xfrm flipV="1">
            <a:off x="3705375" y="6119342"/>
            <a:ext cx="8486625" cy="1057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1" y="6122074"/>
            <a:ext cx="3705374" cy="10302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flipV="1">
            <a:off x="-1" y="-1"/>
            <a:ext cx="2408350" cy="75795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408349" y="12879"/>
            <a:ext cx="850006" cy="745077"/>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73280" y="1347130"/>
            <a:ext cx="10411097"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A web service is any piece of software that makes itself available over the internet and uses a standardized XML messaging system</a:t>
            </a:r>
            <a:r>
              <a:rPr lang="en-US" sz="2000" dirty="0" smtClean="0"/>
              <a:t>.</a:t>
            </a:r>
          </a:p>
          <a:p>
            <a:endParaRPr lang="en-US" sz="2000" dirty="0" smtClean="0"/>
          </a:p>
          <a:p>
            <a:pPr marL="285750" indent="-285750">
              <a:buFont typeface="Arial" panose="020B0604020202020204" pitchFamily="34" charset="0"/>
              <a:buChar char="•"/>
            </a:pPr>
            <a:r>
              <a:rPr lang="en-US" sz="2000" dirty="0"/>
              <a:t>All </a:t>
            </a:r>
            <a:r>
              <a:rPr lang="en-US" sz="2000" dirty="0" smtClean="0"/>
              <a:t> </a:t>
            </a:r>
            <a:r>
              <a:rPr lang="en-US" sz="2000" dirty="0"/>
              <a:t>web services </a:t>
            </a:r>
            <a:r>
              <a:rPr lang="en-US" sz="2000" dirty="0" smtClean="0"/>
              <a:t>works </a:t>
            </a:r>
            <a:r>
              <a:rPr lang="en-US" sz="2000" dirty="0"/>
              <a:t>using the following components −</a:t>
            </a:r>
          </a:p>
          <a:p>
            <a:r>
              <a:rPr lang="en-US" sz="2000" dirty="0" smtClean="0"/>
              <a:t>			SOAP (Simple Object Access Protocol)</a:t>
            </a:r>
          </a:p>
          <a:p>
            <a:r>
              <a:rPr lang="en-US" sz="2000" dirty="0" smtClean="0"/>
              <a:t>			UDDI </a:t>
            </a:r>
            <a:r>
              <a:rPr lang="en-US" sz="2000" dirty="0"/>
              <a:t>(Universal Description, Discovery and </a:t>
            </a:r>
            <a:r>
              <a:rPr lang="en-US" sz="2000" dirty="0" smtClean="0"/>
              <a:t>Integration)</a:t>
            </a:r>
          </a:p>
          <a:p>
            <a:r>
              <a:rPr lang="en-US" sz="2000" dirty="0" smtClean="0"/>
              <a:t>			WSDL (Web Services Description Language)</a:t>
            </a:r>
          </a:p>
          <a:p>
            <a:pPr marL="285750" indent="-28575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A web service takes the help of −</a:t>
            </a:r>
          </a:p>
          <a:p>
            <a:r>
              <a:rPr lang="en-US" sz="2000" dirty="0" smtClean="0"/>
              <a:t>			XML </a:t>
            </a:r>
            <a:r>
              <a:rPr lang="en-US" sz="2000" dirty="0"/>
              <a:t>to tag the data</a:t>
            </a:r>
          </a:p>
          <a:p>
            <a:r>
              <a:rPr lang="en-US" sz="2000" dirty="0" smtClean="0"/>
              <a:t>			SOAP </a:t>
            </a:r>
            <a:r>
              <a:rPr lang="en-US" sz="2000" dirty="0"/>
              <a:t>to transfer a message</a:t>
            </a:r>
          </a:p>
          <a:p>
            <a:r>
              <a:rPr lang="en-US" sz="2000" dirty="0" smtClean="0"/>
              <a:t>			WSDL </a:t>
            </a:r>
            <a:r>
              <a:rPr lang="en-US" sz="2000" dirty="0"/>
              <a:t>to describe the availability of service</a:t>
            </a:r>
            <a:r>
              <a:rPr lang="en-US" sz="2000" dirty="0" smtClean="0"/>
              <a:t>.</a:t>
            </a:r>
            <a:endParaRPr lang="en-US" sz="2000" dirty="0"/>
          </a:p>
        </p:txBody>
      </p:sp>
    </p:spTree>
    <p:extLst>
      <p:ext uri="{BB962C8B-B14F-4D97-AF65-F5344CB8AC3E}">
        <p14:creationId xmlns:p14="http://schemas.microsoft.com/office/powerpoint/2010/main" val="1422025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2452</TotalTime>
  <Words>551</Words>
  <Application>Microsoft Office PowerPoint</Application>
  <PresentationFormat>Widescreen</PresentationFormat>
  <Paragraphs>179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Shubham Kadam</dc:creator>
  <cp:lastModifiedBy>Shubham Kadam</cp:lastModifiedBy>
  <cp:revision>117</cp:revision>
  <dcterms:created xsi:type="dcterms:W3CDTF">2019-05-03T17:19:47Z</dcterms:created>
  <dcterms:modified xsi:type="dcterms:W3CDTF">2019-05-06T08:45:09Z</dcterms:modified>
</cp:coreProperties>
</file>