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1564-52AB-41EA-A1A5-3D73CD2A15CB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A309-471E-4E89-9836-39AEE635EE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1564-52AB-41EA-A1A5-3D73CD2A15CB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A309-471E-4E89-9836-39AEE635EE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1564-52AB-41EA-A1A5-3D73CD2A15CB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A309-471E-4E89-9836-39AEE635EE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1564-52AB-41EA-A1A5-3D73CD2A15CB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A309-471E-4E89-9836-39AEE635EE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1564-52AB-41EA-A1A5-3D73CD2A15CB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A309-471E-4E89-9836-39AEE635EE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1564-52AB-41EA-A1A5-3D73CD2A15CB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A309-471E-4E89-9836-39AEE635EE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1564-52AB-41EA-A1A5-3D73CD2A15CB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A309-471E-4E89-9836-39AEE635EE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1564-52AB-41EA-A1A5-3D73CD2A15CB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A309-471E-4E89-9836-39AEE635EE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1564-52AB-41EA-A1A5-3D73CD2A15CB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A309-471E-4E89-9836-39AEE635EE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1564-52AB-41EA-A1A5-3D73CD2A15CB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A309-471E-4E89-9836-39AEE635EE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1564-52AB-41EA-A1A5-3D73CD2A15CB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A309-471E-4E89-9836-39AEE635EE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91564-52AB-41EA-A1A5-3D73CD2A15CB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6A309-471E-4E89-9836-39AEE635EE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2375"/>
            <a:ext cx="7772400" cy="1470025"/>
          </a:xfrm>
        </p:spPr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shutosh\Gurukul\Designs\Diary_Flow 1\Dash-b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2819400" cy="5012266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2819400" y="3886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48600" y="579120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Next Page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" name="Picture 2" descr="D:\Ashutosh\Gurukul\Designs\Gurukul app_31Jan\teacher view\attendan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399" y="762000"/>
            <a:ext cx="2828925" cy="5029200"/>
          </a:xfrm>
          <a:prstGeom prst="rect">
            <a:avLst/>
          </a:prstGeom>
          <a:noFill/>
        </p:spPr>
      </p:pic>
      <p:cxnSp>
        <p:nvCxnSpPr>
          <p:cNvPr id="17" name="Elbow Connector 16"/>
          <p:cNvCxnSpPr>
            <a:endCxn id="12" idx="1"/>
          </p:cNvCxnSpPr>
          <p:nvPr/>
        </p:nvCxnSpPr>
        <p:spPr>
          <a:xfrm>
            <a:off x="5105400" y="5638800"/>
            <a:ext cx="2743200" cy="337066"/>
          </a:xfrm>
          <a:prstGeom prst="bentConnector3">
            <a:avLst>
              <a:gd name="adj1" fmla="val -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Ashutosh\Gurukul\Designs\Gurukul app_31Jan\Principle view\attendan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762000"/>
            <a:ext cx="2971800" cy="528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2375"/>
            <a:ext cx="7772400" cy="1470025"/>
          </a:xfrm>
        </p:spPr>
        <p:txBody>
          <a:bodyPr/>
          <a:lstStyle/>
          <a:p>
            <a:r>
              <a:rPr lang="en-US" dirty="0" smtClean="0"/>
              <a:t>DIARY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shutosh\Gurukul\Designs\Diary_Flow 1\Dash-b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2819400" cy="5012266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1676400" y="2667000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4" name="Picture 2" descr="D:\Ashutosh\Gurukul\Designs\Gurukul app_31Jan\teacher view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762000"/>
            <a:ext cx="2819400" cy="50122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Ashutosh\Gurukul\Designs\Gurukul app_31Jan\teacher view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2438400" cy="4334932"/>
          </a:xfrm>
          <a:prstGeom prst="rect">
            <a:avLst/>
          </a:prstGeom>
          <a:noFill/>
        </p:spPr>
      </p:pic>
      <p:pic>
        <p:nvPicPr>
          <p:cNvPr id="4098" name="Picture 2" descr="D:\Ashutosh\Gurukul\Designs\Gurukul app_31Jan\teacher view\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838200"/>
            <a:ext cx="2443163" cy="4343400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>
            <a:off x="5029200" y="4724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" y="609600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Next Page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3" name="Elbow Connector 12"/>
          <p:cNvCxnSpPr>
            <a:endCxn id="11" idx="0"/>
          </p:cNvCxnSpPr>
          <p:nvPr/>
        </p:nvCxnSpPr>
        <p:spPr>
          <a:xfrm rot="5400000">
            <a:off x="13906" y="2985706"/>
            <a:ext cx="3962400" cy="2258188"/>
          </a:xfrm>
          <a:prstGeom prst="bentConnector3">
            <a:avLst>
              <a:gd name="adj1" fmla="val 38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Ashutosh\Gurukul\Designs\Gurukul app_31Jan\teacher view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90600"/>
            <a:ext cx="2571750" cy="4572000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87" y="990600"/>
            <a:ext cx="261461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>
            <a:off x="5410200" y="2514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57400" y="4114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1676400"/>
            <a:ext cx="1937875" cy="29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</Words>
  <Application>Microsoft Office PowerPoint</Application>
  <PresentationFormat>On-screen Show (4:3)</PresentationFormat>
  <Paragraphs>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Attendance</vt:lpstr>
      <vt:lpstr>Slide 2</vt:lpstr>
      <vt:lpstr>Slide 3</vt:lpstr>
      <vt:lpstr>DIARY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Vikas</dc:creator>
  <cp:lastModifiedBy>Vikas</cp:lastModifiedBy>
  <cp:revision>7</cp:revision>
  <dcterms:created xsi:type="dcterms:W3CDTF">2017-01-31T09:00:47Z</dcterms:created>
  <dcterms:modified xsi:type="dcterms:W3CDTF">2017-01-31T16:52:36Z</dcterms:modified>
</cp:coreProperties>
</file>