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5" r:id="rId2"/>
    <p:sldId id="276" r:id="rId3"/>
    <p:sldId id="285" r:id="rId4"/>
    <p:sldId id="277" r:id="rId5"/>
    <p:sldId id="278" r:id="rId6"/>
    <p:sldId id="279" r:id="rId7"/>
    <p:sldId id="280" r:id="rId8"/>
    <p:sldId id="281" r:id="rId9"/>
    <p:sldId id="284" r:id="rId10"/>
    <p:sldId id="286" r:id="rId11"/>
    <p:sldId id="273" r:id="rId12"/>
    <p:sldId id="259" r:id="rId13"/>
    <p:sldId id="297" r:id="rId14"/>
    <p:sldId id="301" r:id="rId15"/>
    <p:sldId id="302" r:id="rId16"/>
    <p:sldId id="304" r:id="rId17"/>
    <p:sldId id="305" r:id="rId18"/>
    <p:sldId id="306" r:id="rId19"/>
    <p:sldId id="307" r:id="rId20"/>
    <p:sldId id="299" r:id="rId21"/>
    <p:sldId id="298" r:id="rId22"/>
    <p:sldId id="300" r:id="rId23"/>
    <p:sldId id="289" r:id="rId24"/>
    <p:sldId id="290" r:id="rId25"/>
    <p:sldId id="291" r:id="rId26"/>
    <p:sldId id="293" r:id="rId27"/>
    <p:sldId id="294" r:id="rId28"/>
    <p:sldId id="296" r:id="rId29"/>
    <p:sldId id="269" r:id="rId30"/>
    <p:sldId id="272" r:id="rId31"/>
    <p:sldId id="274"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04040"/>
    <a:srgbClr val="4472C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779875D-13A1-470F-BCD9-43E29A6FF48C}" v="9" dt="2020-09-25T02:23:03.50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135" autoAdjust="0"/>
    <p:restoredTop sz="96357" autoAdjust="0"/>
  </p:normalViewPr>
  <p:slideViewPr>
    <p:cSldViewPr snapToGrid="0">
      <p:cViewPr varScale="1">
        <p:scale>
          <a:sx n="110" d="100"/>
          <a:sy n="110" d="100"/>
        </p:scale>
        <p:origin x="62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38"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lind Borkar" userId="3a38144213d343be" providerId="LiveId" clId="{9779875D-13A1-470F-BCD9-43E29A6FF48C}"/>
    <pc:docChg chg="undo custSel addSld delSld modSld sldOrd">
      <pc:chgData name="Milind Borkar" userId="3a38144213d343be" providerId="LiveId" clId="{9779875D-13A1-470F-BCD9-43E29A6FF48C}" dt="2020-09-25T02:23:20.753" v="1437" actId="22"/>
      <pc:docMkLst>
        <pc:docMk/>
      </pc:docMkLst>
      <pc:sldChg chg="del">
        <pc:chgData name="Milind Borkar" userId="3a38144213d343be" providerId="LiveId" clId="{9779875D-13A1-470F-BCD9-43E29A6FF48C}" dt="2020-09-25T02:22:23.552" v="1404" actId="47"/>
        <pc:sldMkLst>
          <pc:docMk/>
          <pc:sldMk cId="2204866231" sldId="288"/>
        </pc:sldMkLst>
      </pc:sldChg>
      <pc:sldChg chg="addSp modSp mod">
        <pc:chgData name="Milind Borkar" userId="3a38144213d343be" providerId="LiveId" clId="{9779875D-13A1-470F-BCD9-43E29A6FF48C}" dt="2020-09-25T02:23:20.753" v="1437" actId="22"/>
        <pc:sldMkLst>
          <pc:docMk/>
          <pc:sldMk cId="1903489574" sldId="289"/>
        </pc:sldMkLst>
        <pc:spChg chg="add mod">
          <ac:chgData name="Milind Borkar" userId="3a38144213d343be" providerId="LiveId" clId="{9779875D-13A1-470F-BCD9-43E29A6FF48C}" dt="2020-09-25T00:29:59.577" v="411" actId="20577"/>
          <ac:spMkLst>
            <pc:docMk/>
            <pc:sldMk cId="1903489574" sldId="289"/>
            <ac:spMk id="2" creationId="{FC20F4FC-D1AE-4088-8682-6F110BA02511}"/>
          </ac:spMkLst>
        </pc:spChg>
        <pc:spChg chg="mod">
          <ac:chgData name="Milind Borkar" userId="3a38144213d343be" providerId="LiveId" clId="{9779875D-13A1-470F-BCD9-43E29A6FF48C}" dt="2020-09-25T00:31:06.420" v="416" actId="1076"/>
          <ac:spMkLst>
            <pc:docMk/>
            <pc:sldMk cId="1903489574" sldId="289"/>
            <ac:spMk id="4" creationId="{CBC5B337-FB02-42FB-9639-AE29D57266A6}"/>
          </ac:spMkLst>
        </pc:spChg>
        <pc:spChg chg="add">
          <ac:chgData name="Milind Borkar" userId="3a38144213d343be" providerId="LiveId" clId="{9779875D-13A1-470F-BCD9-43E29A6FF48C}" dt="2020-09-25T02:23:20.753" v="1437" actId="22"/>
          <ac:spMkLst>
            <pc:docMk/>
            <pc:sldMk cId="1903489574" sldId="289"/>
            <ac:spMk id="5" creationId="{838A11A4-FC96-4FCA-9ED3-3D55CC8160B8}"/>
          </ac:spMkLst>
        </pc:spChg>
        <pc:spChg chg="mod">
          <ac:chgData name="Milind Borkar" userId="3a38144213d343be" providerId="LiveId" clId="{9779875D-13A1-470F-BCD9-43E29A6FF48C}" dt="2020-09-25T00:31:00.907" v="415" actId="1076"/>
          <ac:spMkLst>
            <pc:docMk/>
            <pc:sldMk cId="1903489574" sldId="289"/>
            <ac:spMk id="10" creationId="{724D9A8C-F280-47E3-B37F-F03F86EC59A8}"/>
          </ac:spMkLst>
        </pc:spChg>
      </pc:sldChg>
      <pc:sldChg chg="addSp mod">
        <pc:chgData name="Milind Borkar" userId="3a38144213d343be" providerId="LiveId" clId="{9779875D-13A1-470F-BCD9-43E29A6FF48C}" dt="2020-09-25T02:23:18.311" v="1436" actId="22"/>
        <pc:sldMkLst>
          <pc:docMk/>
          <pc:sldMk cId="2325379896" sldId="290"/>
        </pc:sldMkLst>
        <pc:spChg chg="add">
          <ac:chgData name="Milind Borkar" userId="3a38144213d343be" providerId="LiveId" clId="{9779875D-13A1-470F-BCD9-43E29A6FF48C}" dt="2020-09-25T02:23:18.311" v="1436" actId="22"/>
          <ac:spMkLst>
            <pc:docMk/>
            <pc:sldMk cId="2325379896" sldId="290"/>
            <ac:spMk id="2" creationId="{7747F88C-B0F1-4EA5-ADDE-7FB757448EC3}"/>
          </ac:spMkLst>
        </pc:spChg>
      </pc:sldChg>
      <pc:sldChg chg="addSp modSp mod">
        <pc:chgData name="Milind Borkar" userId="3a38144213d343be" providerId="LiveId" clId="{9779875D-13A1-470F-BCD9-43E29A6FF48C}" dt="2020-09-25T02:23:13.344" v="1435" actId="13926"/>
        <pc:sldMkLst>
          <pc:docMk/>
          <pc:sldMk cId="1567217356" sldId="291"/>
        </pc:sldMkLst>
        <pc:spChg chg="add mod">
          <ac:chgData name="Milind Borkar" userId="3a38144213d343be" providerId="LiveId" clId="{9779875D-13A1-470F-BCD9-43E29A6FF48C}" dt="2020-09-25T02:23:13.344" v="1435" actId="13926"/>
          <ac:spMkLst>
            <pc:docMk/>
            <pc:sldMk cId="1567217356" sldId="291"/>
            <ac:spMk id="2" creationId="{2FC317E7-D35D-4548-B190-DC6C03379CE3}"/>
          </ac:spMkLst>
        </pc:spChg>
      </pc:sldChg>
      <pc:sldChg chg="del">
        <pc:chgData name="Milind Borkar" userId="3a38144213d343be" providerId="LiveId" clId="{9779875D-13A1-470F-BCD9-43E29A6FF48C}" dt="2020-09-25T02:21:45.088" v="1403" actId="47"/>
        <pc:sldMkLst>
          <pc:docMk/>
          <pc:sldMk cId="2225134942" sldId="295"/>
        </pc:sldMkLst>
      </pc:sldChg>
      <pc:sldChg chg="addSp modSp mod">
        <pc:chgData name="Milind Borkar" userId="3a38144213d343be" providerId="LiveId" clId="{9779875D-13A1-470F-BCD9-43E29A6FF48C}" dt="2020-09-25T00:21:42.387" v="135" actId="20577"/>
        <pc:sldMkLst>
          <pc:docMk/>
          <pc:sldMk cId="3027252236" sldId="297"/>
        </pc:sldMkLst>
        <pc:spChg chg="add mod">
          <ac:chgData name="Milind Borkar" userId="3a38144213d343be" providerId="LiveId" clId="{9779875D-13A1-470F-BCD9-43E29A6FF48C}" dt="2020-09-25T00:21:42.387" v="135" actId="20577"/>
          <ac:spMkLst>
            <pc:docMk/>
            <pc:sldMk cId="3027252236" sldId="297"/>
            <ac:spMk id="31" creationId="{28A78865-7D35-45B6-9045-D488CF6528FB}"/>
          </ac:spMkLst>
        </pc:spChg>
        <pc:picChg chg="mod">
          <ac:chgData name="Milind Borkar" userId="3a38144213d343be" providerId="LiveId" clId="{9779875D-13A1-470F-BCD9-43E29A6FF48C}" dt="2020-09-25T00:14:47.432" v="46" actId="14100"/>
          <ac:picMkLst>
            <pc:docMk/>
            <pc:sldMk cId="3027252236" sldId="297"/>
            <ac:picMk id="9" creationId="{5DD7EDC7-BE1A-44CC-A836-BA70009D63DE}"/>
          </ac:picMkLst>
        </pc:picChg>
        <pc:picChg chg="add mod">
          <ac:chgData name="Milind Borkar" userId="3a38144213d343be" providerId="LiveId" clId="{9779875D-13A1-470F-BCD9-43E29A6FF48C}" dt="2020-09-25T00:14:44.045" v="45" actId="1036"/>
          <ac:picMkLst>
            <pc:docMk/>
            <pc:sldMk cId="3027252236" sldId="297"/>
            <ac:picMk id="30" creationId="{15D0F883-A070-4584-AB7B-E1CC3697FD08}"/>
          </ac:picMkLst>
        </pc:picChg>
      </pc:sldChg>
      <pc:sldChg chg="addSp delSp modSp add mod">
        <pc:chgData name="Milind Borkar" userId="3a38144213d343be" providerId="LiveId" clId="{9779875D-13A1-470F-BCD9-43E29A6FF48C}" dt="2020-09-25T00:29:31.552" v="368" actId="6549"/>
        <pc:sldMkLst>
          <pc:docMk/>
          <pc:sldMk cId="557387857" sldId="298"/>
        </pc:sldMkLst>
        <pc:spChg chg="add mod">
          <ac:chgData name="Milind Borkar" userId="3a38144213d343be" providerId="LiveId" clId="{9779875D-13A1-470F-BCD9-43E29A6FF48C}" dt="2020-09-25T00:26:07.155" v="363" actId="14100"/>
          <ac:spMkLst>
            <pc:docMk/>
            <pc:sldMk cId="557387857" sldId="298"/>
            <ac:spMk id="15" creationId="{7640E48B-9083-4011-A87F-5A5C67AB669E}"/>
          </ac:spMkLst>
        </pc:spChg>
        <pc:spChg chg="add mod">
          <ac:chgData name="Milind Borkar" userId="3a38144213d343be" providerId="LiveId" clId="{9779875D-13A1-470F-BCD9-43E29A6FF48C}" dt="2020-09-25T00:29:31.552" v="368" actId="6549"/>
          <ac:spMkLst>
            <pc:docMk/>
            <pc:sldMk cId="557387857" sldId="298"/>
            <ac:spMk id="17" creationId="{00866D2C-5F4C-4E5C-8742-FEA6597EA31B}"/>
          </ac:spMkLst>
        </pc:spChg>
        <pc:picChg chg="add del mod">
          <ac:chgData name="Milind Borkar" userId="3a38144213d343be" providerId="LiveId" clId="{9779875D-13A1-470F-BCD9-43E29A6FF48C}" dt="2020-09-25T00:11:46.674" v="11" actId="478"/>
          <ac:picMkLst>
            <pc:docMk/>
            <pc:sldMk cId="557387857" sldId="298"/>
            <ac:picMk id="7" creationId="{42E14D2A-1B91-4178-B1AD-F9827B4DA3A5}"/>
          </ac:picMkLst>
        </pc:picChg>
        <pc:picChg chg="del">
          <ac:chgData name="Milind Borkar" userId="3a38144213d343be" providerId="LiveId" clId="{9779875D-13A1-470F-BCD9-43E29A6FF48C}" dt="2020-09-25T00:11:57.598" v="15" actId="478"/>
          <ac:picMkLst>
            <pc:docMk/>
            <pc:sldMk cId="557387857" sldId="298"/>
            <ac:picMk id="9" creationId="{5DD7EDC7-BE1A-44CC-A836-BA70009D63DE}"/>
          </ac:picMkLst>
        </pc:picChg>
        <pc:picChg chg="add mod">
          <ac:chgData name="Milind Borkar" userId="3a38144213d343be" providerId="LiveId" clId="{9779875D-13A1-470F-BCD9-43E29A6FF48C}" dt="2020-09-25T00:28:22.543" v="364" actId="14100"/>
          <ac:picMkLst>
            <pc:docMk/>
            <pc:sldMk cId="557387857" sldId="298"/>
            <ac:picMk id="10" creationId="{B17C5555-1192-4391-AC72-311F7D856A86}"/>
          </ac:picMkLst>
        </pc:picChg>
        <pc:picChg chg="add mod">
          <ac:chgData name="Milind Borkar" userId="3a38144213d343be" providerId="LiveId" clId="{9779875D-13A1-470F-BCD9-43E29A6FF48C}" dt="2020-09-25T00:20:40.979" v="53" actId="14100"/>
          <ac:picMkLst>
            <pc:docMk/>
            <pc:sldMk cId="557387857" sldId="298"/>
            <ac:picMk id="12" creationId="{EA790977-9A21-4239-85A7-9D83820B6F35}"/>
          </ac:picMkLst>
        </pc:picChg>
        <pc:picChg chg="add mod">
          <ac:chgData name="Milind Borkar" userId="3a38144213d343be" providerId="LiveId" clId="{9779875D-13A1-470F-BCD9-43E29A6FF48C}" dt="2020-09-25T00:13:00.212" v="25" actId="1076"/>
          <ac:picMkLst>
            <pc:docMk/>
            <pc:sldMk cId="557387857" sldId="298"/>
            <ac:picMk id="14" creationId="{B0399600-C501-4E43-B902-D9367393D1E7}"/>
          </ac:picMkLst>
        </pc:picChg>
        <pc:picChg chg="mod">
          <ac:chgData name="Milind Borkar" userId="3a38144213d343be" providerId="LiveId" clId="{9779875D-13A1-470F-BCD9-43E29A6FF48C}" dt="2020-09-25T00:12:31.246" v="20" actId="14100"/>
          <ac:picMkLst>
            <pc:docMk/>
            <pc:sldMk cId="557387857" sldId="298"/>
            <ac:picMk id="16" creationId="{24A8810A-5059-446A-8293-48929BE506C3}"/>
          </ac:picMkLst>
        </pc:picChg>
        <pc:picChg chg="mod">
          <ac:chgData name="Milind Borkar" userId="3a38144213d343be" providerId="LiveId" clId="{9779875D-13A1-470F-BCD9-43E29A6FF48C}" dt="2020-09-25T00:12:34.881" v="21" actId="14100"/>
          <ac:picMkLst>
            <pc:docMk/>
            <pc:sldMk cId="557387857" sldId="298"/>
            <ac:picMk id="26" creationId="{6C3D3383-B9C7-4DFB-85F7-0F4C0373BF61}"/>
          </ac:picMkLst>
        </pc:picChg>
        <pc:picChg chg="del">
          <ac:chgData name="Milind Borkar" userId="3a38144213d343be" providerId="LiveId" clId="{9779875D-13A1-470F-BCD9-43E29A6FF48C}" dt="2020-09-25T00:11:23.671" v="8" actId="478"/>
          <ac:picMkLst>
            <pc:docMk/>
            <pc:sldMk cId="557387857" sldId="298"/>
            <ac:picMk id="30" creationId="{15D0F883-A070-4584-AB7B-E1CC3697FD08}"/>
          </ac:picMkLst>
        </pc:picChg>
      </pc:sldChg>
      <pc:sldChg chg="addSp delSp modSp add mod">
        <pc:chgData name="Milind Borkar" userId="3a38144213d343be" providerId="LiveId" clId="{9779875D-13A1-470F-BCD9-43E29A6FF48C}" dt="2020-09-25T02:21:01.070" v="1399" actId="14100"/>
        <pc:sldMkLst>
          <pc:docMk/>
          <pc:sldMk cId="1007164123" sldId="299"/>
        </pc:sldMkLst>
        <pc:spChg chg="add mod">
          <ac:chgData name="Milind Borkar" userId="3a38144213d343be" providerId="LiveId" clId="{9779875D-13A1-470F-BCD9-43E29A6FF48C}" dt="2020-09-25T02:21:01.070" v="1399" actId="14100"/>
          <ac:spMkLst>
            <pc:docMk/>
            <pc:sldMk cId="1007164123" sldId="299"/>
            <ac:spMk id="11" creationId="{A579DBD9-C642-44B8-BE15-2227CA83F32A}"/>
          </ac:spMkLst>
        </pc:spChg>
        <pc:spChg chg="add mod">
          <ac:chgData name="Milind Borkar" userId="3a38144213d343be" providerId="LiveId" clId="{9779875D-13A1-470F-BCD9-43E29A6FF48C}" dt="2020-09-25T02:20:55.933" v="1398" actId="20577"/>
          <ac:spMkLst>
            <pc:docMk/>
            <pc:sldMk cId="1007164123" sldId="299"/>
            <ac:spMk id="12" creationId="{6BF7B04C-4D44-44A8-BBEE-A3F9556A6F8B}"/>
          </ac:spMkLst>
        </pc:spChg>
        <pc:picChg chg="add mod">
          <ac:chgData name="Milind Borkar" userId="3a38144213d343be" providerId="LiveId" clId="{9779875D-13A1-470F-BCD9-43E29A6FF48C}" dt="2020-09-25T00:13:44.747" v="30" actId="208"/>
          <ac:picMkLst>
            <pc:docMk/>
            <pc:sldMk cId="1007164123" sldId="299"/>
            <ac:picMk id="2" creationId="{1D56F4D5-D798-491B-AFAD-6C793D6CBE14}"/>
          </ac:picMkLst>
        </pc:picChg>
        <pc:picChg chg="add mod">
          <ac:chgData name="Milind Borkar" userId="3a38144213d343be" providerId="LiveId" clId="{9779875D-13A1-470F-BCD9-43E29A6FF48C}" dt="2020-09-25T00:14:36.566" v="39" actId="1076"/>
          <ac:picMkLst>
            <pc:docMk/>
            <pc:sldMk cId="1007164123" sldId="299"/>
            <ac:picMk id="8" creationId="{35BC10E4-F678-4F42-9D56-1DF2FC72BD12}"/>
          </ac:picMkLst>
        </pc:picChg>
        <pc:picChg chg="del">
          <ac:chgData name="Milind Borkar" userId="3a38144213d343be" providerId="LiveId" clId="{9779875D-13A1-470F-BCD9-43E29A6FF48C}" dt="2020-09-25T00:13:41.349" v="29" actId="478"/>
          <ac:picMkLst>
            <pc:docMk/>
            <pc:sldMk cId="1007164123" sldId="299"/>
            <ac:picMk id="9" creationId="{5DD7EDC7-BE1A-44CC-A836-BA70009D63DE}"/>
          </ac:picMkLst>
        </pc:picChg>
        <pc:picChg chg="add del mod">
          <ac:chgData name="Milind Borkar" userId="3a38144213d343be" providerId="LiveId" clId="{9779875D-13A1-470F-BCD9-43E29A6FF48C}" dt="2020-09-25T00:14:28.122" v="37" actId="478"/>
          <ac:picMkLst>
            <pc:docMk/>
            <pc:sldMk cId="1007164123" sldId="299"/>
            <ac:picMk id="10" creationId="{2BF3B353-E3F8-48DD-88BB-A7708ABC186C}"/>
          </ac:picMkLst>
        </pc:picChg>
        <pc:picChg chg="mod">
          <ac:chgData name="Milind Borkar" userId="3a38144213d343be" providerId="LiveId" clId="{9779875D-13A1-470F-BCD9-43E29A6FF48C}" dt="2020-09-25T00:14:33.999" v="38" actId="14100"/>
          <ac:picMkLst>
            <pc:docMk/>
            <pc:sldMk cId="1007164123" sldId="299"/>
            <ac:picMk id="16" creationId="{24A8810A-5059-446A-8293-48929BE506C3}"/>
          </ac:picMkLst>
        </pc:picChg>
        <pc:picChg chg="del">
          <ac:chgData name="Milind Borkar" userId="3a38144213d343be" providerId="LiveId" clId="{9779875D-13A1-470F-BCD9-43E29A6FF48C}" dt="2020-09-25T00:13:38.556" v="28" actId="478"/>
          <ac:picMkLst>
            <pc:docMk/>
            <pc:sldMk cId="1007164123" sldId="299"/>
            <ac:picMk id="30" creationId="{15D0F883-A070-4584-AB7B-E1CC3697FD08}"/>
          </ac:picMkLst>
        </pc:picChg>
      </pc:sldChg>
      <pc:sldChg chg="addSp delSp modSp add mod">
        <pc:chgData name="Milind Borkar" userId="3a38144213d343be" providerId="LiveId" clId="{9779875D-13A1-470F-BCD9-43E29A6FF48C}" dt="2020-09-25T00:29:37.928" v="369" actId="22"/>
        <pc:sldMkLst>
          <pc:docMk/>
          <pc:sldMk cId="589645151" sldId="300"/>
        </pc:sldMkLst>
        <pc:spChg chg="add">
          <ac:chgData name="Milind Borkar" userId="3a38144213d343be" providerId="LiveId" clId="{9779875D-13A1-470F-BCD9-43E29A6FF48C}" dt="2020-09-25T00:29:37.928" v="369" actId="22"/>
          <ac:spMkLst>
            <pc:docMk/>
            <pc:sldMk cId="589645151" sldId="300"/>
            <ac:spMk id="15" creationId="{FC657977-B308-4FD1-8438-F799571FE6A3}"/>
          </ac:spMkLst>
        </pc:spChg>
        <pc:graphicFrameChg chg="add del modGraphic">
          <ac:chgData name="Milind Borkar" userId="3a38144213d343be" providerId="LiveId" clId="{9779875D-13A1-470F-BCD9-43E29A6FF48C}" dt="2020-09-25T00:25:29.510" v="311" actId="478"/>
          <ac:graphicFrameMkLst>
            <pc:docMk/>
            <pc:sldMk cId="589645151" sldId="300"/>
            <ac:graphicFrameMk id="13" creationId="{7F121E5C-E79D-4992-B894-9EBE64B72A98}"/>
          </ac:graphicFrameMkLst>
        </pc:graphicFrameChg>
        <pc:picChg chg="add mod">
          <ac:chgData name="Milind Borkar" userId="3a38144213d343be" providerId="LiveId" clId="{9779875D-13A1-470F-BCD9-43E29A6FF48C}" dt="2020-09-25T00:24:18.644" v="305" actId="14100"/>
          <ac:picMkLst>
            <pc:docMk/>
            <pc:sldMk cId="589645151" sldId="300"/>
            <ac:picMk id="7" creationId="{F2C25183-CD7C-4135-B7C8-6C25C4620293}"/>
          </ac:picMkLst>
        </pc:picChg>
        <pc:picChg chg="add mod">
          <ac:chgData name="Milind Borkar" userId="3a38144213d343be" providerId="LiveId" clId="{9779875D-13A1-470F-BCD9-43E29A6FF48C}" dt="2020-09-25T00:24:42.263" v="309" actId="14100"/>
          <ac:picMkLst>
            <pc:docMk/>
            <pc:sldMk cId="589645151" sldId="300"/>
            <ac:picMk id="9" creationId="{2A01033C-2071-4632-BB5B-9E40280A507D}"/>
          </ac:picMkLst>
        </pc:picChg>
        <pc:picChg chg="del">
          <ac:chgData name="Milind Borkar" userId="3a38144213d343be" providerId="LiveId" clId="{9779875D-13A1-470F-BCD9-43E29A6FF48C}" dt="2020-09-25T00:23:49.005" v="300" actId="478"/>
          <ac:picMkLst>
            <pc:docMk/>
            <pc:sldMk cId="589645151" sldId="300"/>
            <ac:picMk id="10" creationId="{B17C5555-1192-4391-AC72-311F7D856A86}"/>
          </ac:picMkLst>
        </pc:picChg>
        <pc:picChg chg="del">
          <ac:chgData name="Milind Borkar" userId="3a38144213d343be" providerId="LiveId" clId="{9779875D-13A1-470F-BCD9-43E29A6FF48C}" dt="2020-09-25T00:23:44.468" v="299" actId="478"/>
          <ac:picMkLst>
            <pc:docMk/>
            <pc:sldMk cId="589645151" sldId="300"/>
            <ac:picMk id="12" creationId="{EA790977-9A21-4239-85A7-9D83820B6F35}"/>
          </ac:picMkLst>
        </pc:picChg>
        <pc:picChg chg="mod">
          <ac:chgData name="Milind Borkar" userId="3a38144213d343be" providerId="LiveId" clId="{9779875D-13A1-470F-BCD9-43E29A6FF48C}" dt="2020-09-25T00:24:11.401" v="304" actId="208"/>
          <ac:picMkLst>
            <pc:docMk/>
            <pc:sldMk cId="589645151" sldId="300"/>
            <ac:picMk id="14" creationId="{B0399600-C501-4E43-B902-D9367393D1E7}"/>
          </ac:picMkLst>
        </pc:picChg>
        <pc:picChg chg="mod">
          <ac:chgData name="Milind Borkar" userId="3a38144213d343be" providerId="LiveId" clId="{9779875D-13A1-470F-BCD9-43E29A6FF48C}" dt="2020-09-25T00:24:08.076" v="303" actId="14100"/>
          <ac:picMkLst>
            <pc:docMk/>
            <pc:sldMk cId="589645151" sldId="300"/>
            <ac:picMk id="20" creationId="{E71F43ED-A989-4FD6-B8BC-CDF7EE33E7DD}"/>
          </ac:picMkLst>
        </pc:picChg>
      </pc:sldChg>
      <pc:sldChg chg="addSp delSp modSp add mod">
        <pc:chgData name="Milind Borkar" userId="3a38144213d343be" providerId="LiveId" clId="{9779875D-13A1-470F-BCD9-43E29A6FF48C}" dt="2020-09-25T02:20:35.826" v="1382" actId="22"/>
        <pc:sldMkLst>
          <pc:docMk/>
          <pc:sldMk cId="1173291569" sldId="301"/>
        </pc:sldMkLst>
        <pc:spChg chg="add mod">
          <ac:chgData name="Milind Borkar" userId="3a38144213d343be" providerId="LiveId" clId="{9779875D-13A1-470F-BCD9-43E29A6FF48C}" dt="2020-09-25T00:32:03.153" v="424" actId="1076"/>
          <ac:spMkLst>
            <pc:docMk/>
            <pc:sldMk cId="1173291569" sldId="301"/>
            <ac:spMk id="8" creationId="{0CDDB9F7-2801-47A3-992B-BC3DABC3B058}"/>
          </ac:spMkLst>
        </pc:spChg>
        <pc:spChg chg="add">
          <ac:chgData name="Milind Borkar" userId="3a38144213d343be" providerId="LiveId" clId="{9779875D-13A1-470F-BCD9-43E29A6FF48C}" dt="2020-09-25T02:20:35.826" v="1382" actId="22"/>
          <ac:spMkLst>
            <pc:docMk/>
            <pc:sldMk cId="1173291569" sldId="301"/>
            <ac:spMk id="11" creationId="{651A8271-863B-4F25-ABCB-C08333A1085B}"/>
          </ac:spMkLst>
        </pc:spChg>
        <pc:spChg chg="mod">
          <ac:chgData name="Milind Borkar" userId="3a38144213d343be" providerId="LiveId" clId="{9779875D-13A1-470F-BCD9-43E29A6FF48C}" dt="2020-09-25T00:32:23" v="450" actId="20577"/>
          <ac:spMkLst>
            <pc:docMk/>
            <pc:sldMk cId="1173291569" sldId="301"/>
            <ac:spMk id="31" creationId="{28A78865-7D35-45B6-9045-D488CF6528FB}"/>
          </ac:spMkLst>
        </pc:spChg>
        <pc:picChg chg="add mod">
          <ac:chgData name="Milind Borkar" userId="3a38144213d343be" providerId="LiveId" clId="{9779875D-13A1-470F-BCD9-43E29A6FF48C}" dt="2020-09-25T00:31:43.086" v="422" actId="14100"/>
          <ac:picMkLst>
            <pc:docMk/>
            <pc:sldMk cId="1173291569" sldId="301"/>
            <ac:picMk id="7" creationId="{D825EC2E-160A-48F8-B5E0-06D711260798}"/>
          </ac:picMkLst>
        </pc:picChg>
        <pc:picChg chg="add mod">
          <ac:chgData name="Milind Borkar" userId="3a38144213d343be" providerId="LiveId" clId="{9779875D-13A1-470F-BCD9-43E29A6FF48C}" dt="2020-09-25T00:32:03.153" v="424" actId="1076"/>
          <ac:picMkLst>
            <pc:docMk/>
            <pc:sldMk cId="1173291569" sldId="301"/>
            <ac:picMk id="10" creationId="{93EA39AE-3AB3-425A-AA4C-A4138D9E7A12}"/>
          </ac:picMkLst>
        </pc:picChg>
        <pc:picChg chg="add del">
          <ac:chgData name="Milind Borkar" userId="3a38144213d343be" providerId="LiveId" clId="{9779875D-13A1-470F-BCD9-43E29A6FF48C}" dt="2020-09-25T00:31:31.220" v="417" actId="478"/>
          <ac:picMkLst>
            <pc:docMk/>
            <pc:sldMk cId="1173291569" sldId="301"/>
            <ac:picMk id="30" creationId="{15D0F883-A070-4584-AB7B-E1CC3697FD08}"/>
          </ac:picMkLst>
        </pc:picChg>
      </pc:sldChg>
      <pc:sldChg chg="add del">
        <pc:chgData name="Milind Borkar" userId="3a38144213d343be" providerId="LiveId" clId="{9779875D-13A1-470F-BCD9-43E29A6FF48C}" dt="2020-09-25T00:29:17.281" v="366"/>
        <pc:sldMkLst>
          <pc:docMk/>
          <pc:sldMk cId="2326309464" sldId="301"/>
        </pc:sldMkLst>
      </pc:sldChg>
      <pc:sldChg chg="addSp delSp modSp add mod">
        <pc:chgData name="Milind Borkar" userId="3a38144213d343be" providerId="LiveId" clId="{9779875D-13A1-470F-BCD9-43E29A6FF48C}" dt="2020-09-25T02:20:33.170" v="1381" actId="22"/>
        <pc:sldMkLst>
          <pc:docMk/>
          <pc:sldMk cId="1637657417" sldId="302"/>
        </pc:sldMkLst>
        <pc:spChg chg="add mod">
          <ac:chgData name="Milind Borkar" userId="3a38144213d343be" providerId="LiveId" clId="{9779875D-13A1-470F-BCD9-43E29A6FF48C}" dt="2020-09-25T00:33:38.233" v="454" actId="1076"/>
          <ac:spMkLst>
            <pc:docMk/>
            <pc:sldMk cId="1637657417" sldId="302"/>
            <ac:spMk id="2" creationId="{5C6CF716-19B7-49A6-8A6E-19907BEE1D4A}"/>
          </ac:spMkLst>
        </pc:spChg>
        <pc:spChg chg="del">
          <ac:chgData name="Milind Borkar" userId="3a38144213d343be" providerId="LiveId" clId="{9779875D-13A1-470F-BCD9-43E29A6FF48C}" dt="2020-09-25T00:33:24.856" v="452" actId="478"/>
          <ac:spMkLst>
            <pc:docMk/>
            <pc:sldMk cId="1637657417" sldId="302"/>
            <ac:spMk id="8" creationId="{0CDDB9F7-2801-47A3-992B-BC3DABC3B058}"/>
          </ac:spMkLst>
        </pc:spChg>
        <pc:spChg chg="add mod">
          <ac:chgData name="Milind Borkar" userId="3a38144213d343be" providerId="LiveId" clId="{9779875D-13A1-470F-BCD9-43E29A6FF48C}" dt="2020-09-25T00:33:38.233" v="454" actId="1076"/>
          <ac:spMkLst>
            <pc:docMk/>
            <pc:sldMk cId="1637657417" sldId="302"/>
            <ac:spMk id="11" creationId="{9C83059F-4907-43EA-9B2C-F5B867AEBA4D}"/>
          </ac:spMkLst>
        </pc:spChg>
        <pc:spChg chg="add mod">
          <ac:chgData name="Milind Borkar" userId="3a38144213d343be" providerId="LiveId" clId="{9779875D-13A1-470F-BCD9-43E29A6FF48C}" dt="2020-09-25T00:33:38.233" v="454" actId="1076"/>
          <ac:spMkLst>
            <pc:docMk/>
            <pc:sldMk cId="1637657417" sldId="302"/>
            <ac:spMk id="12" creationId="{1A3718FD-9AA0-4690-9252-5EE421A0FADD}"/>
          </ac:spMkLst>
        </pc:spChg>
        <pc:spChg chg="add mod">
          <ac:chgData name="Milind Borkar" userId="3a38144213d343be" providerId="LiveId" clId="{9779875D-13A1-470F-BCD9-43E29A6FF48C}" dt="2020-09-25T00:33:38.233" v="454" actId="1076"/>
          <ac:spMkLst>
            <pc:docMk/>
            <pc:sldMk cId="1637657417" sldId="302"/>
            <ac:spMk id="13" creationId="{BB81EA46-190B-499A-B795-F345163221E1}"/>
          </ac:spMkLst>
        </pc:spChg>
        <pc:spChg chg="mod">
          <ac:chgData name="Milind Borkar" userId="3a38144213d343be" providerId="LiveId" clId="{9779875D-13A1-470F-BCD9-43E29A6FF48C}" dt="2020-09-25T00:40:03.949" v="570" actId="1076"/>
          <ac:spMkLst>
            <pc:docMk/>
            <pc:sldMk cId="1637657417" sldId="302"/>
            <ac:spMk id="23" creationId="{74CC8017-0081-46DF-8280-FDE573433A15}"/>
          </ac:spMkLst>
        </pc:spChg>
        <pc:spChg chg="add mod ord">
          <ac:chgData name="Milind Borkar" userId="3a38144213d343be" providerId="LiveId" clId="{9779875D-13A1-470F-BCD9-43E29A6FF48C}" dt="2020-09-25T00:34:29.355" v="464" actId="207"/>
          <ac:spMkLst>
            <pc:docMk/>
            <pc:sldMk cId="1637657417" sldId="302"/>
            <ac:spMk id="30" creationId="{669FA8DC-EA84-497B-B12C-4548960F3F52}"/>
          </ac:spMkLst>
        </pc:spChg>
        <pc:spChg chg="add mod">
          <ac:chgData name="Milind Borkar" userId="3a38144213d343be" providerId="LiveId" clId="{9779875D-13A1-470F-BCD9-43E29A6FF48C}" dt="2020-09-25T00:37:47.117" v="497" actId="207"/>
          <ac:spMkLst>
            <pc:docMk/>
            <pc:sldMk cId="1637657417" sldId="302"/>
            <ac:spMk id="32" creationId="{7A0C37B4-2952-4AFB-9076-C6CD2468AB70}"/>
          </ac:spMkLst>
        </pc:spChg>
        <pc:spChg chg="add mod">
          <ac:chgData name="Milind Borkar" userId="3a38144213d343be" providerId="LiveId" clId="{9779875D-13A1-470F-BCD9-43E29A6FF48C}" dt="2020-09-25T00:37:09.118" v="483" actId="207"/>
          <ac:spMkLst>
            <pc:docMk/>
            <pc:sldMk cId="1637657417" sldId="302"/>
            <ac:spMk id="34" creationId="{72A377A4-24F6-4E31-951F-AAAA200394A3}"/>
          </ac:spMkLst>
        </pc:spChg>
        <pc:spChg chg="add mod">
          <ac:chgData name="Milind Borkar" userId="3a38144213d343be" providerId="LiveId" clId="{9779875D-13A1-470F-BCD9-43E29A6FF48C}" dt="2020-09-25T00:36:23.701" v="476" actId="207"/>
          <ac:spMkLst>
            <pc:docMk/>
            <pc:sldMk cId="1637657417" sldId="302"/>
            <ac:spMk id="36" creationId="{78A8EAF8-773F-4135-BDE3-09E6D2196BF8}"/>
          </ac:spMkLst>
        </pc:spChg>
        <pc:spChg chg="add mod ord">
          <ac:chgData name="Milind Borkar" userId="3a38144213d343be" providerId="LiveId" clId="{9779875D-13A1-470F-BCD9-43E29A6FF48C}" dt="2020-09-25T00:37:41.570" v="496"/>
          <ac:spMkLst>
            <pc:docMk/>
            <pc:sldMk cId="1637657417" sldId="302"/>
            <ac:spMk id="38" creationId="{6796A277-B3C5-4FBA-AE83-19A274C3FB90}"/>
          </ac:spMkLst>
        </pc:spChg>
        <pc:spChg chg="add mod">
          <ac:chgData name="Milind Borkar" userId="3a38144213d343be" providerId="LiveId" clId="{9779875D-13A1-470F-BCD9-43E29A6FF48C}" dt="2020-09-25T00:38:17.546" v="499" actId="1076"/>
          <ac:spMkLst>
            <pc:docMk/>
            <pc:sldMk cId="1637657417" sldId="302"/>
            <ac:spMk id="40" creationId="{6132703E-E599-472D-AEE5-7BBA544A9C39}"/>
          </ac:spMkLst>
        </pc:spChg>
        <pc:spChg chg="add mod">
          <ac:chgData name="Milind Borkar" userId="3a38144213d343be" providerId="LiveId" clId="{9779875D-13A1-470F-BCD9-43E29A6FF48C}" dt="2020-09-25T00:48:09.795" v="789" actId="1076"/>
          <ac:spMkLst>
            <pc:docMk/>
            <pc:sldMk cId="1637657417" sldId="302"/>
            <ac:spMk id="43" creationId="{1710B5D2-4A4E-4744-94DA-586A03009B19}"/>
          </ac:spMkLst>
        </pc:spChg>
        <pc:spChg chg="add">
          <ac:chgData name="Milind Borkar" userId="3a38144213d343be" providerId="LiveId" clId="{9779875D-13A1-470F-BCD9-43E29A6FF48C}" dt="2020-09-25T00:49:33.977" v="800" actId="22"/>
          <ac:spMkLst>
            <pc:docMk/>
            <pc:sldMk cId="1637657417" sldId="302"/>
            <ac:spMk id="45" creationId="{F0CF6C4B-A65F-4DB3-91A0-BDF59C8A14C7}"/>
          </ac:spMkLst>
        </pc:spChg>
        <pc:spChg chg="add mod">
          <ac:chgData name="Milind Borkar" userId="3a38144213d343be" providerId="LiveId" clId="{9779875D-13A1-470F-BCD9-43E29A6FF48C}" dt="2020-09-25T00:50:17.164" v="895" actId="404"/>
          <ac:spMkLst>
            <pc:docMk/>
            <pc:sldMk cId="1637657417" sldId="302"/>
            <ac:spMk id="47" creationId="{ADE73199-1DBF-44AF-9224-D5DEA0B5A76B}"/>
          </ac:spMkLst>
        </pc:spChg>
        <pc:spChg chg="add mod">
          <ac:chgData name="Milind Borkar" userId="3a38144213d343be" providerId="LiveId" clId="{9779875D-13A1-470F-BCD9-43E29A6FF48C}" dt="2020-09-25T00:51:58.826" v="917" actId="207"/>
          <ac:spMkLst>
            <pc:docMk/>
            <pc:sldMk cId="1637657417" sldId="302"/>
            <ac:spMk id="48" creationId="{F9041580-5D23-4D41-AD7B-DAC3951D689F}"/>
          </ac:spMkLst>
        </pc:spChg>
        <pc:spChg chg="add">
          <ac:chgData name="Milind Borkar" userId="3a38144213d343be" providerId="LiveId" clId="{9779875D-13A1-470F-BCD9-43E29A6FF48C}" dt="2020-09-25T02:20:33.170" v="1381" actId="22"/>
          <ac:spMkLst>
            <pc:docMk/>
            <pc:sldMk cId="1637657417" sldId="302"/>
            <ac:spMk id="50" creationId="{0797FEE0-F64E-4C17-A4B6-7A5B3AF6D6E2}"/>
          </ac:spMkLst>
        </pc:spChg>
        <pc:picChg chg="del">
          <ac:chgData name="Milind Borkar" userId="3a38144213d343be" providerId="LiveId" clId="{9779875D-13A1-470F-BCD9-43E29A6FF48C}" dt="2020-09-25T00:33:24.856" v="452" actId="478"/>
          <ac:picMkLst>
            <pc:docMk/>
            <pc:sldMk cId="1637657417" sldId="302"/>
            <ac:picMk id="10" creationId="{93EA39AE-3AB3-425A-AA4C-A4138D9E7A12}"/>
          </ac:picMkLst>
        </pc:picChg>
        <pc:picChg chg="add mod">
          <ac:chgData name="Milind Borkar" userId="3a38144213d343be" providerId="LiveId" clId="{9779875D-13A1-470F-BCD9-43E29A6FF48C}" dt="2020-09-25T00:33:38.233" v="454" actId="1076"/>
          <ac:picMkLst>
            <pc:docMk/>
            <pc:sldMk cId="1637657417" sldId="302"/>
            <ac:picMk id="14" creationId="{091EB160-B854-49B9-BBE0-81E58FB358D8}"/>
          </ac:picMkLst>
        </pc:picChg>
        <pc:picChg chg="add del mod">
          <ac:chgData name="Milind Borkar" userId="3a38144213d343be" providerId="LiveId" clId="{9779875D-13A1-470F-BCD9-43E29A6FF48C}" dt="2020-09-25T00:33:56.705" v="455" actId="478"/>
          <ac:picMkLst>
            <pc:docMk/>
            <pc:sldMk cId="1637657417" sldId="302"/>
            <ac:picMk id="15" creationId="{01656D42-93D4-44C4-A0DF-353BC722BFF1}"/>
          </ac:picMkLst>
        </pc:picChg>
        <pc:picChg chg="add mod">
          <ac:chgData name="Milind Borkar" userId="3a38144213d343be" providerId="LiveId" clId="{9779875D-13A1-470F-BCD9-43E29A6FF48C}" dt="2020-09-25T00:33:38.233" v="454" actId="1076"/>
          <ac:picMkLst>
            <pc:docMk/>
            <pc:sldMk cId="1637657417" sldId="302"/>
            <ac:picMk id="18" creationId="{20B935E3-7915-444C-A0BD-60831FEF3531}"/>
          </ac:picMkLst>
        </pc:picChg>
        <pc:picChg chg="add mod">
          <ac:chgData name="Milind Borkar" userId="3a38144213d343be" providerId="LiveId" clId="{9779875D-13A1-470F-BCD9-43E29A6FF48C}" dt="2020-09-25T00:39:01.545" v="503" actId="1076"/>
          <ac:picMkLst>
            <pc:docMk/>
            <pc:sldMk cId="1637657417" sldId="302"/>
            <ac:picMk id="42" creationId="{33646FD0-3739-4836-A566-2911FDC5E964}"/>
          </ac:picMkLst>
        </pc:picChg>
      </pc:sldChg>
      <pc:sldChg chg="addSp modSp add del mod">
        <pc:chgData name="Milind Borkar" userId="3a38144213d343be" providerId="LiveId" clId="{9779875D-13A1-470F-BCD9-43E29A6FF48C}" dt="2020-09-25T00:45:09.309" v="739" actId="47"/>
        <pc:sldMkLst>
          <pc:docMk/>
          <pc:sldMk cId="2474489656" sldId="303"/>
        </pc:sldMkLst>
        <pc:spChg chg="add mod">
          <ac:chgData name="Milind Borkar" userId="3a38144213d343be" providerId="LiveId" clId="{9779875D-13A1-470F-BCD9-43E29A6FF48C}" dt="2020-09-25T00:43:15.133" v="699" actId="1076"/>
          <ac:spMkLst>
            <pc:docMk/>
            <pc:sldMk cId="2474489656" sldId="303"/>
            <ac:spMk id="8" creationId="{23CC99E9-3755-4C45-AEBA-C5717F56766D}"/>
          </ac:spMkLst>
        </pc:spChg>
        <pc:spChg chg="add mod">
          <ac:chgData name="Milind Borkar" userId="3a38144213d343be" providerId="LiveId" clId="{9779875D-13A1-470F-BCD9-43E29A6FF48C}" dt="2020-09-25T00:43:02.641" v="695" actId="1076"/>
          <ac:spMkLst>
            <pc:docMk/>
            <pc:sldMk cId="2474489656" sldId="303"/>
            <ac:spMk id="10" creationId="{C1E2E791-0698-4E53-B846-1B453F1F77B2}"/>
          </ac:spMkLst>
        </pc:spChg>
        <pc:spChg chg="add mod">
          <ac:chgData name="Milind Borkar" userId="3a38144213d343be" providerId="LiveId" clId="{9779875D-13A1-470F-BCD9-43E29A6FF48C}" dt="2020-09-25T00:42:55.368" v="693" actId="14100"/>
          <ac:spMkLst>
            <pc:docMk/>
            <pc:sldMk cId="2474489656" sldId="303"/>
            <ac:spMk id="17" creationId="{10F4E2F1-8F09-4556-B214-941AF536664D}"/>
          </ac:spMkLst>
        </pc:spChg>
        <pc:spChg chg="add mod">
          <ac:chgData name="Milind Borkar" userId="3a38144213d343be" providerId="LiveId" clId="{9779875D-13A1-470F-BCD9-43E29A6FF48C}" dt="2020-09-25T00:43:28.882" v="707" actId="20577"/>
          <ac:spMkLst>
            <pc:docMk/>
            <pc:sldMk cId="2474489656" sldId="303"/>
            <ac:spMk id="19" creationId="{1D160A8B-79C7-4BAC-8D6E-6953C3C277DB}"/>
          </ac:spMkLst>
        </pc:spChg>
        <pc:spChg chg="add mod">
          <ac:chgData name="Milind Borkar" userId="3a38144213d343be" providerId="LiveId" clId="{9779875D-13A1-470F-BCD9-43E29A6FF48C}" dt="2020-09-25T00:43:42.289" v="717" actId="1076"/>
          <ac:spMkLst>
            <pc:docMk/>
            <pc:sldMk cId="2474489656" sldId="303"/>
            <ac:spMk id="21" creationId="{874A2348-CAA9-4C42-B637-3C50510436E2}"/>
          </ac:spMkLst>
        </pc:spChg>
        <pc:spChg chg="mod">
          <ac:chgData name="Milind Borkar" userId="3a38144213d343be" providerId="LiveId" clId="{9779875D-13A1-470F-BCD9-43E29A6FF48C}" dt="2020-09-25T00:43:08.201" v="697" actId="1076"/>
          <ac:spMkLst>
            <pc:docMk/>
            <pc:sldMk cId="2474489656" sldId="303"/>
            <ac:spMk id="23" creationId="{74CC8017-0081-46DF-8280-FDE573433A15}"/>
          </ac:spMkLst>
        </pc:spChg>
        <pc:spChg chg="mod">
          <ac:chgData name="Milind Borkar" userId="3a38144213d343be" providerId="LiveId" clId="{9779875D-13A1-470F-BCD9-43E29A6FF48C}" dt="2020-09-25T00:41:21.183" v="666" actId="20577"/>
          <ac:spMkLst>
            <pc:docMk/>
            <pc:sldMk cId="2474489656" sldId="303"/>
            <ac:spMk id="31" creationId="{28A78865-7D35-45B6-9045-D488CF6528FB}"/>
          </ac:spMkLst>
        </pc:spChg>
        <pc:picChg chg="add mod">
          <ac:chgData name="Milind Borkar" userId="3a38144213d343be" providerId="LiveId" clId="{9779875D-13A1-470F-BCD9-43E29A6FF48C}" dt="2020-09-25T00:42:04.626" v="673" actId="1076"/>
          <ac:picMkLst>
            <pc:docMk/>
            <pc:sldMk cId="2474489656" sldId="303"/>
            <ac:picMk id="15" creationId="{97F3A3D9-F5A2-4835-96B3-70A037B4C6BE}"/>
          </ac:picMkLst>
        </pc:picChg>
      </pc:sldChg>
      <pc:sldChg chg="addSp delSp modSp add mod ord">
        <pc:chgData name="Milind Borkar" userId="3a38144213d343be" providerId="LiveId" clId="{9779875D-13A1-470F-BCD9-43E29A6FF48C}" dt="2020-09-25T02:20:30.752" v="1380" actId="22"/>
        <pc:sldMkLst>
          <pc:docMk/>
          <pc:sldMk cId="4063247054" sldId="304"/>
        </pc:sldMkLst>
        <pc:spChg chg="mod">
          <ac:chgData name="Milind Borkar" userId="3a38144213d343be" providerId="LiveId" clId="{9779875D-13A1-470F-BCD9-43E29A6FF48C}" dt="2020-09-25T00:45:47.328" v="765" actId="14100"/>
          <ac:spMkLst>
            <pc:docMk/>
            <pc:sldMk cId="4063247054" sldId="304"/>
            <ac:spMk id="8" creationId="{23CC99E9-3755-4C45-AEBA-C5717F56766D}"/>
          </ac:spMkLst>
        </pc:spChg>
        <pc:spChg chg="mod">
          <ac:chgData name="Milind Borkar" userId="3a38144213d343be" providerId="LiveId" clId="{9779875D-13A1-470F-BCD9-43E29A6FF48C}" dt="2020-09-25T00:45:54.420" v="768" actId="1076"/>
          <ac:spMkLst>
            <pc:docMk/>
            <pc:sldMk cId="4063247054" sldId="304"/>
            <ac:spMk id="19" creationId="{1D160A8B-79C7-4BAC-8D6E-6953C3C277DB}"/>
          </ac:spMkLst>
        </pc:spChg>
        <pc:spChg chg="mod">
          <ac:chgData name="Milind Borkar" userId="3a38144213d343be" providerId="LiveId" clId="{9779875D-13A1-470F-BCD9-43E29A6FF48C}" dt="2020-09-25T00:45:57.105" v="770" actId="20577"/>
          <ac:spMkLst>
            <pc:docMk/>
            <pc:sldMk cId="4063247054" sldId="304"/>
            <ac:spMk id="21" creationId="{874A2348-CAA9-4C42-B637-3C50510436E2}"/>
          </ac:spMkLst>
        </pc:spChg>
        <pc:spChg chg="mod">
          <ac:chgData name="Milind Borkar" userId="3a38144213d343be" providerId="LiveId" clId="{9779875D-13A1-470F-BCD9-43E29A6FF48C}" dt="2020-09-25T00:45:50.636" v="767" actId="1076"/>
          <ac:spMkLst>
            <pc:docMk/>
            <pc:sldMk cId="4063247054" sldId="304"/>
            <ac:spMk id="23" creationId="{74CC8017-0081-46DF-8280-FDE573433A15}"/>
          </ac:spMkLst>
        </pc:spChg>
        <pc:spChg chg="add mod">
          <ac:chgData name="Milind Borkar" userId="3a38144213d343be" providerId="LiveId" clId="{9779875D-13A1-470F-BCD9-43E29A6FF48C}" dt="2020-09-25T01:31:05.102" v="1073" actId="1076"/>
          <ac:spMkLst>
            <pc:docMk/>
            <pc:sldMk cId="4063247054" sldId="304"/>
            <ac:spMk id="27" creationId="{4C6D995A-CFE5-4644-AF6C-FFB681D91CDD}"/>
          </ac:spMkLst>
        </pc:spChg>
        <pc:spChg chg="add mod">
          <ac:chgData name="Milind Borkar" userId="3a38144213d343be" providerId="LiveId" clId="{9779875D-13A1-470F-BCD9-43E29A6FF48C}" dt="2020-09-25T00:49:15.859" v="799" actId="207"/>
          <ac:spMkLst>
            <pc:docMk/>
            <pc:sldMk cId="4063247054" sldId="304"/>
            <ac:spMk id="29" creationId="{112173F5-1C2F-4FF5-92F6-9373968E771A}"/>
          </ac:spMkLst>
        </pc:spChg>
        <pc:spChg chg="mod">
          <ac:chgData name="Milind Borkar" userId="3a38144213d343be" providerId="LiveId" clId="{9779875D-13A1-470F-BCD9-43E29A6FF48C}" dt="2020-09-25T01:29:46.690" v="938" actId="313"/>
          <ac:spMkLst>
            <pc:docMk/>
            <pc:sldMk cId="4063247054" sldId="304"/>
            <ac:spMk id="31" creationId="{28A78865-7D35-45B6-9045-D488CF6528FB}"/>
          </ac:spMkLst>
        </pc:spChg>
        <pc:spChg chg="add">
          <ac:chgData name="Milind Borkar" userId="3a38144213d343be" providerId="LiveId" clId="{9779875D-13A1-470F-BCD9-43E29A6FF48C}" dt="2020-09-25T02:20:30.752" v="1380" actId="22"/>
          <ac:spMkLst>
            <pc:docMk/>
            <pc:sldMk cId="4063247054" sldId="304"/>
            <ac:spMk id="33" creationId="{46ED45C2-4880-4B94-A31E-C9FEBCE49C6E}"/>
          </ac:spMkLst>
        </pc:spChg>
        <pc:picChg chg="del">
          <ac:chgData name="Milind Borkar" userId="3a38144213d343be" providerId="LiveId" clId="{9779875D-13A1-470F-BCD9-43E29A6FF48C}" dt="2020-09-25T00:43:59.873" v="719" actId="478"/>
          <ac:picMkLst>
            <pc:docMk/>
            <pc:sldMk cId="4063247054" sldId="304"/>
            <ac:picMk id="15" creationId="{97F3A3D9-F5A2-4835-96B3-70A037B4C6BE}"/>
          </ac:picMkLst>
        </pc:picChg>
        <pc:picChg chg="add mod ord">
          <ac:chgData name="Milind Borkar" userId="3a38144213d343be" providerId="LiveId" clId="{9779875D-13A1-470F-BCD9-43E29A6FF48C}" dt="2020-09-25T00:44:56.797" v="736" actId="1076"/>
          <ac:picMkLst>
            <pc:docMk/>
            <pc:sldMk cId="4063247054" sldId="304"/>
            <ac:picMk id="25" creationId="{5EFC0120-45C5-4B0E-AD1A-9F298EC3D357}"/>
          </ac:picMkLst>
        </pc:picChg>
      </pc:sldChg>
      <pc:sldChg chg="addSp delSp modSp add mod ord">
        <pc:chgData name="Milind Borkar" userId="3a38144213d343be" providerId="LiveId" clId="{9779875D-13A1-470F-BCD9-43E29A6FF48C}" dt="2020-09-25T02:20:25.739" v="1379" actId="22"/>
        <pc:sldMkLst>
          <pc:docMk/>
          <pc:sldMk cId="701724521" sldId="305"/>
        </pc:sldMkLst>
        <pc:spChg chg="mod">
          <ac:chgData name="Milind Borkar" userId="3a38144213d343be" providerId="LiveId" clId="{9779875D-13A1-470F-BCD9-43E29A6FF48C}" dt="2020-09-25T00:46:29.965" v="774" actId="1076"/>
          <ac:spMkLst>
            <pc:docMk/>
            <pc:sldMk cId="701724521" sldId="305"/>
            <ac:spMk id="2" creationId="{5C6CF716-19B7-49A6-8A6E-19907BEE1D4A}"/>
          </ac:spMkLst>
        </pc:spChg>
        <pc:spChg chg="del">
          <ac:chgData name="Milind Borkar" userId="3a38144213d343be" providerId="LiveId" clId="{9779875D-13A1-470F-BCD9-43E29A6FF48C}" dt="2020-09-25T00:46:23.424" v="773" actId="478"/>
          <ac:spMkLst>
            <pc:docMk/>
            <pc:sldMk cId="701724521" sldId="305"/>
            <ac:spMk id="8" creationId="{23CC99E9-3755-4C45-AEBA-C5717F56766D}"/>
          </ac:spMkLst>
        </pc:spChg>
        <pc:spChg chg="del">
          <ac:chgData name="Milind Borkar" userId="3a38144213d343be" providerId="LiveId" clId="{9779875D-13A1-470F-BCD9-43E29A6FF48C}" dt="2020-09-25T00:46:23.424" v="773" actId="478"/>
          <ac:spMkLst>
            <pc:docMk/>
            <pc:sldMk cId="701724521" sldId="305"/>
            <ac:spMk id="10" creationId="{C1E2E791-0698-4E53-B846-1B453F1F77B2}"/>
          </ac:spMkLst>
        </pc:spChg>
        <pc:spChg chg="mod">
          <ac:chgData name="Milind Borkar" userId="3a38144213d343be" providerId="LiveId" clId="{9779875D-13A1-470F-BCD9-43E29A6FF48C}" dt="2020-09-25T00:46:29.965" v="774" actId="1076"/>
          <ac:spMkLst>
            <pc:docMk/>
            <pc:sldMk cId="701724521" sldId="305"/>
            <ac:spMk id="11" creationId="{9C83059F-4907-43EA-9B2C-F5B867AEBA4D}"/>
          </ac:spMkLst>
        </pc:spChg>
        <pc:spChg chg="mod">
          <ac:chgData name="Milind Borkar" userId="3a38144213d343be" providerId="LiveId" clId="{9779875D-13A1-470F-BCD9-43E29A6FF48C}" dt="2020-09-25T00:46:29.965" v="774" actId="1076"/>
          <ac:spMkLst>
            <pc:docMk/>
            <pc:sldMk cId="701724521" sldId="305"/>
            <ac:spMk id="12" creationId="{1A3718FD-9AA0-4690-9252-5EE421A0FADD}"/>
          </ac:spMkLst>
        </pc:spChg>
        <pc:spChg chg="mod">
          <ac:chgData name="Milind Borkar" userId="3a38144213d343be" providerId="LiveId" clId="{9779875D-13A1-470F-BCD9-43E29A6FF48C}" dt="2020-09-25T00:46:29.965" v="774" actId="1076"/>
          <ac:spMkLst>
            <pc:docMk/>
            <pc:sldMk cId="701724521" sldId="305"/>
            <ac:spMk id="13" creationId="{BB81EA46-190B-499A-B795-F345163221E1}"/>
          </ac:spMkLst>
        </pc:spChg>
        <pc:spChg chg="del">
          <ac:chgData name="Milind Borkar" userId="3a38144213d343be" providerId="LiveId" clId="{9779875D-13A1-470F-BCD9-43E29A6FF48C}" dt="2020-09-25T00:46:23.424" v="773" actId="478"/>
          <ac:spMkLst>
            <pc:docMk/>
            <pc:sldMk cId="701724521" sldId="305"/>
            <ac:spMk id="17" creationId="{10F4E2F1-8F09-4556-B214-941AF536664D}"/>
          </ac:spMkLst>
        </pc:spChg>
        <pc:spChg chg="del">
          <ac:chgData name="Milind Borkar" userId="3a38144213d343be" providerId="LiveId" clId="{9779875D-13A1-470F-BCD9-43E29A6FF48C}" dt="2020-09-25T00:46:23.424" v="773" actId="478"/>
          <ac:spMkLst>
            <pc:docMk/>
            <pc:sldMk cId="701724521" sldId="305"/>
            <ac:spMk id="19" creationId="{1D160A8B-79C7-4BAC-8D6E-6953C3C277DB}"/>
          </ac:spMkLst>
        </pc:spChg>
        <pc:spChg chg="del mod">
          <ac:chgData name="Milind Borkar" userId="3a38144213d343be" providerId="LiveId" clId="{9779875D-13A1-470F-BCD9-43E29A6FF48C}" dt="2020-09-25T00:46:23.424" v="773" actId="478"/>
          <ac:spMkLst>
            <pc:docMk/>
            <pc:sldMk cId="701724521" sldId="305"/>
            <ac:spMk id="21" creationId="{874A2348-CAA9-4C42-B637-3C50510436E2}"/>
          </ac:spMkLst>
        </pc:spChg>
        <pc:spChg chg="mod">
          <ac:chgData name="Milind Borkar" userId="3a38144213d343be" providerId="LiveId" clId="{9779875D-13A1-470F-BCD9-43E29A6FF48C}" dt="2020-09-25T01:30:13.043" v="984" actId="1076"/>
          <ac:spMkLst>
            <pc:docMk/>
            <pc:sldMk cId="701724521" sldId="305"/>
            <ac:spMk id="23" creationId="{74CC8017-0081-46DF-8280-FDE573433A15}"/>
          </ac:spMkLst>
        </pc:spChg>
        <pc:spChg chg="add mod">
          <ac:chgData name="Milind Borkar" userId="3a38144213d343be" providerId="LiveId" clId="{9779875D-13A1-470F-BCD9-43E29A6FF48C}" dt="2020-09-25T00:47:51.873" v="786" actId="14100"/>
          <ac:spMkLst>
            <pc:docMk/>
            <pc:sldMk cId="701724521" sldId="305"/>
            <ac:spMk id="24" creationId="{CDA9044A-3095-4FFB-A168-C3E8598E299C}"/>
          </ac:spMkLst>
        </pc:spChg>
        <pc:spChg chg="add mod">
          <ac:chgData name="Milind Borkar" userId="3a38144213d343be" providerId="LiveId" clId="{9779875D-13A1-470F-BCD9-43E29A6FF48C}" dt="2020-09-25T00:50:34.775" v="897" actId="1076"/>
          <ac:spMkLst>
            <pc:docMk/>
            <pc:sldMk cId="701724521" sldId="305"/>
            <ac:spMk id="27" creationId="{6A8C4453-5094-4DE4-99C5-5C94C9F569CB}"/>
          </ac:spMkLst>
        </pc:spChg>
        <pc:spChg chg="add">
          <ac:chgData name="Milind Borkar" userId="3a38144213d343be" providerId="LiveId" clId="{9779875D-13A1-470F-BCD9-43E29A6FF48C}" dt="2020-09-25T00:51:05.092" v="898" actId="22"/>
          <ac:spMkLst>
            <pc:docMk/>
            <pc:sldMk cId="701724521" sldId="305"/>
            <ac:spMk id="29" creationId="{C53D1808-8410-45C7-9776-461398171C50}"/>
          </ac:spMkLst>
        </pc:spChg>
        <pc:spChg chg="mod">
          <ac:chgData name="Milind Borkar" userId="3a38144213d343be" providerId="LiveId" clId="{9779875D-13A1-470F-BCD9-43E29A6FF48C}" dt="2020-09-25T00:47:26.864" v="782" actId="14100"/>
          <ac:spMkLst>
            <pc:docMk/>
            <pc:sldMk cId="701724521" sldId="305"/>
            <ac:spMk id="30" creationId="{669FA8DC-EA84-497B-B12C-4548960F3F52}"/>
          </ac:spMkLst>
        </pc:spChg>
        <pc:spChg chg="mod">
          <ac:chgData name="Milind Borkar" userId="3a38144213d343be" providerId="LiveId" clId="{9779875D-13A1-470F-BCD9-43E29A6FF48C}" dt="2020-09-25T01:30:39.032" v="1071" actId="404"/>
          <ac:spMkLst>
            <pc:docMk/>
            <pc:sldMk cId="701724521" sldId="305"/>
            <ac:spMk id="31" creationId="{28A78865-7D35-45B6-9045-D488CF6528FB}"/>
          </ac:spMkLst>
        </pc:spChg>
        <pc:spChg chg="add">
          <ac:chgData name="Milind Borkar" userId="3a38144213d343be" providerId="LiveId" clId="{9779875D-13A1-470F-BCD9-43E29A6FF48C}" dt="2020-09-25T01:31:07.637" v="1074" actId="22"/>
          <ac:spMkLst>
            <pc:docMk/>
            <pc:sldMk cId="701724521" sldId="305"/>
            <ac:spMk id="33" creationId="{13AB43A7-579E-443E-A755-6BD33AD5C815}"/>
          </ac:spMkLst>
        </pc:spChg>
        <pc:spChg chg="mod">
          <ac:chgData name="Milind Borkar" userId="3a38144213d343be" providerId="LiveId" clId="{9779875D-13A1-470F-BCD9-43E29A6FF48C}" dt="2020-09-25T00:46:29.965" v="774" actId="1076"/>
          <ac:spMkLst>
            <pc:docMk/>
            <pc:sldMk cId="701724521" sldId="305"/>
            <ac:spMk id="40" creationId="{6132703E-E599-472D-AEE5-7BBA544A9C39}"/>
          </ac:spMkLst>
        </pc:spChg>
        <pc:spChg chg="del">
          <ac:chgData name="Milind Borkar" userId="3a38144213d343be" providerId="LiveId" clId="{9779875D-13A1-470F-BCD9-43E29A6FF48C}" dt="2020-09-25T00:46:23.424" v="773" actId="478"/>
          <ac:spMkLst>
            <pc:docMk/>
            <pc:sldMk cId="701724521" sldId="305"/>
            <ac:spMk id="43" creationId="{1710B5D2-4A4E-4744-94DA-586A03009B19}"/>
          </ac:spMkLst>
        </pc:spChg>
        <pc:spChg chg="add">
          <ac:chgData name="Milind Borkar" userId="3a38144213d343be" providerId="LiveId" clId="{9779875D-13A1-470F-BCD9-43E29A6FF48C}" dt="2020-09-25T02:20:25.739" v="1379" actId="22"/>
          <ac:spMkLst>
            <pc:docMk/>
            <pc:sldMk cId="701724521" sldId="305"/>
            <ac:spMk id="46" creationId="{9759A98C-6938-4CCE-9719-D05A8D5876B0}"/>
          </ac:spMkLst>
        </pc:spChg>
        <pc:picChg chg="mod">
          <ac:chgData name="Milind Borkar" userId="3a38144213d343be" providerId="LiveId" clId="{9779875D-13A1-470F-BCD9-43E29A6FF48C}" dt="2020-09-25T00:46:43.223" v="778" actId="14100"/>
          <ac:picMkLst>
            <pc:docMk/>
            <pc:sldMk cId="701724521" sldId="305"/>
            <ac:picMk id="14" creationId="{091EB160-B854-49B9-BBE0-81E58FB358D8}"/>
          </ac:picMkLst>
        </pc:picChg>
        <pc:picChg chg="add mod">
          <ac:chgData name="Milind Borkar" userId="3a38144213d343be" providerId="LiveId" clId="{9779875D-13A1-470F-BCD9-43E29A6FF48C}" dt="2020-09-25T00:46:47.710" v="780" actId="14100"/>
          <ac:picMkLst>
            <pc:docMk/>
            <pc:sldMk cId="701724521" sldId="305"/>
            <ac:picMk id="15" creationId="{9A12E4FF-2363-4339-B8DF-F7E81EA66A41}"/>
          </ac:picMkLst>
        </pc:picChg>
        <pc:picChg chg="mod">
          <ac:chgData name="Milind Borkar" userId="3a38144213d343be" providerId="LiveId" clId="{9779875D-13A1-470F-BCD9-43E29A6FF48C}" dt="2020-09-25T00:46:29.965" v="774" actId="1076"/>
          <ac:picMkLst>
            <pc:docMk/>
            <pc:sldMk cId="701724521" sldId="305"/>
            <ac:picMk id="18" creationId="{20B935E3-7915-444C-A0BD-60831FEF3531}"/>
          </ac:picMkLst>
        </pc:picChg>
        <pc:picChg chg="del">
          <ac:chgData name="Milind Borkar" userId="3a38144213d343be" providerId="LiveId" clId="{9779875D-13A1-470F-BCD9-43E29A6FF48C}" dt="2020-09-25T00:46:23.424" v="773" actId="478"/>
          <ac:picMkLst>
            <pc:docMk/>
            <pc:sldMk cId="701724521" sldId="305"/>
            <ac:picMk id="25" creationId="{5EFC0120-45C5-4B0E-AD1A-9F298EC3D357}"/>
          </ac:picMkLst>
        </pc:picChg>
        <pc:picChg chg="mod">
          <ac:chgData name="Milind Borkar" userId="3a38144213d343be" providerId="LiveId" clId="{9779875D-13A1-470F-BCD9-43E29A6FF48C}" dt="2020-09-25T00:46:29.965" v="774" actId="1076"/>
          <ac:picMkLst>
            <pc:docMk/>
            <pc:sldMk cId="701724521" sldId="305"/>
            <ac:picMk id="42" creationId="{33646FD0-3739-4836-A566-2911FDC5E964}"/>
          </ac:picMkLst>
        </pc:picChg>
      </pc:sldChg>
      <pc:sldChg chg="addSp delSp modSp add mod">
        <pc:chgData name="Milind Borkar" userId="3a38144213d343be" providerId="LiveId" clId="{9779875D-13A1-470F-BCD9-43E29A6FF48C}" dt="2020-09-25T02:20:19.898" v="1378" actId="22"/>
        <pc:sldMkLst>
          <pc:docMk/>
          <pc:sldMk cId="2085928337" sldId="306"/>
        </pc:sldMkLst>
        <pc:spChg chg="add mod">
          <ac:chgData name="Milind Borkar" userId="3a38144213d343be" providerId="LiveId" clId="{9779875D-13A1-470F-BCD9-43E29A6FF48C}" dt="2020-09-25T01:34:01.974" v="1247" actId="20577"/>
          <ac:spMkLst>
            <pc:docMk/>
            <pc:sldMk cId="2085928337" sldId="306"/>
            <ac:spMk id="8" creationId="{5FC18ECA-C0DC-4083-A976-B203B1CCFDAA}"/>
          </ac:spMkLst>
        </pc:spChg>
        <pc:spChg chg="add mod">
          <ac:chgData name="Milind Borkar" userId="3a38144213d343be" providerId="LiveId" clId="{9779875D-13A1-470F-BCD9-43E29A6FF48C}" dt="2020-09-25T01:33:33.790" v="1220" actId="208"/>
          <ac:spMkLst>
            <pc:docMk/>
            <pc:sldMk cId="2085928337" sldId="306"/>
            <ac:spMk id="10" creationId="{02FD825A-1839-4E35-B564-EE4451512C7B}"/>
          </ac:spMkLst>
        </pc:spChg>
        <pc:spChg chg="add">
          <ac:chgData name="Milind Borkar" userId="3a38144213d343be" providerId="LiveId" clId="{9779875D-13A1-470F-BCD9-43E29A6FF48C}" dt="2020-09-25T02:20:19.898" v="1378" actId="22"/>
          <ac:spMkLst>
            <pc:docMk/>
            <pc:sldMk cId="2085928337" sldId="306"/>
            <ac:spMk id="17" creationId="{A1938B26-8509-4117-8F0E-7351CB5FD833}"/>
          </ac:spMkLst>
        </pc:spChg>
        <pc:spChg chg="del">
          <ac:chgData name="Milind Borkar" userId="3a38144213d343be" providerId="LiveId" clId="{9779875D-13A1-470F-BCD9-43E29A6FF48C}" dt="2020-09-25T01:32:47.524" v="1168" actId="478"/>
          <ac:spMkLst>
            <pc:docMk/>
            <pc:sldMk cId="2085928337" sldId="306"/>
            <ac:spMk id="24" creationId="{CDA9044A-3095-4FFB-A168-C3E8598E299C}"/>
          </ac:spMkLst>
        </pc:spChg>
      </pc:sldChg>
      <pc:sldChg chg="addSp delSp modSp mod">
        <pc:chgData name="Milind Borkar" userId="3a38144213d343be" providerId="LiveId" clId="{9779875D-13A1-470F-BCD9-43E29A6FF48C}" dt="2020-09-25T02:21:22.140" v="1402" actId="1076"/>
        <pc:sldMkLst>
          <pc:docMk/>
          <pc:sldMk cId="1172958634" sldId="307"/>
        </pc:sldMkLst>
        <pc:spChg chg="add mod ord">
          <ac:chgData name="Milind Borkar" userId="3a38144213d343be" providerId="LiveId" clId="{9779875D-13A1-470F-BCD9-43E29A6FF48C}" dt="2020-09-25T01:37:52.023" v="1340" actId="1076"/>
          <ac:spMkLst>
            <pc:docMk/>
            <pc:sldMk cId="1172958634" sldId="307"/>
            <ac:spMk id="8" creationId="{A4F754D3-00D7-4DDA-9517-2579D415D0B6}"/>
          </ac:spMkLst>
        </pc:spChg>
        <pc:spChg chg="mod">
          <ac:chgData name="Milind Borkar" userId="3a38144213d343be" providerId="LiveId" clId="{9779875D-13A1-470F-BCD9-43E29A6FF48C}" dt="2020-09-25T01:35:18.530" v="1328" actId="1036"/>
          <ac:spMkLst>
            <pc:docMk/>
            <pc:sldMk cId="1172958634" sldId="307"/>
            <ac:spMk id="13" creationId="{BB81EA46-190B-499A-B795-F345163221E1}"/>
          </ac:spMkLst>
        </pc:spChg>
        <pc:spChg chg="add mod">
          <ac:chgData name="Milind Borkar" userId="3a38144213d343be" providerId="LiveId" clId="{9779875D-13A1-470F-BCD9-43E29A6FF48C}" dt="2020-09-25T02:20:13.319" v="1377" actId="13926"/>
          <ac:spMkLst>
            <pc:docMk/>
            <pc:sldMk cId="1172958634" sldId="307"/>
            <ac:spMk id="29" creationId="{0AF31273-EB5A-4F36-860E-AC5FC5FDB3E3}"/>
          </ac:spMkLst>
        </pc:spChg>
        <pc:spChg chg="mod">
          <ac:chgData name="Milind Borkar" userId="3a38144213d343be" providerId="LiveId" clId="{9779875D-13A1-470F-BCD9-43E29A6FF48C}" dt="2020-09-25T01:34:59.688" v="1314" actId="20577"/>
          <ac:spMkLst>
            <pc:docMk/>
            <pc:sldMk cId="1172958634" sldId="307"/>
            <ac:spMk id="31" creationId="{28A78865-7D35-45B6-9045-D488CF6528FB}"/>
          </ac:spMkLst>
        </pc:spChg>
        <pc:spChg chg="del">
          <ac:chgData name="Milind Borkar" userId="3a38144213d343be" providerId="LiveId" clId="{9779875D-13A1-470F-BCD9-43E29A6FF48C}" dt="2020-09-25T01:36:43.415" v="1333" actId="478"/>
          <ac:spMkLst>
            <pc:docMk/>
            <pc:sldMk cId="1172958634" sldId="307"/>
            <ac:spMk id="32" creationId="{7A0C37B4-2952-4AFB-9076-C6CD2468AB70}"/>
          </ac:spMkLst>
        </pc:spChg>
        <pc:spChg chg="del">
          <ac:chgData name="Milind Borkar" userId="3a38144213d343be" providerId="LiveId" clId="{9779875D-13A1-470F-BCD9-43E29A6FF48C}" dt="2020-09-25T01:36:43.415" v="1333" actId="478"/>
          <ac:spMkLst>
            <pc:docMk/>
            <pc:sldMk cId="1172958634" sldId="307"/>
            <ac:spMk id="34" creationId="{72A377A4-24F6-4E31-951F-AAAA200394A3}"/>
          </ac:spMkLst>
        </pc:spChg>
        <pc:spChg chg="del">
          <ac:chgData name="Milind Borkar" userId="3a38144213d343be" providerId="LiveId" clId="{9779875D-13A1-470F-BCD9-43E29A6FF48C}" dt="2020-09-25T01:36:43.415" v="1333" actId="478"/>
          <ac:spMkLst>
            <pc:docMk/>
            <pc:sldMk cId="1172958634" sldId="307"/>
            <ac:spMk id="36" creationId="{78A8EAF8-773F-4135-BDE3-09E6D2196BF8}"/>
          </ac:spMkLst>
        </pc:spChg>
        <pc:spChg chg="del">
          <ac:chgData name="Milind Borkar" userId="3a38144213d343be" providerId="LiveId" clId="{9779875D-13A1-470F-BCD9-43E29A6FF48C}" dt="2020-09-25T01:36:43.415" v="1333" actId="478"/>
          <ac:spMkLst>
            <pc:docMk/>
            <pc:sldMk cId="1172958634" sldId="307"/>
            <ac:spMk id="38" creationId="{6796A277-B3C5-4FBA-AE83-19A274C3FB90}"/>
          </ac:spMkLst>
        </pc:spChg>
        <pc:spChg chg="mod ord">
          <ac:chgData name="Milind Borkar" userId="3a38144213d343be" providerId="LiveId" clId="{9779875D-13A1-470F-BCD9-43E29A6FF48C}" dt="2020-09-25T01:39:26.948" v="1351" actId="14100"/>
          <ac:spMkLst>
            <pc:docMk/>
            <pc:sldMk cId="1172958634" sldId="307"/>
            <ac:spMk id="40" creationId="{6132703E-E599-472D-AEE5-7BBA544A9C39}"/>
          </ac:spMkLst>
        </pc:spChg>
        <pc:spChg chg="del">
          <ac:chgData name="Milind Borkar" userId="3a38144213d343be" providerId="LiveId" clId="{9779875D-13A1-470F-BCD9-43E29A6FF48C}" dt="2020-09-25T02:21:13.915" v="1400" actId="478"/>
          <ac:spMkLst>
            <pc:docMk/>
            <pc:sldMk cId="1172958634" sldId="307"/>
            <ac:spMk id="45" creationId="{F0CF6C4B-A65F-4DB3-91A0-BDF59C8A14C7}"/>
          </ac:spMkLst>
        </pc:spChg>
        <pc:spChg chg="mod">
          <ac:chgData name="Milind Borkar" userId="3a38144213d343be" providerId="LiveId" clId="{9779875D-13A1-470F-BCD9-43E29A6FF48C}" dt="2020-09-25T02:21:22.140" v="1402" actId="1076"/>
          <ac:spMkLst>
            <pc:docMk/>
            <pc:sldMk cId="1172958634" sldId="307"/>
            <ac:spMk id="47" creationId="{ADE73199-1DBF-44AF-9224-D5DEA0B5A76B}"/>
          </ac:spMkLst>
        </pc:spChg>
        <pc:spChg chg="mod">
          <ac:chgData name="Milind Borkar" userId="3a38144213d343be" providerId="LiveId" clId="{9779875D-13A1-470F-BCD9-43E29A6FF48C}" dt="2020-09-25T01:34:43.222" v="1255" actId="20577"/>
          <ac:spMkLst>
            <pc:docMk/>
            <pc:sldMk cId="1172958634" sldId="307"/>
            <ac:spMk id="48" creationId="{F9041580-5D23-4D41-AD7B-DAC3951D689F}"/>
          </ac:spMkLst>
        </pc:spChg>
        <pc:picChg chg="del">
          <ac:chgData name="Milind Borkar" userId="3a38144213d343be" providerId="LiveId" clId="{9779875D-13A1-470F-BCD9-43E29A6FF48C}" dt="2020-09-25T01:38:44.678" v="1343" actId="478"/>
          <ac:picMkLst>
            <pc:docMk/>
            <pc:sldMk cId="1172958634" sldId="307"/>
            <ac:picMk id="14" creationId="{091EB160-B854-49B9-BBE0-81E58FB358D8}"/>
          </ac:picMkLst>
        </pc:picChg>
        <pc:picChg chg="add mod">
          <ac:chgData name="Milind Borkar" userId="3a38144213d343be" providerId="LiveId" clId="{9779875D-13A1-470F-BCD9-43E29A6FF48C}" dt="2020-09-25T01:36:30.791" v="1332" actId="14100"/>
          <ac:picMkLst>
            <pc:docMk/>
            <pc:sldMk cId="1172958634" sldId="307"/>
            <ac:picMk id="15" creationId="{BD27B0A1-B897-4BF4-A2AC-CD9446D66F40}"/>
          </ac:picMkLst>
        </pc:picChg>
        <pc:picChg chg="del">
          <ac:chgData name="Milind Borkar" userId="3a38144213d343be" providerId="LiveId" clId="{9779875D-13A1-470F-BCD9-43E29A6FF48C}" dt="2020-09-25T01:35:11.556" v="1316" actId="478"/>
          <ac:picMkLst>
            <pc:docMk/>
            <pc:sldMk cId="1172958634" sldId="307"/>
            <ac:picMk id="18" creationId="{20B935E3-7915-444C-A0BD-60831FEF3531}"/>
          </ac:picMkLst>
        </pc:picChg>
        <pc:picChg chg="add mod">
          <ac:chgData name="Milind Borkar" userId="3a38144213d343be" providerId="LiveId" clId="{9779875D-13A1-470F-BCD9-43E29A6FF48C}" dt="2020-09-25T01:39:09.549" v="1345" actId="14100"/>
          <ac:picMkLst>
            <pc:docMk/>
            <pc:sldMk cId="1172958634" sldId="307"/>
            <ac:picMk id="19" creationId="{05877E0B-ED24-4A21-BD3A-5412EB784DC8}"/>
          </ac:picMkLst>
        </pc:picChg>
        <pc:picChg chg="add mod">
          <ac:chgData name="Milind Borkar" userId="3a38144213d343be" providerId="LiveId" clId="{9779875D-13A1-470F-BCD9-43E29A6FF48C}" dt="2020-09-25T01:38:40.249" v="1342" actId="1076"/>
          <ac:picMkLst>
            <pc:docMk/>
            <pc:sldMk cId="1172958634" sldId="307"/>
            <ac:picMk id="24" creationId="{8FA95998-1613-407C-8BC3-7165C46D591B}"/>
          </ac:picMkLst>
        </pc:picChg>
        <pc:picChg chg="add mod">
          <ac:chgData name="Milind Borkar" userId="3a38144213d343be" providerId="LiveId" clId="{9779875D-13A1-470F-BCD9-43E29A6FF48C}" dt="2020-09-25T01:39:33.015" v="1353" actId="1076"/>
          <ac:picMkLst>
            <pc:docMk/>
            <pc:sldMk cId="1172958634" sldId="307"/>
            <ac:picMk id="27" creationId="{A9856A04-9892-4565-8F91-6AF865DB1061}"/>
          </ac:picMkLst>
        </pc:picChg>
      </pc:sldChg>
      <pc:sldChg chg="new del">
        <pc:chgData name="Milind Borkar" userId="3a38144213d343be" providerId="LiveId" clId="{9779875D-13A1-470F-BCD9-43E29A6FF48C}" dt="2020-09-25T01:34:27.413" v="1249" actId="680"/>
        <pc:sldMkLst>
          <pc:docMk/>
          <pc:sldMk cId="2970995489" sldId="307"/>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D3B8A5-E8B2-4CA1-9D28-1E4C9D6682C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C962E59-A5C2-45AD-9F7E-43742C0166F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8161F20-F30E-4908-A1EA-6925EFB31B2C}"/>
              </a:ext>
            </a:extLst>
          </p:cNvPr>
          <p:cNvSpPr>
            <a:spLocks noGrp="1"/>
          </p:cNvSpPr>
          <p:nvPr>
            <p:ph type="dt" sz="half" idx="10"/>
          </p:nvPr>
        </p:nvSpPr>
        <p:spPr/>
        <p:txBody>
          <a:bodyPr/>
          <a:lstStyle/>
          <a:p>
            <a:fld id="{EAA3FC24-7358-489F-9A96-67FF1C7E8A3E}" type="datetimeFigureOut">
              <a:rPr lang="en-US" smtClean="0"/>
              <a:t>9/22/2020</a:t>
            </a:fld>
            <a:endParaRPr lang="en-US"/>
          </a:p>
        </p:txBody>
      </p:sp>
      <p:sp>
        <p:nvSpPr>
          <p:cNvPr id="5" name="Footer Placeholder 4">
            <a:extLst>
              <a:ext uri="{FF2B5EF4-FFF2-40B4-BE49-F238E27FC236}">
                <a16:creationId xmlns:a16="http://schemas.microsoft.com/office/drawing/2014/main" id="{CA5FAD5E-7A1D-47EF-9992-A533260528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EAEC4F-366D-4E98-86AD-46D95EC3C8FC}"/>
              </a:ext>
            </a:extLst>
          </p:cNvPr>
          <p:cNvSpPr>
            <a:spLocks noGrp="1"/>
          </p:cNvSpPr>
          <p:nvPr>
            <p:ph type="sldNum" sz="quarter" idx="12"/>
          </p:nvPr>
        </p:nvSpPr>
        <p:spPr/>
        <p:txBody>
          <a:bodyPr/>
          <a:lstStyle/>
          <a:p>
            <a:fld id="{D24CBD53-6A2C-48D5-8057-BC4BB01DCCF3}" type="slidenum">
              <a:rPr lang="en-US" smtClean="0"/>
              <a:t>‹#›</a:t>
            </a:fld>
            <a:endParaRPr lang="en-US"/>
          </a:p>
        </p:txBody>
      </p:sp>
    </p:spTree>
    <p:extLst>
      <p:ext uri="{BB962C8B-B14F-4D97-AF65-F5344CB8AC3E}">
        <p14:creationId xmlns:p14="http://schemas.microsoft.com/office/powerpoint/2010/main" val="21353304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14921-A55D-49A8-BB39-B32474B3E49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7AC0B4D-87BE-48EE-AF18-0F048F92878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EE5AD9F-16B7-4B5D-9688-6837C3E4699E}"/>
              </a:ext>
            </a:extLst>
          </p:cNvPr>
          <p:cNvSpPr>
            <a:spLocks noGrp="1"/>
          </p:cNvSpPr>
          <p:nvPr>
            <p:ph type="dt" sz="half" idx="10"/>
          </p:nvPr>
        </p:nvSpPr>
        <p:spPr/>
        <p:txBody>
          <a:bodyPr/>
          <a:lstStyle/>
          <a:p>
            <a:fld id="{EAA3FC24-7358-489F-9A96-67FF1C7E8A3E}" type="datetimeFigureOut">
              <a:rPr lang="en-US" smtClean="0"/>
              <a:t>9/22/2020</a:t>
            </a:fld>
            <a:endParaRPr lang="en-US"/>
          </a:p>
        </p:txBody>
      </p:sp>
      <p:sp>
        <p:nvSpPr>
          <p:cNvPr id="5" name="Footer Placeholder 4">
            <a:extLst>
              <a:ext uri="{FF2B5EF4-FFF2-40B4-BE49-F238E27FC236}">
                <a16:creationId xmlns:a16="http://schemas.microsoft.com/office/drawing/2014/main" id="{411EC688-9A19-4C1F-B613-59D6F127B7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DC8524-C579-4A88-BC2D-EE0751D6DFEF}"/>
              </a:ext>
            </a:extLst>
          </p:cNvPr>
          <p:cNvSpPr>
            <a:spLocks noGrp="1"/>
          </p:cNvSpPr>
          <p:nvPr>
            <p:ph type="sldNum" sz="quarter" idx="12"/>
          </p:nvPr>
        </p:nvSpPr>
        <p:spPr/>
        <p:txBody>
          <a:bodyPr/>
          <a:lstStyle/>
          <a:p>
            <a:fld id="{D24CBD53-6A2C-48D5-8057-BC4BB01DCCF3}" type="slidenum">
              <a:rPr lang="en-US" smtClean="0"/>
              <a:t>‹#›</a:t>
            </a:fld>
            <a:endParaRPr lang="en-US"/>
          </a:p>
        </p:txBody>
      </p:sp>
    </p:spTree>
    <p:extLst>
      <p:ext uri="{BB962C8B-B14F-4D97-AF65-F5344CB8AC3E}">
        <p14:creationId xmlns:p14="http://schemas.microsoft.com/office/powerpoint/2010/main" val="37159550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A5ED7AF-3BD2-440B-BBF0-18CA8E4DD1C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0A9A465-9327-494F-A6CA-747B8117877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A8D686-3D9B-4135-852D-9AB4BBA7A6EF}"/>
              </a:ext>
            </a:extLst>
          </p:cNvPr>
          <p:cNvSpPr>
            <a:spLocks noGrp="1"/>
          </p:cNvSpPr>
          <p:nvPr>
            <p:ph type="dt" sz="half" idx="10"/>
          </p:nvPr>
        </p:nvSpPr>
        <p:spPr/>
        <p:txBody>
          <a:bodyPr/>
          <a:lstStyle/>
          <a:p>
            <a:fld id="{EAA3FC24-7358-489F-9A96-67FF1C7E8A3E}" type="datetimeFigureOut">
              <a:rPr lang="en-US" smtClean="0"/>
              <a:t>9/22/2020</a:t>
            </a:fld>
            <a:endParaRPr lang="en-US"/>
          </a:p>
        </p:txBody>
      </p:sp>
      <p:sp>
        <p:nvSpPr>
          <p:cNvPr id="5" name="Footer Placeholder 4">
            <a:extLst>
              <a:ext uri="{FF2B5EF4-FFF2-40B4-BE49-F238E27FC236}">
                <a16:creationId xmlns:a16="http://schemas.microsoft.com/office/drawing/2014/main" id="{8A0F19A1-4B5C-4323-BC06-972BFEF8AA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C14673-AFE2-49C7-98B7-8849726FD449}"/>
              </a:ext>
            </a:extLst>
          </p:cNvPr>
          <p:cNvSpPr>
            <a:spLocks noGrp="1"/>
          </p:cNvSpPr>
          <p:nvPr>
            <p:ph type="sldNum" sz="quarter" idx="12"/>
          </p:nvPr>
        </p:nvSpPr>
        <p:spPr/>
        <p:txBody>
          <a:bodyPr/>
          <a:lstStyle/>
          <a:p>
            <a:fld id="{D24CBD53-6A2C-48D5-8057-BC4BB01DCCF3}" type="slidenum">
              <a:rPr lang="en-US" smtClean="0"/>
              <a:t>‹#›</a:t>
            </a:fld>
            <a:endParaRPr lang="en-US"/>
          </a:p>
        </p:txBody>
      </p:sp>
    </p:spTree>
    <p:extLst>
      <p:ext uri="{BB962C8B-B14F-4D97-AF65-F5344CB8AC3E}">
        <p14:creationId xmlns:p14="http://schemas.microsoft.com/office/powerpoint/2010/main" val="3120706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23079-9F68-4021-89AF-086BEA26584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037292D-2F1E-4E58-BBE0-B897947D004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F190D40-ECE5-43FB-BA78-8EFD39E4369A}"/>
              </a:ext>
            </a:extLst>
          </p:cNvPr>
          <p:cNvSpPr>
            <a:spLocks noGrp="1"/>
          </p:cNvSpPr>
          <p:nvPr>
            <p:ph type="dt" sz="half" idx="10"/>
          </p:nvPr>
        </p:nvSpPr>
        <p:spPr/>
        <p:txBody>
          <a:bodyPr/>
          <a:lstStyle/>
          <a:p>
            <a:fld id="{EAA3FC24-7358-489F-9A96-67FF1C7E8A3E}" type="datetimeFigureOut">
              <a:rPr lang="en-US" smtClean="0"/>
              <a:t>9/22/2020</a:t>
            </a:fld>
            <a:endParaRPr lang="en-US"/>
          </a:p>
        </p:txBody>
      </p:sp>
      <p:sp>
        <p:nvSpPr>
          <p:cNvPr id="5" name="Footer Placeholder 4">
            <a:extLst>
              <a:ext uri="{FF2B5EF4-FFF2-40B4-BE49-F238E27FC236}">
                <a16:creationId xmlns:a16="http://schemas.microsoft.com/office/drawing/2014/main" id="{2F668E03-DE3D-48A2-B2B3-ED2A709ED3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D6B18A-F8A1-4185-9105-23E46B94D22F}"/>
              </a:ext>
            </a:extLst>
          </p:cNvPr>
          <p:cNvSpPr>
            <a:spLocks noGrp="1"/>
          </p:cNvSpPr>
          <p:nvPr>
            <p:ph type="sldNum" sz="quarter" idx="12"/>
          </p:nvPr>
        </p:nvSpPr>
        <p:spPr/>
        <p:txBody>
          <a:bodyPr/>
          <a:lstStyle/>
          <a:p>
            <a:fld id="{D24CBD53-6A2C-48D5-8057-BC4BB01DCCF3}" type="slidenum">
              <a:rPr lang="en-US" smtClean="0"/>
              <a:t>‹#›</a:t>
            </a:fld>
            <a:endParaRPr lang="en-US"/>
          </a:p>
        </p:txBody>
      </p:sp>
    </p:spTree>
    <p:extLst>
      <p:ext uri="{BB962C8B-B14F-4D97-AF65-F5344CB8AC3E}">
        <p14:creationId xmlns:p14="http://schemas.microsoft.com/office/powerpoint/2010/main" val="34617313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96DDA-F3C9-4A0A-9F17-1DD919E7D00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55A66E0-043A-4E24-957E-C7852796353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8BE55DA-E82D-48E1-8B74-8A98274559AF}"/>
              </a:ext>
            </a:extLst>
          </p:cNvPr>
          <p:cNvSpPr>
            <a:spLocks noGrp="1"/>
          </p:cNvSpPr>
          <p:nvPr>
            <p:ph type="dt" sz="half" idx="10"/>
          </p:nvPr>
        </p:nvSpPr>
        <p:spPr/>
        <p:txBody>
          <a:bodyPr/>
          <a:lstStyle/>
          <a:p>
            <a:fld id="{EAA3FC24-7358-489F-9A96-67FF1C7E8A3E}" type="datetimeFigureOut">
              <a:rPr lang="en-US" smtClean="0"/>
              <a:t>9/22/2020</a:t>
            </a:fld>
            <a:endParaRPr lang="en-US"/>
          </a:p>
        </p:txBody>
      </p:sp>
      <p:sp>
        <p:nvSpPr>
          <p:cNvPr id="5" name="Footer Placeholder 4">
            <a:extLst>
              <a:ext uri="{FF2B5EF4-FFF2-40B4-BE49-F238E27FC236}">
                <a16:creationId xmlns:a16="http://schemas.microsoft.com/office/drawing/2014/main" id="{A31A3718-619E-4C6B-A102-EE514E223E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6073CC-367F-42A5-A268-BD22144C68E4}"/>
              </a:ext>
            </a:extLst>
          </p:cNvPr>
          <p:cNvSpPr>
            <a:spLocks noGrp="1"/>
          </p:cNvSpPr>
          <p:nvPr>
            <p:ph type="sldNum" sz="quarter" idx="12"/>
          </p:nvPr>
        </p:nvSpPr>
        <p:spPr/>
        <p:txBody>
          <a:bodyPr/>
          <a:lstStyle/>
          <a:p>
            <a:fld id="{D24CBD53-6A2C-48D5-8057-BC4BB01DCCF3}" type="slidenum">
              <a:rPr lang="en-US" smtClean="0"/>
              <a:t>‹#›</a:t>
            </a:fld>
            <a:endParaRPr lang="en-US"/>
          </a:p>
        </p:txBody>
      </p:sp>
    </p:spTree>
    <p:extLst>
      <p:ext uri="{BB962C8B-B14F-4D97-AF65-F5344CB8AC3E}">
        <p14:creationId xmlns:p14="http://schemas.microsoft.com/office/powerpoint/2010/main" val="29415514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BFC55-31B7-4356-856F-4C07F8CDB8D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26A5597-B8A5-4D6C-B722-9762DF0E706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FE7D6ED-7822-4E94-97C8-3D41FC62959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7B6A633-D596-415A-BCFA-E144D67BBD12}"/>
              </a:ext>
            </a:extLst>
          </p:cNvPr>
          <p:cNvSpPr>
            <a:spLocks noGrp="1"/>
          </p:cNvSpPr>
          <p:nvPr>
            <p:ph type="dt" sz="half" idx="10"/>
          </p:nvPr>
        </p:nvSpPr>
        <p:spPr/>
        <p:txBody>
          <a:bodyPr/>
          <a:lstStyle/>
          <a:p>
            <a:fld id="{EAA3FC24-7358-489F-9A96-67FF1C7E8A3E}" type="datetimeFigureOut">
              <a:rPr lang="en-US" smtClean="0"/>
              <a:t>9/22/2020</a:t>
            </a:fld>
            <a:endParaRPr lang="en-US"/>
          </a:p>
        </p:txBody>
      </p:sp>
      <p:sp>
        <p:nvSpPr>
          <p:cNvPr id="6" name="Footer Placeholder 5">
            <a:extLst>
              <a:ext uri="{FF2B5EF4-FFF2-40B4-BE49-F238E27FC236}">
                <a16:creationId xmlns:a16="http://schemas.microsoft.com/office/drawing/2014/main" id="{3143546F-51A1-4830-92A0-D0D2E2DC721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3982DF9-FBD0-470A-B41A-AAF33A361948}"/>
              </a:ext>
            </a:extLst>
          </p:cNvPr>
          <p:cNvSpPr>
            <a:spLocks noGrp="1"/>
          </p:cNvSpPr>
          <p:nvPr>
            <p:ph type="sldNum" sz="quarter" idx="12"/>
          </p:nvPr>
        </p:nvSpPr>
        <p:spPr/>
        <p:txBody>
          <a:bodyPr/>
          <a:lstStyle/>
          <a:p>
            <a:fld id="{D24CBD53-6A2C-48D5-8057-BC4BB01DCCF3}" type="slidenum">
              <a:rPr lang="en-US" smtClean="0"/>
              <a:t>‹#›</a:t>
            </a:fld>
            <a:endParaRPr lang="en-US"/>
          </a:p>
        </p:txBody>
      </p:sp>
    </p:spTree>
    <p:extLst>
      <p:ext uri="{BB962C8B-B14F-4D97-AF65-F5344CB8AC3E}">
        <p14:creationId xmlns:p14="http://schemas.microsoft.com/office/powerpoint/2010/main" val="638276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73E0B8-87BD-4DF9-8F3C-E8A0A5EB845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6393327-01A4-4D17-82A6-CEFB9F028CB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5F7B0C8-2BC6-4181-B469-7EFD93018E3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9B5F78F-B3D1-4E2A-8DC3-072C1DC65D4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03866A5-1F36-419F-A090-042C7C17D53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5AC35CB-2694-4BD9-B117-0BA1F573881B}"/>
              </a:ext>
            </a:extLst>
          </p:cNvPr>
          <p:cNvSpPr>
            <a:spLocks noGrp="1"/>
          </p:cNvSpPr>
          <p:nvPr>
            <p:ph type="dt" sz="half" idx="10"/>
          </p:nvPr>
        </p:nvSpPr>
        <p:spPr/>
        <p:txBody>
          <a:bodyPr/>
          <a:lstStyle/>
          <a:p>
            <a:fld id="{EAA3FC24-7358-489F-9A96-67FF1C7E8A3E}" type="datetimeFigureOut">
              <a:rPr lang="en-US" smtClean="0"/>
              <a:t>9/22/2020</a:t>
            </a:fld>
            <a:endParaRPr lang="en-US"/>
          </a:p>
        </p:txBody>
      </p:sp>
      <p:sp>
        <p:nvSpPr>
          <p:cNvPr id="8" name="Footer Placeholder 7">
            <a:extLst>
              <a:ext uri="{FF2B5EF4-FFF2-40B4-BE49-F238E27FC236}">
                <a16:creationId xmlns:a16="http://schemas.microsoft.com/office/drawing/2014/main" id="{F27B6494-222E-4765-9C2D-36310FC01A8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78C33AF-C183-4AC6-B875-1B93CC59DD8B}"/>
              </a:ext>
            </a:extLst>
          </p:cNvPr>
          <p:cNvSpPr>
            <a:spLocks noGrp="1"/>
          </p:cNvSpPr>
          <p:nvPr>
            <p:ph type="sldNum" sz="quarter" idx="12"/>
          </p:nvPr>
        </p:nvSpPr>
        <p:spPr/>
        <p:txBody>
          <a:bodyPr/>
          <a:lstStyle/>
          <a:p>
            <a:fld id="{D24CBD53-6A2C-48D5-8057-BC4BB01DCCF3}" type="slidenum">
              <a:rPr lang="en-US" smtClean="0"/>
              <a:t>‹#›</a:t>
            </a:fld>
            <a:endParaRPr lang="en-US"/>
          </a:p>
        </p:txBody>
      </p:sp>
    </p:spTree>
    <p:extLst>
      <p:ext uri="{BB962C8B-B14F-4D97-AF65-F5344CB8AC3E}">
        <p14:creationId xmlns:p14="http://schemas.microsoft.com/office/powerpoint/2010/main" val="38359931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1233C6-583E-45A4-B4A8-9803068E127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DE77B04-D6E4-4EE3-B8F5-69DFBBC75069}"/>
              </a:ext>
            </a:extLst>
          </p:cNvPr>
          <p:cNvSpPr>
            <a:spLocks noGrp="1"/>
          </p:cNvSpPr>
          <p:nvPr>
            <p:ph type="dt" sz="half" idx="10"/>
          </p:nvPr>
        </p:nvSpPr>
        <p:spPr/>
        <p:txBody>
          <a:bodyPr/>
          <a:lstStyle/>
          <a:p>
            <a:fld id="{EAA3FC24-7358-489F-9A96-67FF1C7E8A3E}" type="datetimeFigureOut">
              <a:rPr lang="en-US" smtClean="0"/>
              <a:t>9/22/2020</a:t>
            </a:fld>
            <a:endParaRPr lang="en-US"/>
          </a:p>
        </p:txBody>
      </p:sp>
      <p:sp>
        <p:nvSpPr>
          <p:cNvPr id="4" name="Footer Placeholder 3">
            <a:extLst>
              <a:ext uri="{FF2B5EF4-FFF2-40B4-BE49-F238E27FC236}">
                <a16:creationId xmlns:a16="http://schemas.microsoft.com/office/drawing/2014/main" id="{4C5FEAB7-253F-48D4-94D2-EEA4790C1E62}"/>
              </a:ext>
            </a:extLst>
          </p:cNvPr>
          <p:cNvSpPr>
            <a:spLocks noGrp="1"/>
          </p:cNvSpPr>
          <p:nvPr>
            <p:ph type="ftr" sz="quarter" idx="11"/>
          </p:nvPr>
        </p:nvSpPr>
        <p:spPr/>
        <p:txBody>
          <a:bodyPr/>
          <a:lstStyle/>
          <a:p>
            <a:r>
              <a:rPr lang="en-US" dirty="0"/>
              <a:t>Solviti Confidential</a:t>
            </a:r>
          </a:p>
        </p:txBody>
      </p:sp>
      <p:sp>
        <p:nvSpPr>
          <p:cNvPr id="5" name="Slide Number Placeholder 4">
            <a:extLst>
              <a:ext uri="{FF2B5EF4-FFF2-40B4-BE49-F238E27FC236}">
                <a16:creationId xmlns:a16="http://schemas.microsoft.com/office/drawing/2014/main" id="{6FFD9202-DA3B-442A-AA60-7F821F903EEF}"/>
              </a:ext>
            </a:extLst>
          </p:cNvPr>
          <p:cNvSpPr>
            <a:spLocks noGrp="1"/>
          </p:cNvSpPr>
          <p:nvPr>
            <p:ph type="sldNum" sz="quarter" idx="12"/>
          </p:nvPr>
        </p:nvSpPr>
        <p:spPr/>
        <p:txBody>
          <a:bodyPr/>
          <a:lstStyle/>
          <a:p>
            <a:fld id="{D24CBD53-6A2C-48D5-8057-BC4BB01DCCF3}" type="slidenum">
              <a:rPr lang="en-US" smtClean="0"/>
              <a:t>‹#›</a:t>
            </a:fld>
            <a:endParaRPr lang="en-US"/>
          </a:p>
        </p:txBody>
      </p:sp>
      <p:pic>
        <p:nvPicPr>
          <p:cNvPr id="9" name="Picture 8" descr="A picture containing drawing, food&#10;&#10;Description automatically generated">
            <a:extLst>
              <a:ext uri="{FF2B5EF4-FFF2-40B4-BE49-F238E27FC236}">
                <a16:creationId xmlns:a16="http://schemas.microsoft.com/office/drawing/2014/main" id="{821F3E49-B2AF-4C0C-8FB0-E3CFB3D2439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353801" y="5913793"/>
            <a:ext cx="838200" cy="821845"/>
          </a:xfrm>
          <a:prstGeom prst="rect">
            <a:avLst/>
          </a:prstGeom>
        </p:spPr>
      </p:pic>
    </p:spTree>
    <p:extLst>
      <p:ext uri="{BB962C8B-B14F-4D97-AF65-F5344CB8AC3E}">
        <p14:creationId xmlns:p14="http://schemas.microsoft.com/office/powerpoint/2010/main" val="252837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F93A157-0567-4E1C-A38B-308874172C47}"/>
              </a:ext>
            </a:extLst>
          </p:cNvPr>
          <p:cNvSpPr>
            <a:spLocks noGrp="1"/>
          </p:cNvSpPr>
          <p:nvPr>
            <p:ph type="dt" sz="half" idx="10"/>
          </p:nvPr>
        </p:nvSpPr>
        <p:spPr/>
        <p:txBody>
          <a:bodyPr/>
          <a:lstStyle/>
          <a:p>
            <a:fld id="{EAA3FC24-7358-489F-9A96-67FF1C7E8A3E}" type="datetimeFigureOut">
              <a:rPr lang="en-US" smtClean="0"/>
              <a:t>9/22/2020</a:t>
            </a:fld>
            <a:endParaRPr lang="en-US"/>
          </a:p>
        </p:txBody>
      </p:sp>
      <p:sp>
        <p:nvSpPr>
          <p:cNvPr id="3" name="Footer Placeholder 2">
            <a:extLst>
              <a:ext uri="{FF2B5EF4-FFF2-40B4-BE49-F238E27FC236}">
                <a16:creationId xmlns:a16="http://schemas.microsoft.com/office/drawing/2014/main" id="{1F695493-FFAC-4585-8FDF-EE32FDA1702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1D47FFA-3444-4B28-ACB1-DB89809A9840}"/>
              </a:ext>
            </a:extLst>
          </p:cNvPr>
          <p:cNvSpPr>
            <a:spLocks noGrp="1"/>
          </p:cNvSpPr>
          <p:nvPr>
            <p:ph type="sldNum" sz="quarter" idx="12"/>
          </p:nvPr>
        </p:nvSpPr>
        <p:spPr/>
        <p:txBody>
          <a:bodyPr/>
          <a:lstStyle/>
          <a:p>
            <a:fld id="{D24CBD53-6A2C-48D5-8057-BC4BB01DCCF3}" type="slidenum">
              <a:rPr lang="en-US" smtClean="0"/>
              <a:t>‹#›</a:t>
            </a:fld>
            <a:endParaRPr lang="en-US"/>
          </a:p>
        </p:txBody>
      </p:sp>
    </p:spTree>
    <p:extLst>
      <p:ext uri="{BB962C8B-B14F-4D97-AF65-F5344CB8AC3E}">
        <p14:creationId xmlns:p14="http://schemas.microsoft.com/office/powerpoint/2010/main" val="25588442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B19B9-874C-444F-B167-9764E6E06DF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92C0600-45FE-4923-A9E2-0D853CA4A34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EF458DA-24ED-4D47-8D57-67D6FE853EF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029612A-2E57-4E91-B136-2E41E67C4150}"/>
              </a:ext>
            </a:extLst>
          </p:cNvPr>
          <p:cNvSpPr>
            <a:spLocks noGrp="1"/>
          </p:cNvSpPr>
          <p:nvPr>
            <p:ph type="dt" sz="half" idx="10"/>
          </p:nvPr>
        </p:nvSpPr>
        <p:spPr/>
        <p:txBody>
          <a:bodyPr/>
          <a:lstStyle/>
          <a:p>
            <a:fld id="{EAA3FC24-7358-489F-9A96-67FF1C7E8A3E}" type="datetimeFigureOut">
              <a:rPr lang="en-US" smtClean="0"/>
              <a:t>9/22/2020</a:t>
            </a:fld>
            <a:endParaRPr lang="en-US"/>
          </a:p>
        </p:txBody>
      </p:sp>
      <p:sp>
        <p:nvSpPr>
          <p:cNvPr id="6" name="Footer Placeholder 5">
            <a:extLst>
              <a:ext uri="{FF2B5EF4-FFF2-40B4-BE49-F238E27FC236}">
                <a16:creationId xmlns:a16="http://schemas.microsoft.com/office/drawing/2014/main" id="{9EDED501-1762-42CE-9FDC-1184A5A6C96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9FF0484-E7B3-42AF-9D69-7AE8FA795C47}"/>
              </a:ext>
            </a:extLst>
          </p:cNvPr>
          <p:cNvSpPr>
            <a:spLocks noGrp="1"/>
          </p:cNvSpPr>
          <p:nvPr>
            <p:ph type="sldNum" sz="quarter" idx="12"/>
          </p:nvPr>
        </p:nvSpPr>
        <p:spPr/>
        <p:txBody>
          <a:bodyPr/>
          <a:lstStyle/>
          <a:p>
            <a:fld id="{D24CBD53-6A2C-48D5-8057-BC4BB01DCCF3}" type="slidenum">
              <a:rPr lang="en-US" smtClean="0"/>
              <a:t>‹#›</a:t>
            </a:fld>
            <a:endParaRPr lang="en-US"/>
          </a:p>
        </p:txBody>
      </p:sp>
    </p:spTree>
    <p:extLst>
      <p:ext uri="{BB962C8B-B14F-4D97-AF65-F5344CB8AC3E}">
        <p14:creationId xmlns:p14="http://schemas.microsoft.com/office/powerpoint/2010/main" val="38030178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5F860-778A-4846-BD02-AF753F7FAFC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9F75FCE-A748-44F6-9CF7-801E7D4BF82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918553A-7C48-4C9C-AC7F-B968962307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25A9F77-1C36-41A8-B4E1-DCA2E38AA0AA}"/>
              </a:ext>
            </a:extLst>
          </p:cNvPr>
          <p:cNvSpPr>
            <a:spLocks noGrp="1"/>
          </p:cNvSpPr>
          <p:nvPr>
            <p:ph type="dt" sz="half" idx="10"/>
          </p:nvPr>
        </p:nvSpPr>
        <p:spPr/>
        <p:txBody>
          <a:bodyPr/>
          <a:lstStyle/>
          <a:p>
            <a:fld id="{EAA3FC24-7358-489F-9A96-67FF1C7E8A3E}" type="datetimeFigureOut">
              <a:rPr lang="en-US" smtClean="0"/>
              <a:t>9/22/2020</a:t>
            </a:fld>
            <a:endParaRPr lang="en-US"/>
          </a:p>
        </p:txBody>
      </p:sp>
      <p:sp>
        <p:nvSpPr>
          <p:cNvPr id="6" name="Footer Placeholder 5">
            <a:extLst>
              <a:ext uri="{FF2B5EF4-FFF2-40B4-BE49-F238E27FC236}">
                <a16:creationId xmlns:a16="http://schemas.microsoft.com/office/drawing/2014/main" id="{7C7C9B7B-2C88-432E-B85D-11F6005D193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DB33FE2-D264-4E12-B87D-CC6BB567ADB8}"/>
              </a:ext>
            </a:extLst>
          </p:cNvPr>
          <p:cNvSpPr>
            <a:spLocks noGrp="1"/>
          </p:cNvSpPr>
          <p:nvPr>
            <p:ph type="sldNum" sz="quarter" idx="12"/>
          </p:nvPr>
        </p:nvSpPr>
        <p:spPr/>
        <p:txBody>
          <a:bodyPr/>
          <a:lstStyle/>
          <a:p>
            <a:fld id="{D24CBD53-6A2C-48D5-8057-BC4BB01DCCF3}" type="slidenum">
              <a:rPr lang="en-US" smtClean="0"/>
              <a:t>‹#›</a:t>
            </a:fld>
            <a:endParaRPr lang="en-US"/>
          </a:p>
        </p:txBody>
      </p:sp>
    </p:spTree>
    <p:extLst>
      <p:ext uri="{BB962C8B-B14F-4D97-AF65-F5344CB8AC3E}">
        <p14:creationId xmlns:p14="http://schemas.microsoft.com/office/powerpoint/2010/main" val="36620721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96D37CE-21E9-4E4B-B717-934145473905}"/>
              </a:ext>
            </a:extLst>
          </p:cNvPr>
          <p:cNvSpPr>
            <a:spLocks noGrp="1"/>
          </p:cNvSpPr>
          <p:nvPr>
            <p:ph type="title"/>
          </p:nvPr>
        </p:nvSpPr>
        <p:spPr>
          <a:xfrm>
            <a:off x="354676" y="365125"/>
            <a:ext cx="11482648" cy="57421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44E36352-245C-428F-8825-3B93CCA08BD7}"/>
              </a:ext>
            </a:extLst>
          </p:cNvPr>
          <p:cNvSpPr>
            <a:spLocks noGrp="1"/>
          </p:cNvSpPr>
          <p:nvPr>
            <p:ph type="body" idx="1"/>
          </p:nvPr>
        </p:nvSpPr>
        <p:spPr>
          <a:xfrm>
            <a:off x="354676" y="1072342"/>
            <a:ext cx="11249891" cy="510462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1FEC79F-67FB-44BE-96B9-9A96D0BF2F2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AA3FC24-7358-489F-9A96-67FF1C7E8A3E}" type="datetimeFigureOut">
              <a:rPr lang="en-US" smtClean="0"/>
              <a:t>9/22/2020</a:t>
            </a:fld>
            <a:endParaRPr lang="en-US"/>
          </a:p>
        </p:txBody>
      </p:sp>
      <p:sp>
        <p:nvSpPr>
          <p:cNvPr id="5" name="Footer Placeholder 4">
            <a:extLst>
              <a:ext uri="{FF2B5EF4-FFF2-40B4-BE49-F238E27FC236}">
                <a16:creationId xmlns:a16="http://schemas.microsoft.com/office/drawing/2014/main" id="{3073F04C-0064-4FB7-A17D-EF26DD9A57C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Solviti Confidential</a:t>
            </a:r>
          </a:p>
        </p:txBody>
      </p:sp>
      <p:sp>
        <p:nvSpPr>
          <p:cNvPr id="6" name="Slide Number Placeholder 5">
            <a:extLst>
              <a:ext uri="{FF2B5EF4-FFF2-40B4-BE49-F238E27FC236}">
                <a16:creationId xmlns:a16="http://schemas.microsoft.com/office/drawing/2014/main" id="{A4869343-DA67-44AD-8CBB-E2249ACD232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4CBD53-6A2C-48D5-8057-BC4BB01DCCF3}" type="slidenum">
              <a:rPr lang="en-US" smtClean="0"/>
              <a:t>‹#›</a:t>
            </a:fld>
            <a:endParaRPr lang="en-US"/>
          </a:p>
        </p:txBody>
      </p:sp>
      <p:pic>
        <p:nvPicPr>
          <p:cNvPr id="8" name="Picture 7" descr="A picture containing drawing, food&#10;&#10;Description automatically generated">
            <a:extLst>
              <a:ext uri="{FF2B5EF4-FFF2-40B4-BE49-F238E27FC236}">
                <a16:creationId xmlns:a16="http://schemas.microsoft.com/office/drawing/2014/main" id="{524FC745-EC5C-4FBF-9B53-6A79F830C485}"/>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1353801" y="5913793"/>
            <a:ext cx="838200" cy="821845"/>
          </a:xfrm>
          <a:prstGeom prst="rect">
            <a:avLst/>
          </a:prstGeom>
        </p:spPr>
      </p:pic>
    </p:spTree>
    <p:extLst>
      <p:ext uri="{BB962C8B-B14F-4D97-AF65-F5344CB8AC3E}">
        <p14:creationId xmlns:p14="http://schemas.microsoft.com/office/powerpoint/2010/main" val="41852204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b="1"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1.jpg"/><Relationship Id="rId7" Type="http://schemas.openxmlformats.org/officeDocument/2006/relationships/image" Target="../media/image9.pn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4.png"/><Relationship Id="rId9" Type="http://schemas.openxmlformats.org/officeDocument/2006/relationships/image" Target="../media/image11.png"/></Relationships>
</file>

<file path=ppt/slides/_rels/slide14.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1.jpg"/><Relationship Id="rId7" Type="http://schemas.openxmlformats.org/officeDocument/2006/relationships/image" Target="../media/image9.png"/><Relationship Id="rId12" Type="http://schemas.openxmlformats.org/officeDocument/2006/relationships/image" Target="../media/image15.pn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8.png"/><Relationship Id="rId11" Type="http://schemas.openxmlformats.org/officeDocument/2006/relationships/image" Target="../media/image14.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4.png"/><Relationship Id="rId9" Type="http://schemas.openxmlformats.org/officeDocument/2006/relationships/image" Target="../media/image11.png"/></Relationships>
</file>

<file path=ppt/slides/_rels/slide15.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7.png"/><Relationship Id="rId3" Type="http://schemas.openxmlformats.org/officeDocument/2006/relationships/image" Target="../media/image1.jpg"/><Relationship Id="rId7" Type="http://schemas.openxmlformats.org/officeDocument/2006/relationships/image" Target="../media/image9.png"/><Relationship Id="rId12" Type="http://schemas.openxmlformats.org/officeDocument/2006/relationships/image" Target="../media/image16.pn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8.png"/><Relationship Id="rId11" Type="http://schemas.openxmlformats.org/officeDocument/2006/relationships/image" Target="../media/image14.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4.png"/><Relationship Id="rId9" Type="http://schemas.openxmlformats.org/officeDocument/2006/relationships/image" Target="../media/image11.png"/><Relationship Id="rId14" Type="http://schemas.openxmlformats.org/officeDocument/2006/relationships/image" Target="../media/image18.png"/></Relationships>
</file>

<file path=ppt/slides/_rels/slide16.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7.png"/><Relationship Id="rId3" Type="http://schemas.openxmlformats.org/officeDocument/2006/relationships/image" Target="../media/image1.jpg"/><Relationship Id="rId7" Type="http://schemas.openxmlformats.org/officeDocument/2006/relationships/image" Target="../media/image9.png"/><Relationship Id="rId12" Type="http://schemas.openxmlformats.org/officeDocument/2006/relationships/image" Target="../media/image16.pn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8.png"/><Relationship Id="rId11" Type="http://schemas.openxmlformats.org/officeDocument/2006/relationships/image" Target="../media/image14.png"/><Relationship Id="rId5" Type="http://schemas.openxmlformats.org/officeDocument/2006/relationships/image" Target="../media/image7.png"/><Relationship Id="rId15" Type="http://schemas.openxmlformats.org/officeDocument/2006/relationships/image" Target="../media/image19.png"/><Relationship Id="rId10" Type="http://schemas.openxmlformats.org/officeDocument/2006/relationships/image" Target="../media/image12.png"/><Relationship Id="rId4" Type="http://schemas.openxmlformats.org/officeDocument/2006/relationships/image" Target="../media/image4.png"/><Relationship Id="rId9" Type="http://schemas.openxmlformats.org/officeDocument/2006/relationships/image" Target="../media/image11.png"/><Relationship Id="rId14" Type="http://schemas.openxmlformats.org/officeDocument/2006/relationships/image" Target="../media/image18.png"/></Relationships>
</file>

<file path=ppt/slides/_rels/slide17.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7.png"/><Relationship Id="rId3" Type="http://schemas.openxmlformats.org/officeDocument/2006/relationships/image" Target="../media/image1.jpg"/><Relationship Id="rId7" Type="http://schemas.openxmlformats.org/officeDocument/2006/relationships/image" Target="../media/image9.png"/><Relationship Id="rId12" Type="http://schemas.openxmlformats.org/officeDocument/2006/relationships/image" Target="../media/image16.pn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8.png"/><Relationship Id="rId11" Type="http://schemas.openxmlformats.org/officeDocument/2006/relationships/image" Target="../media/image14.png"/><Relationship Id="rId5" Type="http://schemas.openxmlformats.org/officeDocument/2006/relationships/image" Target="../media/image7.png"/><Relationship Id="rId15" Type="http://schemas.openxmlformats.org/officeDocument/2006/relationships/image" Target="../media/image19.png"/><Relationship Id="rId10" Type="http://schemas.openxmlformats.org/officeDocument/2006/relationships/image" Target="../media/image12.png"/><Relationship Id="rId4" Type="http://schemas.openxmlformats.org/officeDocument/2006/relationships/image" Target="../media/image4.png"/><Relationship Id="rId9" Type="http://schemas.openxmlformats.org/officeDocument/2006/relationships/image" Target="../media/image11.png"/><Relationship Id="rId14" Type="http://schemas.openxmlformats.org/officeDocument/2006/relationships/image" Target="../media/image18.png"/></Relationships>
</file>

<file path=ppt/slides/_rels/slide18.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7.png"/><Relationship Id="rId3" Type="http://schemas.openxmlformats.org/officeDocument/2006/relationships/image" Target="../media/image1.jpg"/><Relationship Id="rId7" Type="http://schemas.openxmlformats.org/officeDocument/2006/relationships/image" Target="../media/image9.png"/><Relationship Id="rId12" Type="http://schemas.openxmlformats.org/officeDocument/2006/relationships/image" Target="../media/image16.pn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8.png"/><Relationship Id="rId11" Type="http://schemas.openxmlformats.org/officeDocument/2006/relationships/image" Target="../media/image14.png"/><Relationship Id="rId5" Type="http://schemas.openxmlformats.org/officeDocument/2006/relationships/image" Target="../media/image7.png"/><Relationship Id="rId15" Type="http://schemas.openxmlformats.org/officeDocument/2006/relationships/image" Target="../media/image19.png"/><Relationship Id="rId10" Type="http://schemas.openxmlformats.org/officeDocument/2006/relationships/image" Target="../media/image12.png"/><Relationship Id="rId4" Type="http://schemas.openxmlformats.org/officeDocument/2006/relationships/image" Target="../media/image4.png"/><Relationship Id="rId9" Type="http://schemas.openxmlformats.org/officeDocument/2006/relationships/image" Target="../media/image11.png"/><Relationship Id="rId14" Type="http://schemas.openxmlformats.org/officeDocument/2006/relationships/image" Target="../media/image18.png"/></Relationships>
</file>

<file path=ppt/slides/_rels/slide19.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20.png"/><Relationship Id="rId3" Type="http://schemas.openxmlformats.org/officeDocument/2006/relationships/image" Target="../media/image1.jpg"/><Relationship Id="rId7" Type="http://schemas.openxmlformats.org/officeDocument/2006/relationships/image" Target="../media/image9.png"/><Relationship Id="rId12" Type="http://schemas.openxmlformats.org/officeDocument/2006/relationships/image" Target="../media/image18.png"/><Relationship Id="rId2" Type="http://schemas.openxmlformats.org/officeDocument/2006/relationships/image" Target="../media/image6.png"/><Relationship Id="rId16" Type="http://schemas.openxmlformats.org/officeDocument/2006/relationships/image" Target="../media/image23.png"/><Relationship Id="rId1" Type="http://schemas.openxmlformats.org/officeDocument/2006/relationships/slideLayout" Target="../slideLayouts/slideLayout7.xml"/><Relationship Id="rId6" Type="http://schemas.openxmlformats.org/officeDocument/2006/relationships/image" Target="../media/image8.png"/><Relationship Id="rId11" Type="http://schemas.openxmlformats.org/officeDocument/2006/relationships/image" Target="../media/image14.png"/><Relationship Id="rId5" Type="http://schemas.openxmlformats.org/officeDocument/2006/relationships/image" Target="../media/image7.png"/><Relationship Id="rId15" Type="http://schemas.openxmlformats.org/officeDocument/2006/relationships/image" Target="../media/image22.png"/><Relationship Id="rId10" Type="http://schemas.openxmlformats.org/officeDocument/2006/relationships/image" Target="../media/image12.png"/><Relationship Id="rId4" Type="http://schemas.openxmlformats.org/officeDocument/2006/relationships/image" Target="../media/image4.png"/><Relationship Id="rId9" Type="http://schemas.openxmlformats.org/officeDocument/2006/relationships/image" Target="../media/image11.png"/><Relationship Id="rId14"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1.jpg"/><Relationship Id="rId7" Type="http://schemas.openxmlformats.org/officeDocument/2006/relationships/image" Target="../media/image10.pn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9.png"/><Relationship Id="rId11" Type="http://schemas.openxmlformats.org/officeDocument/2006/relationships/image" Target="../media/image25.png"/><Relationship Id="rId5" Type="http://schemas.openxmlformats.org/officeDocument/2006/relationships/image" Target="../media/image8.png"/><Relationship Id="rId10" Type="http://schemas.openxmlformats.org/officeDocument/2006/relationships/image" Target="../media/image24.png"/><Relationship Id="rId4" Type="http://schemas.openxmlformats.org/officeDocument/2006/relationships/image" Target="../media/image4.png"/><Relationship Id="rId9" Type="http://schemas.openxmlformats.org/officeDocument/2006/relationships/image" Target="../media/image12.png"/></Relationships>
</file>

<file path=ppt/slides/_rels/slide21.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1.jpg"/><Relationship Id="rId7" Type="http://schemas.openxmlformats.org/officeDocument/2006/relationships/image" Target="../media/image10.png"/><Relationship Id="rId12" Type="http://schemas.openxmlformats.org/officeDocument/2006/relationships/image" Target="../media/image24.pn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9.png"/><Relationship Id="rId11" Type="http://schemas.openxmlformats.org/officeDocument/2006/relationships/image" Target="../media/image27.png"/><Relationship Id="rId5" Type="http://schemas.openxmlformats.org/officeDocument/2006/relationships/image" Target="../media/image8.png"/><Relationship Id="rId10" Type="http://schemas.openxmlformats.org/officeDocument/2006/relationships/image" Target="../media/image26.png"/><Relationship Id="rId4" Type="http://schemas.openxmlformats.org/officeDocument/2006/relationships/image" Target="../media/image4.png"/><Relationship Id="rId9" Type="http://schemas.openxmlformats.org/officeDocument/2006/relationships/image" Target="../media/image12.png"/></Relationships>
</file>

<file path=ppt/slides/_rels/slide22.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1.jpg"/><Relationship Id="rId7" Type="http://schemas.openxmlformats.org/officeDocument/2006/relationships/image" Target="../media/image10.png"/><Relationship Id="rId12" Type="http://schemas.openxmlformats.org/officeDocument/2006/relationships/image" Target="../media/image29.pn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9.png"/><Relationship Id="rId11" Type="http://schemas.openxmlformats.org/officeDocument/2006/relationships/image" Target="../media/image28.png"/><Relationship Id="rId5" Type="http://schemas.openxmlformats.org/officeDocument/2006/relationships/image" Target="../media/image8.png"/><Relationship Id="rId10" Type="http://schemas.openxmlformats.org/officeDocument/2006/relationships/image" Target="../media/image24.png"/><Relationship Id="rId4" Type="http://schemas.openxmlformats.org/officeDocument/2006/relationships/image" Target="../media/image4.png"/><Relationship Id="rId9" Type="http://schemas.openxmlformats.org/officeDocument/2006/relationships/image" Target="../media/image12.png"/></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30.png"/><Relationship Id="rId1" Type="http://schemas.openxmlformats.org/officeDocument/2006/relationships/slideLayout" Target="../slideLayouts/slideLayout7.xml"/><Relationship Id="rId5" Type="http://schemas.openxmlformats.org/officeDocument/2006/relationships/image" Target="../media/image17.png"/><Relationship Id="rId4" Type="http://schemas.openxmlformats.org/officeDocument/2006/relationships/image" Target="../media/image31.png"/></Relationships>
</file>

<file path=ppt/slides/_rels/slide2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2.png"/><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2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7.xml"/><Relationship Id="rId4" Type="http://schemas.openxmlformats.org/officeDocument/2006/relationships/image" Target="../media/image3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7.xml"/><Relationship Id="rId5" Type="http://schemas.openxmlformats.org/officeDocument/2006/relationships/image" Target="../media/image37.png"/><Relationship Id="rId4" Type="http://schemas.openxmlformats.org/officeDocument/2006/relationships/image" Target="../media/image36.png"/></Relationships>
</file>

<file path=ppt/slides/_rels/slide3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7.xml"/><Relationship Id="rId4" Type="http://schemas.openxmlformats.org/officeDocument/2006/relationships/image" Target="../media/image3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383B4-484D-4BE1-97DB-40668D5A48E0}"/>
              </a:ext>
            </a:extLst>
          </p:cNvPr>
          <p:cNvSpPr>
            <a:spLocks noGrp="1"/>
          </p:cNvSpPr>
          <p:nvPr>
            <p:ph type="ctrTitle"/>
          </p:nvPr>
        </p:nvSpPr>
        <p:spPr/>
        <p:txBody>
          <a:bodyPr/>
          <a:lstStyle/>
          <a:p>
            <a:r>
              <a:rPr lang="en-US" dirty="0"/>
              <a:t>Definitions </a:t>
            </a:r>
          </a:p>
        </p:txBody>
      </p:sp>
      <p:sp>
        <p:nvSpPr>
          <p:cNvPr id="3" name="Subtitle 2">
            <a:extLst>
              <a:ext uri="{FF2B5EF4-FFF2-40B4-BE49-F238E27FC236}">
                <a16:creationId xmlns:a16="http://schemas.microsoft.com/office/drawing/2014/main" id="{2A63DE61-3565-46BA-A1E4-A2ECA8C53CEC}"/>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4086288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2F71F86-4CA7-44ED-A481-34CA20AF763F}"/>
              </a:ext>
            </a:extLst>
          </p:cNvPr>
          <p:cNvSpPr>
            <a:spLocks noGrp="1"/>
          </p:cNvSpPr>
          <p:nvPr>
            <p:ph type="title"/>
          </p:nvPr>
        </p:nvSpPr>
        <p:spPr/>
        <p:txBody>
          <a:bodyPr>
            <a:normAutofit fontScale="90000"/>
          </a:bodyPr>
          <a:lstStyle/>
          <a:p>
            <a:r>
              <a:rPr lang="en-US" dirty="0"/>
              <a:t>Adaptor basics – PDF adapter</a:t>
            </a:r>
          </a:p>
        </p:txBody>
      </p:sp>
      <p:sp>
        <p:nvSpPr>
          <p:cNvPr id="13" name="Rectangle 12">
            <a:extLst>
              <a:ext uri="{FF2B5EF4-FFF2-40B4-BE49-F238E27FC236}">
                <a16:creationId xmlns:a16="http://schemas.microsoft.com/office/drawing/2014/main" id="{2CCA0AC3-7D46-490C-9D45-FE26011D8B59}"/>
              </a:ext>
            </a:extLst>
          </p:cNvPr>
          <p:cNvSpPr/>
          <p:nvPr/>
        </p:nvSpPr>
        <p:spPr>
          <a:xfrm>
            <a:off x="354676" y="2160003"/>
            <a:ext cx="1910592" cy="452581"/>
          </a:xfrm>
          <a:prstGeom prst="rect">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Structured Pdf to be uploaded</a:t>
            </a:r>
          </a:p>
        </p:txBody>
      </p:sp>
      <p:sp>
        <p:nvSpPr>
          <p:cNvPr id="20" name="TextBox 19">
            <a:extLst>
              <a:ext uri="{FF2B5EF4-FFF2-40B4-BE49-F238E27FC236}">
                <a16:creationId xmlns:a16="http://schemas.microsoft.com/office/drawing/2014/main" id="{F34D1371-D042-4B4A-992F-161101FC004A}"/>
              </a:ext>
            </a:extLst>
          </p:cNvPr>
          <p:cNvSpPr txBox="1"/>
          <p:nvPr/>
        </p:nvSpPr>
        <p:spPr>
          <a:xfrm>
            <a:off x="5936974" y="1124607"/>
            <a:ext cx="5741324" cy="2800767"/>
          </a:xfrm>
          <a:prstGeom prst="rect">
            <a:avLst/>
          </a:prstGeom>
          <a:noFill/>
        </p:spPr>
        <p:txBody>
          <a:bodyPr wrap="square" rtlCol="0">
            <a:spAutoFit/>
          </a:bodyPr>
          <a:lstStyle/>
          <a:p>
            <a:pPr marL="171450" indent="-171450">
              <a:buFont typeface="Arial" panose="020B0604020202020204" pitchFamily="34" charset="0"/>
              <a:buChar char="•"/>
            </a:pPr>
            <a:r>
              <a:rPr lang="en-US" sz="1600" dirty="0"/>
              <a:t>PDF READ (PDFMINER) Adapter provides txt copy</a:t>
            </a:r>
          </a:p>
          <a:p>
            <a:pPr marL="171450" indent="-171450">
              <a:buFont typeface="Arial" panose="020B0604020202020204" pitchFamily="34" charset="0"/>
              <a:buChar char="•"/>
            </a:pPr>
            <a:r>
              <a:rPr lang="en-US" sz="1600" dirty="0"/>
              <a:t>The code picks up txt file and look for structure match</a:t>
            </a:r>
          </a:p>
          <a:p>
            <a:pPr marL="171450" indent="-171450">
              <a:buFont typeface="Arial" panose="020B0604020202020204" pitchFamily="34" charset="0"/>
              <a:buChar char="•"/>
            </a:pPr>
            <a:r>
              <a:rPr lang="en-US" sz="1600" dirty="0"/>
              <a:t>Template id identified</a:t>
            </a:r>
          </a:p>
          <a:p>
            <a:pPr marL="171450" indent="-171450">
              <a:buFont typeface="Arial" panose="020B0604020202020204" pitchFamily="34" charset="0"/>
              <a:buChar char="•"/>
            </a:pPr>
            <a:r>
              <a:rPr lang="en-US" sz="1600" dirty="0"/>
              <a:t>Doc is now </a:t>
            </a:r>
            <a:r>
              <a:rPr lang="en-US" sz="1600" dirty="0" err="1"/>
              <a:t>uploadable</a:t>
            </a:r>
            <a:r>
              <a:rPr lang="en-US" sz="1600" dirty="0"/>
              <a:t>, so go ahead and provide doc id</a:t>
            </a:r>
          </a:p>
          <a:p>
            <a:pPr marL="171450" indent="-171450">
              <a:buFont typeface="Arial" panose="020B0604020202020204" pitchFamily="34" charset="0"/>
              <a:buChar char="•"/>
            </a:pPr>
            <a:r>
              <a:rPr lang="en-US" sz="1600" dirty="0"/>
              <a:t>Save pdf copy as is to files folder with the doc id reference</a:t>
            </a:r>
          </a:p>
          <a:p>
            <a:pPr marL="171450" indent="-171450">
              <a:buFont typeface="Arial" panose="020B0604020202020204" pitchFamily="34" charset="0"/>
              <a:buChar char="•"/>
            </a:pPr>
            <a:r>
              <a:rPr lang="en-US" sz="1600" dirty="0"/>
              <a:t>Save txt copy with the same </a:t>
            </a:r>
            <a:r>
              <a:rPr lang="en-US" sz="1600" dirty="0" err="1"/>
              <a:t>docid</a:t>
            </a:r>
            <a:r>
              <a:rPr lang="en-US" sz="1600" dirty="0"/>
              <a:t> </a:t>
            </a:r>
            <a:r>
              <a:rPr lang="en-US" sz="1600" dirty="0" err="1"/>
              <a:t>refenence</a:t>
            </a:r>
            <a:endParaRPr lang="en-US" sz="1600" dirty="0"/>
          </a:p>
          <a:p>
            <a:pPr marL="171450" indent="-171450">
              <a:buFont typeface="Arial" panose="020B0604020202020204" pitchFamily="34" charset="0"/>
              <a:buChar char="•"/>
            </a:pPr>
            <a:r>
              <a:rPr lang="en-US" sz="1600" dirty="0"/>
              <a:t>Metadata is known from template</a:t>
            </a:r>
          </a:p>
          <a:p>
            <a:pPr marL="171450" indent="-171450">
              <a:buFont typeface="Arial" panose="020B0604020202020204" pitchFamily="34" charset="0"/>
              <a:buChar char="•"/>
            </a:pPr>
            <a:r>
              <a:rPr lang="en-US" sz="1600" dirty="0"/>
              <a:t>Scan txt file to get metadata values</a:t>
            </a:r>
          </a:p>
          <a:p>
            <a:pPr marL="171450" indent="-171450">
              <a:buFont typeface="Arial" panose="020B0604020202020204" pitchFamily="34" charset="0"/>
              <a:buChar char="•"/>
            </a:pPr>
            <a:r>
              <a:rPr lang="en-US" sz="1600" dirty="0"/>
              <a:t>Save metadata values to metadata tables with doc id reference</a:t>
            </a:r>
          </a:p>
          <a:p>
            <a:pPr marL="171450" indent="-171450">
              <a:buFont typeface="Arial" panose="020B0604020202020204" pitchFamily="34" charset="0"/>
              <a:buChar char="•"/>
            </a:pPr>
            <a:endParaRPr lang="en-US" sz="1600" dirty="0"/>
          </a:p>
          <a:p>
            <a:pPr marL="171450" indent="-171450">
              <a:buFont typeface="Arial" panose="020B0604020202020204" pitchFamily="34" charset="0"/>
              <a:buChar char="•"/>
            </a:pPr>
            <a:endParaRPr lang="en-US" sz="1600" dirty="0"/>
          </a:p>
        </p:txBody>
      </p:sp>
      <p:sp>
        <p:nvSpPr>
          <p:cNvPr id="22" name="Rectangle 21">
            <a:extLst>
              <a:ext uri="{FF2B5EF4-FFF2-40B4-BE49-F238E27FC236}">
                <a16:creationId xmlns:a16="http://schemas.microsoft.com/office/drawing/2014/main" id="{7131750E-E93E-4A3C-9BBA-4B9C5CAA3EE0}"/>
              </a:ext>
            </a:extLst>
          </p:cNvPr>
          <p:cNvSpPr/>
          <p:nvPr/>
        </p:nvSpPr>
        <p:spPr>
          <a:xfrm>
            <a:off x="4085812" y="2160002"/>
            <a:ext cx="1453014" cy="45258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Pdf SAVED</a:t>
            </a:r>
          </a:p>
        </p:txBody>
      </p:sp>
      <p:sp>
        <p:nvSpPr>
          <p:cNvPr id="24" name="Rectangle 23">
            <a:extLst>
              <a:ext uri="{FF2B5EF4-FFF2-40B4-BE49-F238E27FC236}">
                <a16:creationId xmlns:a16="http://schemas.microsoft.com/office/drawing/2014/main" id="{92F46A8A-0109-4A3C-9C79-789156711A1A}"/>
              </a:ext>
            </a:extLst>
          </p:cNvPr>
          <p:cNvSpPr/>
          <p:nvPr/>
        </p:nvSpPr>
        <p:spPr>
          <a:xfrm>
            <a:off x="2434599" y="2160003"/>
            <a:ext cx="1453014" cy="45258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Pdf txt copy saved</a:t>
            </a:r>
          </a:p>
        </p:txBody>
      </p:sp>
      <p:sp>
        <p:nvSpPr>
          <p:cNvPr id="26" name="Rectangle 25">
            <a:extLst>
              <a:ext uri="{FF2B5EF4-FFF2-40B4-BE49-F238E27FC236}">
                <a16:creationId xmlns:a16="http://schemas.microsoft.com/office/drawing/2014/main" id="{769468CB-EBAF-4CCE-87AD-B465B0532DE7}"/>
              </a:ext>
            </a:extLst>
          </p:cNvPr>
          <p:cNvSpPr/>
          <p:nvPr/>
        </p:nvSpPr>
        <p:spPr>
          <a:xfrm>
            <a:off x="513702" y="5070232"/>
            <a:ext cx="1910592" cy="452581"/>
          </a:xfrm>
          <a:prstGeom prst="rect">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Image Pdf to be uploaded</a:t>
            </a:r>
          </a:p>
        </p:txBody>
      </p:sp>
      <p:sp>
        <p:nvSpPr>
          <p:cNvPr id="28" name="Rectangle 27">
            <a:extLst>
              <a:ext uri="{FF2B5EF4-FFF2-40B4-BE49-F238E27FC236}">
                <a16:creationId xmlns:a16="http://schemas.microsoft.com/office/drawing/2014/main" id="{4743D852-8CFD-41D2-AEB7-8ED41C38200E}"/>
              </a:ext>
            </a:extLst>
          </p:cNvPr>
          <p:cNvSpPr/>
          <p:nvPr/>
        </p:nvSpPr>
        <p:spPr>
          <a:xfrm>
            <a:off x="4037223" y="5070231"/>
            <a:ext cx="1453014" cy="45258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Pdf SAVED</a:t>
            </a:r>
          </a:p>
        </p:txBody>
      </p:sp>
      <p:sp>
        <p:nvSpPr>
          <p:cNvPr id="30" name="Rectangle 29">
            <a:extLst>
              <a:ext uri="{FF2B5EF4-FFF2-40B4-BE49-F238E27FC236}">
                <a16:creationId xmlns:a16="http://schemas.microsoft.com/office/drawing/2014/main" id="{B3842B28-5CBE-4A9D-A1A7-5D9FBAA9CD09}"/>
              </a:ext>
            </a:extLst>
          </p:cNvPr>
          <p:cNvSpPr/>
          <p:nvPr/>
        </p:nvSpPr>
        <p:spPr>
          <a:xfrm>
            <a:off x="2528837" y="5070232"/>
            <a:ext cx="1453014" cy="45258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Pdf txt copy saved</a:t>
            </a:r>
          </a:p>
        </p:txBody>
      </p:sp>
      <p:sp>
        <p:nvSpPr>
          <p:cNvPr id="32" name="TextBox 31">
            <a:extLst>
              <a:ext uri="{FF2B5EF4-FFF2-40B4-BE49-F238E27FC236}">
                <a16:creationId xmlns:a16="http://schemas.microsoft.com/office/drawing/2014/main" id="{3A210248-3191-4BE6-8FFE-106AE57A27DB}"/>
              </a:ext>
            </a:extLst>
          </p:cNvPr>
          <p:cNvSpPr txBox="1"/>
          <p:nvPr/>
        </p:nvSpPr>
        <p:spPr>
          <a:xfrm>
            <a:off x="5936974" y="4057233"/>
            <a:ext cx="5741324" cy="2800767"/>
          </a:xfrm>
          <a:prstGeom prst="rect">
            <a:avLst/>
          </a:prstGeom>
          <a:noFill/>
        </p:spPr>
        <p:txBody>
          <a:bodyPr wrap="square" rtlCol="0">
            <a:spAutoFit/>
          </a:bodyPr>
          <a:lstStyle/>
          <a:p>
            <a:pPr marL="171450" indent="-171450">
              <a:buFont typeface="Arial" panose="020B0604020202020204" pitchFamily="34" charset="0"/>
              <a:buChar char="•"/>
            </a:pPr>
            <a:r>
              <a:rPr lang="en-US" sz="1600" dirty="0"/>
              <a:t>OCR Adapter provides txt copy</a:t>
            </a:r>
          </a:p>
          <a:p>
            <a:pPr marL="171450" indent="-171450">
              <a:buFont typeface="Arial" panose="020B0604020202020204" pitchFamily="34" charset="0"/>
              <a:buChar char="•"/>
            </a:pPr>
            <a:r>
              <a:rPr lang="en-US" sz="1600" dirty="0"/>
              <a:t>The code picks up txt file and look for structure match</a:t>
            </a:r>
          </a:p>
          <a:p>
            <a:pPr marL="171450" indent="-171450">
              <a:buFont typeface="Arial" panose="020B0604020202020204" pitchFamily="34" charset="0"/>
              <a:buChar char="•"/>
            </a:pPr>
            <a:r>
              <a:rPr lang="en-US" sz="1600" dirty="0"/>
              <a:t>Template id identified</a:t>
            </a:r>
          </a:p>
          <a:p>
            <a:pPr marL="171450" indent="-171450">
              <a:buFont typeface="Arial" panose="020B0604020202020204" pitchFamily="34" charset="0"/>
              <a:buChar char="•"/>
            </a:pPr>
            <a:r>
              <a:rPr lang="en-US" sz="1600" dirty="0"/>
              <a:t>Doc is now </a:t>
            </a:r>
            <a:r>
              <a:rPr lang="en-US" sz="1600" dirty="0" err="1"/>
              <a:t>uploadable</a:t>
            </a:r>
            <a:r>
              <a:rPr lang="en-US" sz="1600" dirty="0"/>
              <a:t>, so go ahead and provide doc id</a:t>
            </a:r>
          </a:p>
          <a:p>
            <a:pPr marL="171450" indent="-171450">
              <a:buFont typeface="Arial" panose="020B0604020202020204" pitchFamily="34" charset="0"/>
              <a:buChar char="•"/>
            </a:pPr>
            <a:r>
              <a:rPr lang="en-US" sz="1600" dirty="0"/>
              <a:t>Save pdf copy as is to files folder with the doc id reference</a:t>
            </a:r>
          </a:p>
          <a:p>
            <a:pPr marL="171450" indent="-171450">
              <a:buFont typeface="Arial" panose="020B0604020202020204" pitchFamily="34" charset="0"/>
              <a:buChar char="•"/>
            </a:pPr>
            <a:r>
              <a:rPr lang="en-US" sz="1600" dirty="0"/>
              <a:t>Save txt copy with the same </a:t>
            </a:r>
            <a:r>
              <a:rPr lang="en-US" sz="1600" dirty="0" err="1"/>
              <a:t>docid</a:t>
            </a:r>
            <a:r>
              <a:rPr lang="en-US" sz="1600" dirty="0"/>
              <a:t> </a:t>
            </a:r>
            <a:r>
              <a:rPr lang="en-US" sz="1600" dirty="0" err="1"/>
              <a:t>refenence</a:t>
            </a:r>
            <a:endParaRPr lang="en-US" sz="1600" dirty="0"/>
          </a:p>
          <a:p>
            <a:pPr marL="171450" indent="-171450">
              <a:buFont typeface="Arial" panose="020B0604020202020204" pitchFamily="34" charset="0"/>
              <a:buChar char="•"/>
            </a:pPr>
            <a:r>
              <a:rPr lang="en-US" sz="1600" dirty="0"/>
              <a:t>Metadata is known from template</a:t>
            </a:r>
          </a:p>
          <a:p>
            <a:pPr marL="171450" indent="-171450">
              <a:buFont typeface="Arial" panose="020B0604020202020204" pitchFamily="34" charset="0"/>
              <a:buChar char="•"/>
            </a:pPr>
            <a:r>
              <a:rPr lang="en-US" sz="1600" dirty="0"/>
              <a:t>Scan txt file to get metadata values</a:t>
            </a:r>
          </a:p>
          <a:p>
            <a:pPr marL="171450" indent="-171450">
              <a:buFont typeface="Arial" panose="020B0604020202020204" pitchFamily="34" charset="0"/>
              <a:buChar char="•"/>
            </a:pPr>
            <a:r>
              <a:rPr lang="en-US" sz="1600" dirty="0"/>
              <a:t>Save metadata values to metadata tables with doc id reference</a:t>
            </a:r>
          </a:p>
          <a:p>
            <a:pPr marL="171450" indent="-171450">
              <a:buFont typeface="Arial" panose="020B0604020202020204" pitchFamily="34" charset="0"/>
              <a:buChar char="•"/>
            </a:pPr>
            <a:endParaRPr lang="en-US" sz="1600" dirty="0"/>
          </a:p>
          <a:p>
            <a:pPr marL="171450" indent="-171450">
              <a:buFont typeface="Arial" panose="020B0604020202020204" pitchFamily="34" charset="0"/>
              <a:buChar char="•"/>
            </a:pPr>
            <a:endParaRPr lang="en-US" sz="1600" dirty="0"/>
          </a:p>
        </p:txBody>
      </p:sp>
    </p:spTree>
    <p:extLst>
      <p:ext uri="{BB962C8B-B14F-4D97-AF65-F5344CB8AC3E}">
        <p14:creationId xmlns:p14="http://schemas.microsoft.com/office/powerpoint/2010/main" val="32584430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6444F5-3B88-4F3A-8868-9A5DA52F0C2C}"/>
              </a:ext>
            </a:extLst>
          </p:cNvPr>
          <p:cNvSpPr>
            <a:spLocks noGrp="1"/>
          </p:cNvSpPr>
          <p:nvPr>
            <p:ph type="title"/>
          </p:nvPr>
        </p:nvSpPr>
        <p:spPr/>
        <p:txBody>
          <a:bodyPr/>
          <a:lstStyle/>
          <a:p>
            <a:r>
              <a:rPr lang="en-US" dirty="0"/>
              <a:t>New Rel 2 slides  -UI </a:t>
            </a:r>
          </a:p>
        </p:txBody>
      </p:sp>
      <p:sp>
        <p:nvSpPr>
          <p:cNvPr id="3" name="Text Placeholder 2">
            <a:extLst>
              <a:ext uri="{FF2B5EF4-FFF2-40B4-BE49-F238E27FC236}">
                <a16:creationId xmlns:a16="http://schemas.microsoft.com/office/drawing/2014/main" id="{AD1A5135-6CF9-4839-95BB-5F0A86D39FCD}"/>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4065055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339E8579-281B-4FFF-A6CC-2619B8013A34}"/>
              </a:ext>
            </a:extLst>
          </p:cNvPr>
          <p:cNvPicPr>
            <a:picLocks noChangeAspect="1"/>
          </p:cNvPicPr>
          <p:nvPr/>
        </p:nvPicPr>
        <p:blipFill>
          <a:blip r:embed="rId2"/>
          <a:stretch>
            <a:fillRect/>
          </a:stretch>
        </p:blipFill>
        <p:spPr>
          <a:xfrm>
            <a:off x="0" y="51428"/>
            <a:ext cx="12192000" cy="6755143"/>
          </a:xfrm>
          <a:prstGeom prst="rect">
            <a:avLst/>
          </a:prstGeom>
        </p:spPr>
      </p:pic>
      <p:pic>
        <p:nvPicPr>
          <p:cNvPr id="6" name="Picture 5" descr="A picture containing drawing, food&#10;&#10;Description automatically generated">
            <a:extLst>
              <a:ext uri="{FF2B5EF4-FFF2-40B4-BE49-F238E27FC236}">
                <a16:creationId xmlns:a16="http://schemas.microsoft.com/office/drawing/2014/main" id="{A9E6A4B4-605F-49E4-91C5-9FEF609E418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93458"/>
            <a:ext cx="1031846" cy="1011712"/>
          </a:xfrm>
          <a:prstGeom prst="rect">
            <a:avLst/>
          </a:prstGeom>
        </p:spPr>
      </p:pic>
      <p:pic>
        <p:nvPicPr>
          <p:cNvPr id="9" name="Picture 8">
            <a:extLst>
              <a:ext uri="{FF2B5EF4-FFF2-40B4-BE49-F238E27FC236}">
                <a16:creationId xmlns:a16="http://schemas.microsoft.com/office/drawing/2014/main" id="{80B2F4DE-B0D3-4803-B277-031F604DEAA6}"/>
              </a:ext>
            </a:extLst>
          </p:cNvPr>
          <p:cNvPicPr>
            <a:picLocks noChangeAspect="1"/>
          </p:cNvPicPr>
          <p:nvPr/>
        </p:nvPicPr>
        <p:blipFill>
          <a:blip r:embed="rId4"/>
          <a:stretch>
            <a:fillRect/>
          </a:stretch>
        </p:blipFill>
        <p:spPr>
          <a:xfrm>
            <a:off x="11291582" y="293459"/>
            <a:ext cx="900418" cy="900418"/>
          </a:xfrm>
          <a:prstGeom prst="rect">
            <a:avLst/>
          </a:prstGeom>
        </p:spPr>
      </p:pic>
      <p:sp>
        <p:nvSpPr>
          <p:cNvPr id="11" name="TextBox 10">
            <a:extLst>
              <a:ext uri="{FF2B5EF4-FFF2-40B4-BE49-F238E27FC236}">
                <a16:creationId xmlns:a16="http://schemas.microsoft.com/office/drawing/2014/main" id="{EE769EB1-CFE1-4711-83DD-69F9E0F81C76}"/>
              </a:ext>
            </a:extLst>
          </p:cNvPr>
          <p:cNvSpPr txBox="1"/>
          <p:nvPr/>
        </p:nvSpPr>
        <p:spPr>
          <a:xfrm>
            <a:off x="167780" y="1434517"/>
            <a:ext cx="1652631" cy="430887"/>
          </a:xfrm>
          <a:prstGeom prst="rect">
            <a:avLst/>
          </a:prstGeom>
          <a:noFill/>
        </p:spPr>
        <p:txBody>
          <a:bodyPr wrap="square" rtlCol="0">
            <a:spAutoFit/>
          </a:bodyPr>
          <a:lstStyle/>
          <a:p>
            <a:r>
              <a:rPr lang="en-US" sz="1100" dirty="0">
                <a:solidFill>
                  <a:srgbClr val="0070C0"/>
                </a:solidFill>
                <a:highlight>
                  <a:srgbClr val="FFFF00"/>
                </a:highlight>
              </a:rPr>
              <a:t>Move Solviti logo to left corner</a:t>
            </a:r>
          </a:p>
        </p:txBody>
      </p:sp>
      <p:sp>
        <p:nvSpPr>
          <p:cNvPr id="12" name="TextBox 11">
            <a:extLst>
              <a:ext uri="{FF2B5EF4-FFF2-40B4-BE49-F238E27FC236}">
                <a16:creationId xmlns:a16="http://schemas.microsoft.com/office/drawing/2014/main" id="{CE00011B-249C-408A-B14E-3932B108CF79}"/>
              </a:ext>
            </a:extLst>
          </p:cNvPr>
          <p:cNvSpPr txBox="1"/>
          <p:nvPr/>
        </p:nvSpPr>
        <p:spPr>
          <a:xfrm>
            <a:off x="10539369" y="1305170"/>
            <a:ext cx="1652631" cy="523220"/>
          </a:xfrm>
          <a:prstGeom prst="rect">
            <a:avLst/>
          </a:prstGeom>
          <a:noFill/>
        </p:spPr>
        <p:txBody>
          <a:bodyPr wrap="square" rtlCol="0">
            <a:spAutoFit/>
          </a:bodyPr>
          <a:lstStyle>
            <a:defPPr>
              <a:defRPr lang="en-US"/>
            </a:defPPr>
            <a:lvl1pPr>
              <a:defRPr sz="1100">
                <a:solidFill>
                  <a:srgbClr val="0070C0"/>
                </a:solidFill>
                <a:highlight>
                  <a:srgbClr val="FFFF00"/>
                </a:highlight>
              </a:defRPr>
            </a:lvl1pPr>
          </a:lstStyle>
          <a:p>
            <a:r>
              <a:rPr lang="en-US" dirty="0"/>
              <a:t>Move Macys logo to right corner</a:t>
            </a:r>
          </a:p>
        </p:txBody>
      </p:sp>
      <p:sp>
        <p:nvSpPr>
          <p:cNvPr id="13" name="TextBox 12">
            <a:extLst>
              <a:ext uri="{FF2B5EF4-FFF2-40B4-BE49-F238E27FC236}">
                <a16:creationId xmlns:a16="http://schemas.microsoft.com/office/drawing/2014/main" id="{3500669D-5014-413C-A9A6-9F2C1A13072D}"/>
              </a:ext>
            </a:extLst>
          </p:cNvPr>
          <p:cNvSpPr txBox="1"/>
          <p:nvPr/>
        </p:nvSpPr>
        <p:spPr>
          <a:xfrm>
            <a:off x="7369729" y="3101812"/>
            <a:ext cx="2948730" cy="430887"/>
          </a:xfrm>
          <a:prstGeom prst="rect">
            <a:avLst/>
          </a:prstGeom>
          <a:noFill/>
        </p:spPr>
        <p:txBody>
          <a:bodyPr wrap="square" rtlCol="0">
            <a:spAutoFit/>
          </a:bodyPr>
          <a:lstStyle/>
          <a:p>
            <a:r>
              <a:rPr lang="en-US" sz="1100" dirty="0">
                <a:solidFill>
                  <a:srgbClr val="0070C0"/>
                </a:solidFill>
                <a:highlight>
                  <a:srgbClr val="FFFF00"/>
                </a:highlight>
              </a:rPr>
              <a:t>Ensure Sign up is validating “allowed domain” i.e. @macys.com for tenant macys.Solviti.info.</a:t>
            </a:r>
          </a:p>
        </p:txBody>
      </p:sp>
      <p:sp>
        <p:nvSpPr>
          <p:cNvPr id="14" name="TextBox 13">
            <a:extLst>
              <a:ext uri="{FF2B5EF4-FFF2-40B4-BE49-F238E27FC236}">
                <a16:creationId xmlns:a16="http://schemas.microsoft.com/office/drawing/2014/main" id="{FCDC1114-0359-4A02-B5C5-7C30E1B243E9}"/>
              </a:ext>
            </a:extLst>
          </p:cNvPr>
          <p:cNvSpPr txBox="1"/>
          <p:nvPr/>
        </p:nvSpPr>
        <p:spPr>
          <a:xfrm>
            <a:off x="1547769" y="368427"/>
            <a:ext cx="1652631" cy="430887"/>
          </a:xfrm>
          <a:prstGeom prst="rect">
            <a:avLst/>
          </a:prstGeom>
          <a:noFill/>
        </p:spPr>
        <p:txBody>
          <a:bodyPr wrap="square" rtlCol="0">
            <a:spAutoFit/>
          </a:bodyPr>
          <a:lstStyle>
            <a:defPPr>
              <a:defRPr lang="en-US"/>
            </a:defPPr>
            <a:lvl1pPr>
              <a:defRPr sz="1100">
                <a:solidFill>
                  <a:srgbClr val="0070C0"/>
                </a:solidFill>
                <a:highlight>
                  <a:srgbClr val="FFFF00"/>
                </a:highlight>
              </a:defRPr>
            </a:lvl1pPr>
          </a:lstStyle>
          <a:p>
            <a:r>
              <a:rPr lang="en-US" dirty="0"/>
              <a:t>Need to move to HTTPS://</a:t>
            </a:r>
          </a:p>
        </p:txBody>
      </p:sp>
      <p:sp>
        <p:nvSpPr>
          <p:cNvPr id="17" name="TextBox 16">
            <a:extLst>
              <a:ext uri="{FF2B5EF4-FFF2-40B4-BE49-F238E27FC236}">
                <a16:creationId xmlns:a16="http://schemas.microsoft.com/office/drawing/2014/main" id="{73092B1F-FDB4-47D0-A532-E7525AB0F55E}"/>
              </a:ext>
            </a:extLst>
          </p:cNvPr>
          <p:cNvSpPr txBox="1"/>
          <p:nvPr/>
        </p:nvSpPr>
        <p:spPr>
          <a:xfrm>
            <a:off x="1149531" y="5914038"/>
            <a:ext cx="4223657" cy="430887"/>
          </a:xfrm>
          <a:prstGeom prst="rect">
            <a:avLst/>
          </a:prstGeom>
          <a:noFill/>
        </p:spPr>
        <p:txBody>
          <a:bodyPr wrap="square" rtlCol="0">
            <a:spAutoFit/>
          </a:bodyPr>
          <a:lstStyle/>
          <a:p>
            <a:r>
              <a:rPr lang="en-US" sz="1100" dirty="0">
                <a:solidFill>
                  <a:srgbClr val="0070C0"/>
                </a:solidFill>
                <a:highlight>
                  <a:srgbClr val="FFFF00"/>
                </a:highlight>
              </a:rPr>
              <a:t>This bar below must be seen for customers who have not logged in yet. Right now we can see it only after login.</a:t>
            </a:r>
          </a:p>
        </p:txBody>
      </p:sp>
      <p:pic>
        <p:nvPicPr>
          <p:cNvPr id="20" name="Picture 19">
            <a:extLst>
              <a:ext uri="{FF2B5EF4-FFF2-40B4-BE49-F238E27FC236}">
                <a16:creationId xmlns:a16="http://schemas.microsoft.com/office/drawing/2014/main" id="{AA40759E-0306-4835-9811-C304193EF031}"/>
              </a:ext>
            </a:extLst>
          </p:cNvPr>
          <p:cNvPicPr>
            <a:picLocks noChangeAspect="1"/>
          </p:cNvPicPr>
          <p:nvPr/>
        </p:nvPicPr>
        <p:blipFill>
          <a:blip r:embed="rId5"/>
          <a:stretch>
            <a:fillRect/>
          </a:stretch>
        </p:blipFill>
        <p:spPr>
          <a:xfrm>
            <a:off x="202391" y="6344925"/>
            <a:ext cx="12003175" cy="476316"/>
          </a:xfrm>
          <a:prstGeom prst="rect">
            <a:avLst/>
          </a:prstGeom>
        </p:spPr>
      </p:pic>
    </p:spTree>
    <p:extLst>
      <p:ext uri="{BB962C8B-B14F-4D97-AF65-F5344CB8AC3E}">
        <p14:creationId xmlns:p14="http://schemas.microsoft.com/office/powerpoint/2010/main" val="24214294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A65FF25-90C7-4F8E-A267-F8B69D635F5A}"/>
              </a:ext>
            </a:extLst>
          </p:cNvPr>
          <p:cNvPicPr>
            <a:picLocks noChangeAspect="1"/>
          </p:cNvPicPr>
          <p:nvPr/>
        </p:nvPicPr>
        <p:blipFill>
          <a:blip r:embed="rId2"/>
          <a:stretch>
            <a:fillRect/>
          </a:stretch>
        </p:blipFill>
        <p:spPr>
          <a:xfrm>
            <a:off x="-24629" y="505856"/>
            <a:ext cx="12216629" cy="6206836"/>
          </a:xfrm>
          <a:prstGeom prst="rect">
            <a:avLst/>
          </a:prstGeom>
        </p:spPr>
      </p:pic>
      <p:pic>
        <p:nvPicPr>
          <p:cNvPr id="4" name="Picture 3" descr="A picture containing drawing, food&#10;&#10;Description automatically generated">
            <a:extLst>
              <a:ext uri="{FF2B5EF4-FFF2-40B4-BE49-F238E27FC236}">
                <a16:creationId xmlns:a16="http://schemas.microsoft.com/office/drawing/2014/main" id="{42C0FB42-74CE-4845-B5D9-8A5DBA7867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0" y="415637"/>
            <a:ext cx="715934" cy="701964"/>
          </a:xfrm>
          <a:prstGeom prst="rect">
            <a:avLst/>
          </a:prstGeom>
        </p:spPr>
      </p:pic>
      <p:sp>
        <p:nvSpPr>
          <p:cNvPr id="5" name="Rectangle 4">
            <a:extLst>
              <a:ext uri="{FF2B5EF4-FFF2-40B4-BE49-F238E27FC236}">
                <a16:creationId xmlns:a16="http://schemas.microsoft.com/office/drawing/2014/main" id="{88681DAE-292A-461D-A1D0-3E413116BA25}"/>
              </a:ext>
            </a:extLst>
          </p:cNvPr>
          <p:cNvSpPr/>
          <p:nvPr/>
        </p:nvSpPr>
        <p:spPr>
          <a:xfrm>
            <a:off x="1126836" y="609600"/>
            <a:ext cx="803564" cy="35098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4D227D59-72AD-4592-8BCA-63B06EFE393F}"/>
              </a:ext>
            </a:extLst>
          </p:cNvPr>
          <p:cNvPicPr>
            <a:picLocks noChangeAspect="1"/>
          </p:cNvPicPr>
          <p:nvPr/>
        </p:nvPicPr>
        <p:blipFill>
          <a:blip r:embed="rId4"/>
          <a:stretch>
            <a:fillRect/>
          </a:stretch>
        </p:blipFill>
        <p:spPr>
          <a:xfrm>
            <a:off x="11390807" y="488999"/>
            <a:ext cx="592183" cy="592183"/>
          </a:xfrm>
          <a:prstGeom prst="rect">
            <a:avLst/>
          </a:prstGeom>
        </p:spPr>
      </p:pic>
      <p:sp>
        <p:nvSpPr>
          <p:cNvPr id="23" name="Rectangle 22">
            <a:extLst>
              <a:ext uri="{FF2B5EF4-FFF2-40B4-BE49-F238E27FC236}">
                <a16:creationId xmlns:a16="http://schemas.microsoft.com/office/drawing/2014/main" id="{74CC8017-0081-46DF-8280-FDE573433A15}"/>
              </a:ext>
            </a:extLst>
          </p:cNvPr>
          <p:cNvSpPr/>
          <p:nvPr/>
        </p:nvSpPr>
        <p:spPr>
          <a:xfrm>
            <a:off x="0" y="1375361"/>
            <a:ext cx="12007619" cy="4807131"/>
          </a:xfrm>
          <a:prstGeom prst="rect">
            <a:avLst/>
          </a:prstGeom>
          <a:solidFill>
            <a:schemeClr val="bg1">
              <a:lumMod val="8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5DD7EDC7-BE1A-44CC-A836-BA70009D63DE}"/>
              </a:ext>
            </a:extLst>
          </p:cNvPr>
          <p:cNvPicPr>
            <a:picLocks noChangeAspect="1"/>
          </p:cNvPicPr>
          <p:nvPr/>
        </p:nvPicPr>
        <p:blipFill>
          <a:blip r:embed="rId5"/>
          <a:stretch>
            <a:fillRect/>
          </a:stretch>
        </p:blipFill>
        <p:spPr>
          <a:xfrm>
            <a:off x="1496527" y="1353634"/>
            <a:ext cx="1388472" cy="476453"/>
          </a:xfrm>
          <a:prstGeom prst="rect">
            <a:avLst/>
          </a:prstGeom>
          <a:ln>
            <a:solidFill>
              <a:schemeClr val="tx1">
                <a:lumMod val="50000"/>
                <a:lumOff val="50000"/>
              </a:schemeClr>
            </a:solidFill>
          </a:ln>
        </p:spPr>
      </p:pic>
      <p:pic>
        <p:nvPicPr>
          <p:cNvPr id="16" name="Picture 15">
            <a:extLst>
              <a:ext uri="{FF2B5EF4-FFF2-40B4-BE49-F238E27FC236}">
                <a16:creationId xmlns:a16="http://schemas.microsoft.com/office/drawing/2014/main" id="{24A8810A-5059-446A-8293-48929BE506C3}"/>
              </a:ext>
            </a:extLst>
          </p:cNvPr>
          <p:cNvPicPr>
            <a:picLocks noChangeAspect="1"/>
          </p:cNvPicPr>
          <p:nvPr/>
        </p:nvPicPr>
        <p:blipFill>
          <a:blip r:embed="rId6"/>
          <a:stretch>
            <a:fillRect/>
          </a:stretch>
        </p:blipFill>
        <p:spPr>
          <a:xfrm>
            <a:off x="2980789" y="1353635"/>
            <a:ext cx="1337166" cy="352973"/>
          </a:xfrm>
          <a:prstGeom prst="rect">
            <a:avLst/>
          </a:prstGeom>
          <a:ln>
            <a:solidFill>
              <a:schemeClr val="tx1">
                <a:lumMod val="50000"/>
                <a:lumOff val="50000"/>
              </a:schemeClr>
            </a:solidFill>
          </a:ln>
        </p:spPr>
      </p:pic>
      <p:pic>
        <p:nvPicPr>
          <p:cNvPr id="20" name="Picture 19">
            <a:extLst>
              <a:ext uri="{FF2B5EF4-FFF2-40B4-BE49-F238E27FC236}">
                <a16:creationId xmlns:a16="http://schemas.microsoft.com/office/drawing/2014/main" id="{E71F43ED-A989-4FD6-B8BC-CDF7EE33E7DD}"/>
              </a:ext>
            </a:extLst>
          </p:cNvPr>
          <p:cNvPicPr>
            <a:picLocks noChangeAspect="1"/>
          </p:cNvPicPr>
          <p:nvPr/>
        </p:nvPicPr>
        <p:blipFill>
          <a:blip r:embed="rId7"/>
          <a:stretch>
            <a:fillRect/>
          </a:stretch>
        </p:blipFill>
        <p:spPr>
          <a:xfrm>
            <a:off x="4413745" y="1353636"/>
            <a:ext cx="1638813" cy="343858"/>
          </a:xfrm>
          <a:prstGeom prst="rect">
            <a:avLst/>
          </a:prstGeom>
          <a:ln>
            <a:solidFill>
              <a:schemeClr val="tx1">
                <a:lumMod val="50000"/>
                <a:lumOff val="50000"/>
              </a:schemeClr>
            </a:solidFill>
          </a:ln>
        </p:spPr>
      </p:pic>
      <p:pic>
        <p:nvPicPr>
          <p:cNvPr id="22" name="Picture 21">
            <a:extLst>
              <a:ext uri="{FF2B5EF4-FFF2-40B4-BE49-F238E27FC236}">
                <a16:creationId xmlns:a16="http://schemas.microsoft.com/office/drawing/2014/main" id="{A7E171F8-7DC1-49A5-B6D1-D5999106C5BA}"/>
              </a:ext>
            </a:extLst>
          </p:cNvPr>
          <p:cNvPicPr>
            <a:picLocks noChangeAspect="1"/>
          </p:cNvPicPr>
          <p:nvPr/>
        </p:nvPicPr>
        <p:blipFill>
          <a:blip r:embed="rId8"/>
          <a:stretch>
            <a:fillRect/>
          </a:stretch>
        </p:blipFill>
        <p:spPr>
          <a:xfrm>
            <a:off x="-24629" y="1055398"/>
            <a:ext cx="11911829" cy="304843"/>
          </a:xfrm>
          <a:prstGeom prst="rect">
            <a:avLst/>
          </a:prstGeom>
        </p:spPr>
      </p:pic>
      <p:pic>
        <p:nvPicPr>
          <p:cNvPr id="26" name="Picture 25">
            <a:extLst>
              <a:ext uri="{FF2B5EF4-FFF2-40B4-BE49-F238E27FC236}">
                <a16:creationId xmlns:a16="http://schemas.microsoft.com/office/drawing/2014/main" id="{6C3D3383-B9C7-4DFB-85F7-0F4C0373BF61}"/>
              </a:ext>
            </a:extLst>
          </p:cNvPr>
          <p:cNvPicPr>
            <a:picLocks noChangeAspect="1"/>
          </p:cNvPicPr>
          <p:nvPr/>
        </p:nvPicPr>
        <p:blipFill>
          <a:blip r:embed="rId9"/>
          <a:stretch>
            <a:fillRect/>
          </a:stretch>
        </p:blipFill>
        <p:spPr>
          <a:xfrm>
            <a:off x="6148348" y="1377099"/>
            <a:ext cx="1725699" cy="323568"/>
          </a:xfrm>
          <a:prstGeom prst="rect">
            <a:avLst/>
          </a:prstGeom>
          <a:ln>
            <a:solidFill>
              <a:schemeClr val="tx1">
                <a:lumMod val="50000"/>
                <a:lumOff val="50000"/>
              </a:schemeClr>
            </a:solidFill>
          </a:ln>
        </p:spPr>
      </p:pic>
      <p:pic>
        <p:nvPicPr>
          <p:cNvPr id="28" name="Picture 27">
            <a:extLst>
              <a:ext uri="{FF2B5EF4-FFF2-40B4-BE49-F238E27FC236}">
                <a16:creationId xmlns:a16="http://schemas.microsoft.com/office/drawing/2014/main" id="{3EB3B432-8F85-415F-9ACD-E2C264D3742F}"/>
              </a:ext>
            </a:extLst>
          </p:cNvPr>
          <p:cNvPicPr>
            <a:picLocks noChangeAspect="1"/>
          </p:cNvPicPr>
          <p:nvPr/>
        </p:nvPicPr>
        <p:blipFill>
          <a:blip r:embed="rId10"/>
          <a:stretch>
            <a:fillRect/>
          </a:stretch>
        </p:blipFill>
        <p:spPr>
          <a:xfrm>
            <a:off x="48995" y="1375361"/>
            <a:ext cx="1388472" cy="291781"/>
          </a:xfrm>
          <a:prstGeom prst="rect">
            <a:avLst/>
          </a:prstGeom>
          <a:ln>
            <a:solidFill>
              <a:schemeClr val="tx1">
                <a:lumMod val="50000"/>
                <a:lumOff val="50000"/>
              </a:schemeClr>
            </a:solidFill>
          </a:ln>
        </p:spPr>
      </p:pic>
      <p:pic>
        <p:nvPicPr>
          <p:cNvPr id="30" name="Picture 29">
            <a:extLst>
              <a:ext uri="{FF2B5EF4-FFF2-40B4-BE49-F238E27FC236}">
                <a16:creationId xmlns:a16="http://schemas.microsoft.com/office/drawing/2014/main" id="{15D0F883-A070-4584-AB7B-E1CC3697FD08}"/>
              </a:ext>
            </a:extLst>
          </p:cNvPr>
          <p:cNvPicPr>
            <a:picLocks noChangeAspect="1"/>
          </p:cNvPicPr>
          <p:nvPr/>
        </p:nvPicPr>
        <p:blipFill>
          <a:blip r:embed="rId11"/>
          <a:stretch>
            <a:fillRect/>
          </a:stretch>
        </p:blipFill>
        <p:spPr>
          <a:xfrm>
            <a:off x="403514" y="1787972"/>
            <a:ext cx="9524257" cy="4301277"/>
          </a:xfrm>
          <a:prstGeom prst="rect">
            <a:avLst/>
          </a:prstGeom>
          <a:ln>
            <a:noFill/>
          </a:ln>
          <a:effectLst>
            <a:outerShdw blurRad="292100" dist="139700" dir="2700000" algn="tl" rotWithShape="0">
              <a:srgbClr val="333333">
                <a:alpha val="65000"/>
              </a:srgbClr>
            </a:outerShdw>
          </a:effectLst>
        </p:spPr>
      </p:pic>
      <p:sp>
        <p:nvSpPr>
          <p:cNvPr id="31" name="TextBox 30">
            <a:extLst>
              <a:ext uri="{FF2B5EF4-FFF2-40B4-BE49-F238E27FC236}">
                <a16:creationId xmlns:a16="http://schemas.microsoft.com/office/drawing/2014/main" id="{28A78865-7D35-45B6-9045-D488CF6528FB}"/>
              </a:ext>
            </a:extLst>
          </p:cNvPr>
          <p:cNvSpPr txBox="1"/>
          <p:nvPr/>
        </p:nvSpPr>
        <p:spPr>
          <a:xfrm>
            <a:off x="4528456" y="0"/>
            <a:ext cx="7358743" cy="369332"/>
          </a:xfrm>
          <a:prstGeom prst="rect">
            <a:avLst/>
          </a:prstGeom>
          <a:noFill/>
        </p:spPr>
        <p:txBody>
          <a:bodyPr wrap="square" rtlCol="0">
            <a:spAutoFit/>
          </a:bodyPr>
          <a:lstStyle/>
          <a:p>
            <a:r>
              <a:rPr lang="en-US" dirty="0">
                <a:highlight>
                  <a:srgbClr val="FFFF00"/>
                </a:highlight>
              </a:rPr>
              <a:t>Menu bar on top; Train template will be grayed if user is not admin</a:t>
            </a:r>
          </a:p>
        </p:txBody>
      </p:sp>
    </p:spTree>
    <p:extLst>
      <p:ext uri="{BB962C8B-B14F-4D97-AF65-F5344CB8AC3E}">
        <p14:creationId xmlns:p14="http://schemas.microsoft.com/office/powerpoint/2010/main" val="30272522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A65FF25-90C7-4F8E-A267-F8B69D635F5A}"/>
              </a:ext>
            </a:extLst>
          </p:cNvPr>
          <p:cNvPicPr>
            <a:picLocks noChangeAspect="1"/>
          </p:cNvPicPr>
          <p:nvPr/>
        </p:nvPicPr>
        <p:blipFill>
          <a:blip r:embed="rId2"/>
          <a:stretch>
            <a:fillRect/>
          </a:stretch>
        </p:blipFill>
        <p:spPr>
          <a:xfrm>
            <a:off x="-24629" y="505856"/>
            <a:ext cx="12216629" cy="6206836"/>
          </a:xfrm>
          <a:prstGeom prst="rect">
            <a:avLst/>
          </a:prstGeom>
        </p:spPr>
      </p:pic>
      <p:pic>
        <p:nvPicPr>
          <p:cNvPr id="4" name="Picture 3" descr="A picture containing drawing, food&#10;&#10;Description automatically generated">
            <a:extLst>
              <a:ext uri="{FF2B5EF4-FFF2-40B4-BE49-F238E27FC236}">
                <a16:creationId xmlns:a16="http://schemas.microsoft.com/office/drawing/2014/main" id="{42C0FB42-74CE-4845-B5D9-8A5DBA7867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0" y="415637"/>
            <a:ext cx="715934" cy="701964"/>
          </a:xfrm>
          <a:prstGeom prst="rect">
            <a:avLst/>
          </a:prstGeom>
        </p:spPr>
      </p:pic>
      <p:sp>
        <p:nvSpPr>
          <p:cNvPr id="5" name="Rectangle 4">
            <a:extLst>
              <a:ext uri="{FF2B5EF4-FFF2-40B4-BE49-F238E27FC236}">
                <a16:creationId xmlns:a16="http://schemas.microsoft.com/office/drawing/2014/main" id="{88681DAE-292A-461D-A1D0-3E413116BA25}"/>
              </a:ext>
            </a:extLst>
          </p:cNvPr>
          <p:cNvSpPr/>
          <p:nvPr/>
        </p:nvSpPr>
        <p:spPr>
          <a:xfrm>
            <a:off x="1126836" y="609600"/>
            <a:ext cx="803564" cy="35098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4D227D59-72AD-4592-8BCA-63B06EFE393F}"/>
              </a:ext>
            </a:extLst>
          </p:cNvPr>
          <p:cNvPicPr>
            <a:picLocks noChangeAspect="1"/>
          </p:cNvPicPr>
          <p:nvPr/>
        </p:nvPicPr>
        <p:blipFill>
          <a:blip r:embed="rId4"/>
          <a:stretch>
            <a:fillRect/>
          </a:stretch>
        </p:blipFill>
        <p:spPr>
          <a:xfrm>
            <a:off x="11390807" y="488999"/>
            <a:ext cx="592183" cy="592183"/>
          </a:xfrm>
          <a:prstGeom prst="rect">
            <a:avLst/>
          </a:prstGeom>
        </p:spPr>
      </p:pic>
      <p:sp>
        <p:nvSpPr>
          <p:cNvPr id="23" name="Rectangle 22">
            <a:extLst>
              <a:ext uri="{FF2B5EF4-FFF2-40B4-BE49-F238E27FC236}">
                <a16:creationId xmlns:a16="http://schemas.microsoft.com/office/drawing/2014/main" id="{74CC8017-0081-46DF-8280-FDE573433A15}"/>
              </a:ext>
            </a:extLst>
          </p:cNvPr>
          <p:cNvSpPr/>
          <p:nvPr/>
        </p:nvSpPr>
        <p:spPr>
          <a:xfrm>
            <a:off x="0" y="1375361"/>
            <a:ext cx="12007619" cy="4807131"/>
          </a:xfrm>
          <a:prstGeom prst="rect">
            <a:avLst/>
          </a:prstGeom>
          <a:solidFill>
            <a:schemeClr val="bg1">
              <a:lumMod val="8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5DD7EDC7-BE1A-44CC-A836-BA70009D63DE}"/>
              </a:ext>
            </a:extLst>
          </p:cNvPr>
          <p:cNvPicPr>
            <a:picLocks noChangeAspect="1"/>
          </p:cNvPicPr>
          <p:nvPr/>
        </p:nvPicPr>
        <p:blipFill>
          <a:blip r:embed="rId5"/>
          <a:stretch>
            <a:fillRect/>
          </a:stretch>
        </p:blipFill>
        <p:spPr>
          <a:xfrm>
            <a:off x="1496527" y="1353634"/>
            <a:ext cx="1388472" cy="476453"/>
          </a:xfrm>
          <a:prstGeom prst="rect">
            <a:avLst/>
          </a:prstGeom>
          <a:ln>
            <a:solidFill>
              <a:schemeClr val="tx1">
                <a:lumMod val="50000"/>
                <a:lumOff val="50000"/>
              </a:schemeClr>
            </a:solidFill>
          </a:ln>
        </p:spPr>
      </p:pic>
      <p:pic>
        <p:nvPicPr>
          <p:cNvPr id="16" name="Picture 15">
            <a:extLst>
              <a:ext uri="{FF2B5EF4-FFF2-40B4-BE49-F238E27FC236}">
                <a16:creationId xmlns:a16="http://schemas.microsoft.com/office/drawing/2014/main" id="{24A8810A-5059-446A-8293-48929BE506C3}"/>
              </a:ext>
            </a:extLst>
          </p:cNvPr>
          <p:cNvPicPr>
            <a:picLocks noChangeAspect="1"/>
          </p:cNvPicPr>
          <p:nvPr/>
        </p:nvPicPr>
        <p:blipFill>
          <a:blip r:embed="rId6"/>
          <a:stretch>
            <a:fillRect/>
          </a:stretch>
        </p:blipFill>
        <p:spPr>
          <a:xfrm>
            <a:off x="2980789" y="1353635"/>
            <a:ext cx="1337166" cy="352973"/>
          </a:xfrm>
          <a:prstGeom prst="rect">
            <a:avLst/>
          </a:prstGeom>
          <a:ln>
            <a:solidFill>
              <a:schemeClr val="tx1">
                <a:lumMod val="50000"/>
                <a:lumOff val="50000"/>
              </a:schemeClr>
            </a:solidFill>
          </a:ln>
        </p:spPr>
      </p:pic>
      <p:pic>
        <p:nvPicPr>
          <p:cNvPr id="20" name="Picture 19">
            <a:extLst>
              <a:ext uri="{FF2B5EF4-FFF2-40B4-BE49-F238E27FC236}">
                <a16:creationId xmlns:a16="http://schemas.microsoft.com/office/drawing/2014/main" id="{E71F43ED-A989-4FD6-B8BC-CDF7EE33E7DD}"/>
              </a:ext>
            </a:extLst>
          </p:cNvPr>
          <p:cNvPicPr>
            <a:picLocks noChangeAspect="1"/>
          </p:cNvPicPr>
          <p:nvPr/>
        </p:nvPicPr>
        <p:blipFill>
          <a:blip r:embed="rId7"/>
          <a:stretch>
            <a:fillRect/>
          </a:stretch>
        </p:blipFill>
        <p:spPr>
          <a:xfrm>
            <a:off x="4413745" y="1353636"/>
            <a:ext cx="1638813" cy="343858"/>
          </a:xfrm>
          <a:prstGeom prst="rect">
            <a:avLst/>
          </a:prstGeom>
          <a:ln>
            <a:solidFill>
              <a:schemeClr val="tx1">
                <a:lumMod val="50000"/>
                <a:lumOff val="50000"/>
              </a:schemeClr>
            </a:solidFill>
          </a:ln>
        </p:spPr>
      </p:pic>
      <p:pic>
        <p:nvPicPr>
          <p:cNvPr id="22" name="Picture 21">
            <a:extLst>
              <a:ext uri="{FF2B5EF4-FFF2-40B4-BE49-F238E27FC236}">
                <a16:creationId xmlns:a16="http://schemas.microsoft.com/office/drawing/2014/main" id="{A7E171F8-7DC1-49A5-B6D1-D5999106C5BA}"/>
              </a:ext>
            </a:extLst>
          </p:cNvPr>
          <p:cNvPicPr>
            <a:picLocks noChangeAspect="1"/>
          </p:cNvPicPr>
          <p:nvPr/>
        </p:nvPicPr>
        <p:blipFill>
          <a:blip r:embed="rId8"/>
          <a:stretch>
            <a:fillRect/>
          </a:stretch>
        </p:blipFill>
        <p:spPr>
          <a:xfrm>
            <a:off x="-24629" y="1055398"/>
            <a:ext cx="11911829" cy="304843"/>
          </a:xfrm>
          <a:prstGeom prst="rect">
            <a:avLst/>
          </a:prstGeom>
        </p:spPr>
      </p:pic>
      <p:pic>
        <p:nvPicPr>
          <p:cNvPr id="26" name="Picture 25">
            <a:extLst>
              <a:ext uri="{FF2B5EF4-FFF2-40B4-BE49-F238E27FC236}">
                <a16:creationId xmlns:a16="http://schemas.microsoft.com/office/drawing/2014/main" id="{6C3D3383-B9C7-4DFB-85F7-0F4C0373BF61}"/>
              </a:ext>
            </a:extLst>
          </p:cNvPr>
          <p:cNvPicPr>
            <a:picLocks noChangeAspect="1"/>
          </p:cNvPicPr>
          <p:nvPr/>
        </p:nvPicPr>
        <p:blipFill>
          <a:blip r:embed="rId9"/>
          <a:stretch>
            <a:fillRect/>
          </a:stretch>
        </p:blipFill>
        <p:spPr>
          <a:xfrm>
            <a:off x="6148348" y="1377099"/>
            <a:ext cx="1725699" cy="323568"/>
          </a:xfrm>
          <a:prstGeom prst="rect">
            <a:avLst/>
          </a:prstGeom>
          <a:ln>
            <a:solidFill>
              <a:schemeClr val="tx1">
                <a:lumMod val="50000"/>
                <a:lumOff val="50000"/>
              </a:schemeClr>
            </a:solidFill>
          </a:ln>
        </p:spPr>
      </p:pic>
      <p:pic>
        <p:nvPicPr>
          <p:cNvPr id="28" name="Picture 27">
            <a:extLst>
              <a:ext uri="{FF2B5EF4-FFF2-40B4-BE49-F238E27FC236}">
                <a16:creationId xmlns:a16="http://schemas.microsoft.com/office/drawing/2014/main" id="{3EB3B432-8F85-415F-9ACD-E2C264D3742F}"/>
              </a:ext>
            </a:extLst>
          </p:cNvPr>
          <p:cNvPicPr>
            <a:picLocks noChangeAspect="1"/>
          </p:cNvPicPr>
          <p:nvPr/>
        </p:nvPicPr>
        <p:blipFill>
          <a:blip r:embed="rId10"/>
          <a:stretch>
            <a:fillRect/>
          </a:stretch>
        </p:blipFill>
        <p:spPr>
          <a:xfrm>
            <a:off x="48995" y="1375361"/>
            <a:ext cx="1388472" cy="291781"/>
          </a:xfrm>
          <a:prstGeom prst="rect">
            <a:avLst/>
          </a:prstGeom>
          <a:ln>
            <a:solidFill>
              <a:schemeClr val="tx1">
                <a:lumMod val="50000"/>
                <a:lumOff val="50000"/>
              </a:schemeClr>
            </a:solidFill>
          </a:ln>
        </p:spPr>
      </p:pic>
      <p:sp>
        <p:nvSpPr>
          <p:cNvPr id="31" name="TextBox 30">
            <a:extLst>
              <a:ext uri="{FF2B5EF4-FFF2-40B4-BE49-F238E27FC236}">
                <a16:creationId xmlns:a16="http://schemas.microsoft.com/office/drawing/2014/main" id="{28A78865-7D35-45B6-9045-D488CF6528FB}"/>
              </a:ext>
            </a:extLst>
          </p:cNvPr>
          <p:cNvSpPr txBox="1"/>
          <p:nvPr/>
        </p:nvSpPr>
        <p:spPr>
          <a:xfrm>
            <a:off x="4528456" y="0"/>
            <a:ext cx="7358743" cy="369332"/>
          </a:xfrm>
          <a:prstGeom prst="rect">
            <a:avLst/>
          </a:prstGeom>
          <a:noFill/>
        </p:spPr>
        <p:txBody>
          <a:bodyPr wrap="square" rtlCol="0">
            <a:spAutoFit/>
          </a:bodyPr>
          <a:lstStyle/>
          <a:p>
            <a:r>
              <a:rPr lang="en-US" dirty="0">
                <a:highlight>
                  <a:srgbClr val="FFFF00"/>
                </a:highlight>
              </a:rPr>
              <a:t>Menu bar on top; Train template uses entire screen</a:t>
            </a:r>
          </a:p>
        </p:txBody>
      </p:sp>
      <p:pic>
        <p:nvPicPr>
          <p:cNvPr id="7" name="Picture 6">
            <a:extLst>
              <a:ext uri="{FF2B5EF4-FFF2-40B4-BE49-F238E27FC236}">
                <a16:creationId xmlns:a16="http://schemas.microsoft.com/office/drawing/2014/main" id="{D825EC2E-160A-48F8-B5E0-06D711260798}"/>
              </a:ext>
            </a:extLst>
          </p:cNvPr>
          <p:cNvPicPr>
            <a:picLocks noChangeAspect="1"/>
          </p:cNvPicPr>
          <p:nvPr/>
        </p:nvPicPr>
        <p:blipFill>
          <a:blip r:embed="rId11"/>
          <a:stretch>
            <a:fillRect/>
          </a:stretch>
        </p:blipFill>
        <p:spPr>
          <a:xfrm>
            <a:off x="48995" y="1845207"/>
            <a:ext cx="5820582" cy="4095092"/>
          </a:xfrm>
          <a:prstGeom prst="rect">
            <a:avLst/>
          </a:prstGeom>
        </p:spPr>
      </p:pic>
      <p:sp>
        <p:nvSpPr>
          <p:cNvPr id="8" name="Rectangle: Rounded Corners 7">
            <a:extLst>
              <a:ext uri="{FF2B5EF4-FFF2-40B4-BE49-F238E27FC236}">
                <a16:creationId xmlns:a16="http://schemas.microsoft.com/office/drawing/2014/main" id="{0CDDB9F7-2801-47A3-992B-BC3DABC3B058}"/>
              </a:ext>
            </a:extLst>
          </p:cNvPr>
          <p:cNvSpPr/>
          <p:nvPr/>
        </p:nvSpPr>
        <p:spPr>
          <a:xfrm>
            <a:off x="6322425" y="1970831"/>
            <a:ext cx="4572000" cy="3831771"/>
          </a:xfrm>
          <a:prstGeom prst="roundRect">
            <a:avLst/>
          </a:prstGeom>
        </p:spPr>
        <p:style>
          <a:lnRef idx="2">
            <a:schemeClr val="dk1"/>
          </a:lnRef>
          <a:fillRef idx="1">
            <a:schemeClr val="lt1"/>
          </a:fillRef>
          <a:effectRef idx="0">
            <a:schemeClr val="dk1"/>
          </a:effectRef>
          <a:fontRef idx="minor">
            <a:schemeClr val="dk1"/>
          </a:fontRef>
        </p:style>
        <p:txBody>
          <a:bodyPr rtlCol="0" anchor="t"/>
          <a:lstStyle/>
          <a:p>
            <a:r>
              <a:rPr lang="en-US" sz="1400" dirty="0">
                <a:solidFill>
                  <a:schemeClr val="tx1"/>
                </a:solidFill>
              </a:rPr>
              <a:t>Template attributes:</a:t>
            </a:r>
          </a:p>
          <a:p>
            <a:endParaRPr lang="en-US" sz="1400" dirty="0"/>
          </a:p>
          <a:p>
            <a:pPr marL="0" lvl="1"/>
            <a:r>
              <a:rPr lang="en-US" sz="1050" dirty="0">
                <a:solidFill>
                  <a:schemeClr val="tx1"/>
                </a:solidFill>
              </a:rPr>
              <a:t>Description: </a:t>
            </a:r>
            <a:r>
              <a:rPr lang="en-US" sz="1000" dirty="0">
                <a:solidFill>
                  <a:srgbClr val="0070C0"/>
                </a:solidFill>
              </a:rPr>
              <a:t>(entered by user)</a:t>
            </a:r>
          </a:p>
          <a:p>
            <a:pPr marL="0" lvl="1"/>
            <a:r>
              <a:rPr lang="en-US" sz="1050" dirty="0">
                <a:solidFill>
                  <a:schemeClr val="tx1"/>
                </a:solidFill>
              </a:rPr>
              <a:t>Template type: </a:t>
            </a:r>
            <a:r>
              <a:rPr lang="en-US" sz="1000" dirty="0">
                <a:solidFill>
                  <a:srgbClr val="0070C0"/>
                </a:solidFill>
              </a:rPr>
              <a:t>(drop down)</a:t>
            </a:r>
          </a:p>
          <a:p>
            <a:pPr marL="0" lvl="1" indent="0">
              <a:buNone/>
            </a:pPr>
            <a:r>
              <a:rPr lang="en-US" sz="1050" dirty="0">
                <a:solidFill>
                  <a:schemeClr val="tx1"/>
                </a:solidFill>
              </a:rPr>
              <a:t>Status: </a:t>
            </a:r>
            <a:r>
              <a:rPr lang="en-US" sz="1000" dirty="0">
                <a:solidFill>
                  <a:srgbClr val="0070C0"/>
                </a:solidFill>
              </a:rPr>
              <a:t>Active, Inactive or Deleted</a:t>
            </a:r>
          </a:p>
          <a:p>
            <a:pPr marL="0" lvl="1" indent="0">
              <a:buNone/>
            </a:pPr>
            <a:r>
              <a:rPr lang="en-US" sz="1000" dirty="0">
                <a:solidFill>
                  <a:srgbClr val="0070C0"/>
                </a:solidFill>
              </a:rPr>
              <a:t>Parent template: (display drop down of available parent templates only if template type selected above is child)</a:t>
            </a:r>
            <a:endParaRPr lang="en-US" sz="1050" dirty="0">
              <a:solidFill>
                <a:schemeClr val="tx1"/>
              </a:solidFill>
            </a:endParaRPr>
          </a:p>
          <a:p>
            <a:pPr marL="0" lvl="1" indent="0">
              <a:buNone/>
            </a:pPr>
            <a:r>
              <a:rPr lang="en-US" sz="1050" dirty="0">
                <a:solidFill>
                  <a:schemeClr val="tx1"/>
                </a:solidFill>
              </a:rPr>
              <a:t>Kit IDs: </a:t>
            </a:r>
            <a:r>
              <a:rPr lang="en-US" sz="1000" dirty="0">
                <a:solidFill>
                  <a:srgbClr val="0070C0"/>
                </a:solidFill>
              </a:rPr>
              <a:t>(user can see drop down of kit ids with option of creating new kit id)</a:t>
            </a:r>
          </a:p>
          <a:p>
            <a:pPr marL="0" lvl="1"/>
            <a:endParaRPr lang="en-US" sz="1000" dirty="0">
              <a:solidFill>
                <a:srgbClr val="0070C0"/>
              </a:solidFill>
            </a:endParaRPr>
          </a:p>
          <a:p>
            <a:endParaRPr lang="en-US" sz="1050" dirty="0">
              <a:solidFill>
                <a:schemeClr val="tx1"/>
              </a:solidFill>
            </a:endParaRPr>
          </a:p>
          <a:p>
            <a:endParaRPr lang="en-US" sz="1050" dirty="0">
              <a:solidFill>
                <a:schemeClr val="tx1"/>
              </a:solidFill>
            </a:endParaRPr>
          </a:p>
          <a:p>
            <a:endParaRPr lang="en-US" sz="1050" dirty="0">
              <a:solidFill>
                <a:schemeClr val="tx1"/>
              </a:solidFill>
            </a:endParaRPr>
          </a:p>
          <a:p>
            <a:r>
              <a:rPr lang="en-US" sz="1050" dirty="0">
                <a:solidFill>
                  <a:schemeClr val="tx1"/>
                </a:solidFill>
              </a:rPr>
              <a:t>------------------------------</a:t>
            </a:r>
          </a:p>
          <a:p>
            <a:endParaRPr lang="en-US" sz="1050" dirty="0">
              <a:solidFill>
                <a:schemeClr val="tx1"/>
              </a:solidFill>
            </a:endParaRPr>
          </a:p>
          <a:p>
            <a:r>
              <a:rPr lang="en-US" sz="1050" dirty="0">
                <a:solidFill>
                  <a:schemeClr val="tx1"/>
                </a:solidFill>
              </a:rPr>
              <a:t>Filename found: (from upload)</a:t>
            </a:r>
          </a:p>
          <a:p>
            <a:r>
              <a:rPr lang="en-US" sz="1050" dirty="0">
                <a:solidFill>
                  <a:schemeClr val="tx1"/>
                </a:solidFill>
              </a:rPr>
              <a:t>Template version: (assigned by system)</a:t>
            </a:r>
          </a:p>
          <a:p>
            <a:r>
              <a:rPr lang="en-US" sz="1050" dirty="0">
                <a:solidFill>
                  <a:schemeClr val="tx1"/>
                </a:solidFill>
              </a:rPr>
              <a:t>Template id: (assigned by system)</a:t>
            </a:r>
          </a:p>
          <a:p>
            <a:pPr marL="0" lvl="1" indent="0">
              <a:buNone/>
            </a:pPr>
            <a:r>
              <a:rPr lang="en-US" sz="1050" dirty="0">
                <a:solidFill>
                  <a:schemeClr val="tx1"/>
                </a:solidFill>
              </a:rPr>
              <a:t>Created by: __  on __</a:t>
            </a:r>
          </a:p>
          <a:p>
            <a:pPr marL="0" lvl="1" indent="0">
              <a:buNone/>
            </a:pPr>
            <a:r>
              <a:rPr lang="en-US" sz="1050" dirty="0">
                <a:solidFill>
                  <a:schemeClr val="tx1"/>
                </a:solidFill>
              </a:rPr>
              <a:t>Last edited by:  __ on __</a:t>
            </a:r>
          </a:p>
          <a:p>
            <a:r>
              <a:rPr lang="en-US" sz="1050" dirty="0">
                <a:solidFill>
                  <a:schemeClr val="tx1"/>
                </a:solidFill>
              </a:rPr>
              <a:t>… add any other attributes we need to display</a:t>
            </a:r>
          </a:p>
          <a:p>
            <a:endParaRPr lang="en-US" sz="1400" dirty="0">
              <a:solidFill>
                <a:schemeClr val="tx1"/>
              </a:solidFill>
            </a:endParaRPr>
          </a:p>
        </p:txBody>
      </p:sp>
      <p:pic>
        <p:nvPicPr>
          <p:cNvPr id="10" name="Picture 9">
            <a:extLst>
              <a:ext uri="{FF2B5EF4-FFF2-40B4-BE49-F238E27FC236}">
                <a16:creationId xmlns:a16="http://schemas.microsoft.com/office/drawing/2014/main" id="{93EA39AE-3AB3-425A-AA4C-A4138D9E7A12}"/>
              </a:ext>
            </a:extLst>
          </p:cNvPr>
          <p:cNvPicPr>
            <a:picLocks noChangeAspect="1"/>
          </p:cNvPicPr>
          <p:nvPr/>
        </p:nvPicPr>
        <p:blipFill>
          <a:blip r:embed="rId12"/>
          <a:stretch>
            <a:fillRect/>
          </a:stretch>
        </p:blipFill>
        <p:spPr>
          <a:xfrm>
            <a:off x="9301144" y="3696743"/>
            <a:ext cx="420658" cy="379949"/>
          </a:xfrm>
          <a:prstGeom prst="rect">
            <a:avLst/>
          </a:prstGeom>
        </p:spPr>
      </p:pic>
      <p:sp>
        <p:nvSpPr>
          <p:cNvPr id="11" name="TextBox 10">
            <a:extLst>
              <a:ext uri="{FF2B5EF4-FFF2-40B4-BE49-F238E27FC236}">
                <a16:creationId xmlns:a16="http://schemas.microsoft.com/office/drawing/2014/main" id="{651A8271-863B-4F25-ABCB-C08333A1085B}"/>
              </a:ext>
            </a:extLst>
          </p:cNvPr>
          <p:cNvSpPr txBox="1"/>
          <p:nvPr/>
        </p:nvSpPr>
        <p:spPr>
          <a:xfrm>
            <a:off x="0" y="-1558"/>
            <a:ext cx="1864265"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highlight>
                  <a:srgbClr val="00FFFF"/>
                </a:highlight>
                <a:uLnTx/>
                <a:uFillTx/>
                <a:latin typeface="Calibri" panose="020F0502020204030204"/>
                <a:ea typeface="+mn-ea"/>
                <a:cs typeface="+mn-cs"/>
              </a:rPr>
              <a:t>Template training</a:t>
            </a:r>
          </a:p>
        </p:txBody>
      </p:sp>
    </p:spTree>
    <p:extLst>
      <p:ext uri="{BB962C8B-B14F-4D97-AF65-F5344CB8AC3E}">
        <p14:creationId xmlns:p14="http://schemas.microsoft.com/office/powerpoint/2010/main" val="11732915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A65FF25-90C7-4F8E-A267-F8B69D635F5A}"/>
              </a:ext>
            </a:extLst>
          </p:cNvPr>
          <p:cNvPicPr>
            <a:picLocks noChangeAspect="1"/>
          </p:cNvPicPr>
          <p:nvPr/>
        </p:nvPicPr>
        <p:blipFill>
          <a:blip r:embed="rId2"/>
          <a:stretch>
            <a:fillRect/>
          </a:stretch>
        </p:blipFill>
        <p:spPr>
          <a:xfrm>
            <a:off x="-24629" y="505856"/>
            <a:ext cx="12216629" cy="6206836"/>
          </a:xfrm>
          <a:prstGeom prst="rect">
            <a:avLst/>
          </a:prstGeom>
        </p:spPr>
      </p:pic>
      <p:pic>
        <p:nvPicPr>
          <p:cNvPr id="4" name="Picture 3" descr="A picture containing drawing, food&#10;&#10;Description automatically generated">
            <a:extLst>
              <a:ext uri="{FF2B5EF4-FFF2-40B4-BE49-F238E27FC236}">
                <a16:creationId xmlns:a16="http://schemas.microsoft.com/office/drawing/2014/main" id="{42C0FB42-74CE-4845-B5D9-8A5DBA7867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0" y="415637"/>
            <a:ext cx="715934" cy="701964"/>
          </a:xfrm>
          <a:prstGeom prst="rect">
            <a:avLst/>
          </a:prstGeom>
        </p:spPr>
      </p:pic>
      <p:sp>
        <p:nvSpPr>
          <p:cNvPr id="5" name="Rectangle 4">
            <a:extLst>
              <a:ext uri="{FF2B5EF4-FFF2-40B4-BE49-F238E27FC236}">
                <a16:creationId xmlns:a16="http://schemas.microsoft.com/office/drawing/2014/main" id="{88681DAE-292A-461D-A1D0-3E413116BA25}"/>
              </a:ext>
            </a:extLst>
          </p:cNvPr>
          <p:cNvSpPr/>
          <p:nvPr/>
        </p:nvSpPr>
        <p:spPr>
          <a:xfrm>
            <a:off x="1126836" y="609600"/>
            <a:ext cx="803564" cy="35098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4D227D59-72AD-4592-8BCA-63B06EFE393F}"/>
              </a:ext>
            </a:extLst>
          </p:cNvPr>
          <p:cNvPicPr>
            <a:picLocks noChangeAspect="1"/>
          </p:cNvPicPr>
          <p:nvPr/>
        </p:nvPicPr>
        <p:blipFill>
          <a:blip r:embed="rId4"/>
          <a:stretch>
            <a:fillRect/>
          </a:stretch>
        </p:blipFill>
        <p:spPr>
          <a:xfrm>
            <a:off x="11390807" y="488999"/>
            <a:ext cx="592183" cy="592183"/>
          </a:xfrm>
          <a:prstGeom prst="rect">
            <a:avLst/>
          </a:prstGeom>
        </p:spPr>
      </p:pic>
      <p:sp>
        <p:nvSpPr>
          <p:cNvPr id="23" name="Rectangle 22">
            <a:extLst>
              <a:ext uri="{FF2B5EF4-FFF2-40B4-BE49-F238E27FC236}">
                <a16:creationId xmlns:a16="http://schemas.microsoft.com/office/drawing/2014/main" id="{74CC8017-0081-46DF-8280-FDE573433A15}"/>
              </a:ext>
            </a:extLst>
          </p:cNvPr>
          <p:cNvSpPr/>
          <p:nvPr/>
        </p:nvSpPr>
        <p:spPr>
          <a:xfrm>
            <a:off x="-24629" y="1471087"/>
            <a:ext cx="12007619" cy="4807131"/>
          </a:xfrm>
          <a:prstGeom prst="rect">
            <a:avLst/>
          </a:prstGeom>
          <a:solidFill>
            <a:schemeClr val="bg1">
              <a:lumMod val="8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5DD7EDC7-BE1A-44CC-A836-BA70009D63DE}"/>
              </a:ext>
            </a:extLst>
          </p:cNvPr>
          <p:cNvPicPr>
            <a:picLocks noChangeAspect="1"/>
          </p:cNvPicPr>
          <p:nvPr/>
        </p:nvPicPr>
        <p:blipFill>
          <a:blip r:embed="rId5"/>
          <a:stretch>
            <a:fillRect/>
          </a:stretch>
        </p:blipFill>
        <p:spPr>
          <a:xfrm>
            <a:off x="1496527" y="1353634"/>
            <a:ext cx="1388472" cy="476453"/>
          </a:xfrm>
          <a:prstGeom prst="rect">
            <a:avLst/>
          </a:prstGeom>
          <a:ln>
            <a:solidFill>
              <a:schemeClr val="tx1">
                <a:lumMod val="50000"/>
                <a:lumOff val="50000"/>
              </a:schemeClr>
            </a:solidFill>
          </a:ln>
        </p:spPr>
      </p:pic>
      <p:pic>
        <p:nvPicPr>
          <p:cNvPr id="16" name="Picture 15">
            <a:extLst>
              <a:ext uri="{FF2B5EF4-FFF2-40B4-BE49-F238E27FC236}">
                <a16:creationId xmlns:a16="http://schemas.microsoft.com/office/drawing/2014/main" id="{24A8810A-5059-446A-8293-48929BE506C3}"/>
              </a:ext>
            </a:extLst>
          </p:cNvPr>
          <p:cNvPicPr>
            <a:picLocks noChangeAspect="1"/>
          </p:cNvPicPr>
          <p:nvPr/>
        </p:nvPicPr>
        <p:blipFill>
          <a:blip r:embed="rId6"/>
          <a:stretch>
            <a:fillRect/>
          </a:stretch>
        </p:blipFill>
        <p:spPr>
          <a:xfrm>
            <a:off x="2980789" y="1353635"/>
            <a:ext cx="1337166" cy="352973"/>
          </a:xfrm>
          <a:prstGeom prst="rect">
            <a:avLst/>
          </a:prstGeom>
          <a:ln>
            <a:solidFill>
              <a:schemeClr val="tx1">
                <a:lumMod val="50000"/>
                <a:lumOff val="50000"/>
              </a:schemeClr>
            </a:solidFill>
          </a:ln>
        </p:spPr>
      </p:pic>
      <p:pic>
        <p:nvPicPr>
          <p:cNvPr id="20" name="Picture 19">
            <a:extLst>
              <a:ext uri="{FF2B5EF4-FFF2-40B4-BE49-F238E27FC236}">
                <a16:creationId xmlns:a16="http://schemas.microsoft.com/office/drawing/2014/main" id="{E71F43ED-A989-4FD6-B8BC-CDF7EE33E7DD}"/>
              </a:ext>
            </a:extLst>
          </p:cNvPr>
          <p:cNvPicPr>
            <a:picLocks noChangeAspect="1"/>
          </p:cNvPicPr>
          <p:nvPr/>
        </p:nvPicPr>
        <p:blipFill>
          <a:blip r:embed="rId7"/>
          <a:stretch>
            <a:fillRect/>
          </a:stretch>
        </p:blipFill>
        <p:spPr>
          <a:xfrm>
            <a:off x="4413745" y="1353636"/>
            <a:ext cx="1638813" cy="343858"/>
          </a:xfrm>
          <a:prstGeom prst="rect">
            <a:avLst/>
          </a:prstGeom>
          <a:ln>
            <a:solidFill>
              <a:schemeClr val="tx1">
                <a:lumMod val="50000"/>
                <a:lumOff val="50000"/>
              </a:schemeClr>
            </a:solidFill>
          </a:ln>
        </p:spPr>
      </p:pic>
      <p:pic>
        <p:nvPicPr>
          <p:cNvPr id="22" name="Picture 21">
            <a:extLst>
              <a:ext uri="{FF2B5EF4-FFF2-40B4-BE49-F238E27FC236}">
                <a16:creationId xmlns:a16="http://schemas.microsoft.com/office/drawing/2014/main" id="{A7E171F8-7DC1-49A5-B6D1-D5999106C5BA}"/>
              </a:ext>
            </a:extLst>
          </p:cNvPr>
          <p:cNvPicPr>
            <a:picLocks noChangeAspect="1"/>
          </p:cNvPicPr>
          <p:nvPr/>
        </p:nvPicPr>
        <p:blipFill>
          <a:blip r:embed="rId8"/>
          <a:stretch>
            <a:fillRect/>
          </a:stretch>
        </p:blipFill>
        <p:spPr>
          <a:xfrm>
            <a:off x="-24629" y="1055398"/>
            <a:ext cx="11911829" cy="304843"/>
          </a:xfrm>
          <a:prstGeom prst="rect">
            <a:avLst/>
          </a:prstGeom>
        </p:spPr>
      </p:pic>
      <p:pic>
        <p:nvPicPr>
          <p:cNvPr id="26" name="Picture 25">
            <a:extLst>
              <a:ext uri="{FF2B5EF4-FFF2-40B4-BE49-F238E27FC236}">
                <a16:creationId xmlns:a16="http://schemas.microsoft.com/office/drawing/2014/main" id="{6C3D3383-B9C7-4DFB-85F7-0F4C0373BF61}"/>
              </a:ext>
            </a:extLst>
          </p:cNvPr>
          <p:cNvPicPr>
            <a:picLocks noChangeAspect="1"/>
          </p:cNvPicPr>
          <p:nvPr/>
        </p:nvPicPr>
        <p:blipFill>
          <a:blip r:embed="rId9"/>
          <a:stretch>
            <a:fillRect/>
          </a:stretch>
        </p:blipFill>
        <p:spPr>
          <a:xfrm>
            <a:off x="6148348" y="1377099"/>
            <a:ext cx="1725699" cy="323568"/>
          </a:xfrm>
          <a:prstGeom prst="rect">
            <a:avLst/>
          </a:prstGeom>
          <a:ln>
            <a:solidFill>
              <a:schemeClr val="tx1">
                <a:lumMod val="50000"/>
                <a:lumOff val="50000"/>
              </a:schemeClr>
            </a:solidFill>
          </a:ln>
        </p:spPr>
      </p:pic>
      <p:pic>
        <p:nvPicPr>
          <p:cNvPr id="28" name="Picture 27">
            <a:extLst>
              <a:ext uri="{FF2B5EF4-FFF2-40B4-BE49-F238E27FC236}">
                <a16:creationId xmlns:a16="http://schemas.microsoft.com/office/drawing/2014/main" id="{3EB3B432-8F85-415F-9ACD-E2C264D3742F}"/>
              </a:ext>
            </a:extLst>
          </p:cNvPr>
          <p:cNvPicPr>
            <a:picLocks noChangeAspect="1"/>
          </p:cNvPicPr>
          <p:nvPr/>
        </p:nvPicPr>
        <p:blipFill>
          <a:blip r:embed="rId10"/>
          <a:stretch>
            <a:fillRect/>
          </a:stretch>
        </p:blipFill>
        <p:spPr>
          <a:xfrm>
            <a:off x="48995" y="1375361"/>
            <a:ext cx="1388472" cy="291781"/>
          </a:xfrm>
          <a:prstGeom prst="rect">
            <a:avLst/>
          </a:prstGeom>
          <a:ln>
            <a:solidFill>
              <a:schemeClr val="tx1">
                <a:lumMod val="50000"/>
                <a:lumOff val="50000"/>
              </a:schemeClr>
            </a:solidFill>
          </a:ln>
        </p:spPr>
      </p:pic>
      <p:sp>
        <p:nvSpPr>
          <p:cNvPr id="31" name="TextBox 30">
            <a:extLst>
              <a:ext uri="{FF2B5EF4-FFF2-40B4-BE49-F238E27FC236}">
                <a16:creationId xmlns:a16="http://schemas.microsoft.com/office/drawing/2014/main" id="{28A78865-7D35-45B6-9045-D488CF6528FB}"/>
              </a:ext>
            </a:extLst>
          </p:cNvPr>
          <p:cNvSpPr txBox="1"/>
          <p:nvPr/>
        </p:nvSpPr>
        <p:spPr>
          <a:xfrm>
            <a:off x="4528456" y="0"/>
            <a:ext cx="7358743" cy="369332"/>
          </a:xfrm>
          <a:prstGeom prst="rect">
            <a:avLst/>
          </a:prstGeom>
          <a:noFill/>
        </p:spPr>
        <p:txBody>
          <a:bodyPr wrap="square" rtlCol="0">
            <a:spAutoFit/>
          </a:bodyPr>
          <a:lstStyle/>
          <a:p>
            <a:r>
              <a:rPr lang="en-US" dirty="0">
                <a:highlight>
                  <a:srgbClr val="FFFF00"/>
                </a:highlight>
              </a:rPr>
              <a:t>Menu bar on top; Train template uses entire screen</a:t>
            </a:r>
          </a:p>
        </p:txBody>
      </p:sp>
      <p:pic>
        <p:nvPicPr>
          <p:cNvPr id="7" name="Picture 6">
            <a:extLst>
              <a:ext uri="{FF2B5EF4-FFF2-40B4-BE49-F238E27FC236}">
                <a16:creationId xmlns:a16="http://schemas.microsoft.com/office/drawing/2014/main" id="{D825EC2E-160A-48F8-B5E0-06D711260798}"/>
              </a:ext>
            </a:extLst>
          </p:cNvPr>
          <p:cNvPicPr>
            <a:picLocks noChangeAspect="1"/>
          </p:cNvPicPr>
          <p:nvPr/>
        </p:nvPicPr>
        <p:blipFill>
          <a:blip r:embed="rId11"/>
          <a:stretch>
            <a:fillRect/>
          </a:stretch>
        </p:blipFill>
        <p:spPr>
          <a:xfrm>
            <a:off x="48995" y="1845207"/>
            <a:ext cx="5820582" cy="4095092"/>
          </a:xfrm>
          <a:prstGeom prst="rect">
            <a:avLst/>
          </a:prstGeom>
        </p:spPr>
      </p:pic>
      <p:sp>
        <p:nvSpPr>
          <p:cNvPr id="38" name="Rectangle 37">
            <a:extLst>
              <a:ext uri="{FF2B5EF4-FFF2-40B4-BE49-F238E27FC236}">
                <a16:creationId xmlns:a16="http://schemas.microsoft.com/office/drawing/2014/main" id="{6796A277-B3C5-4FBA-AE83-19A274C3FB90}"/>
              </a:ext>
            </a:extLst>
          </p:cNvPr>
          <p:cNvSpPr/>
          <p:nvPr/>
        </p:nvSpPr>
        <p:spPr>
          <a:xfrm>
            <a:off x="449269" y="3201320"/>
            <a:ext cx="5370458" cy="686099"/>
          </a:xfrm>
          <a:prstGeom prst="rect">
            <a:avLst/>
          </a:prstGeom>
          <a:solidFill>
            <a:srgbClr val="92D050">
              <a:alpha val="4117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5C6CF716-19B7-49A6-8A6E-19907BEE1D4A}"/>
              </a:ext>
            </a:extLst>
          </p:cNvPr>
          <p:cNvSpPr txBox="1"/>
          <p:nvPr/>
        </p:nvSpPr>
        <p:spPr>
          <a:xfrm>
            <a:off x="6322425" y="3676389"/>
            <a:ext cx="1347831" cy="215444"/>
          </a:xfrm>
          <a:prstGeom prst="rect">
            <a:avLst/>
          </a:prstGeom>
          <a:solidFill>
            <a:schemeClr val="bg1"/>
          </a:solidFill>
          <a:ln>
            <a:solidFill>
              <a:schemeClr val="bg1">
                <a:lumMod val="85000"/>
              </a:schemeClr>
            </a:solidFill>
          </a:ln>
        </p:spPr>
        <p:txBody>
          <a:bodyPr wrap="square">
            <a:spAutoFit/>
          </a:bodyPr>
          <a:lstStyle/>
          <a:p>
            <a:r>
              <a:rPr lang="en-US" sz="800" dirty="0"/>
              <a:t>Clause text</a:t>
            </a:r>
          </a:p>
        </p:txBody>
      </p:sp>
      <p:sp>
        <p:nvSpPr>
          <p:cNvPr id="30" name="Rectangle 29">
            <a:extLst>
              <a:ext uri="{FF2B5EF4-FFF2-40B4-BE49-F238E27FC236}">
                <a16:creationId xmlns:a16="http://schemas.microsoft.com/office/drawing/2014/main" id="{669FA8DC-EA84-497B-B12C-4548960F3F52}"/>
              </a:ext>
            </a:extLst>
          </p:cNvPr>
          <p:cNvSpPr/>
          <p:nvPr/>
        </p:nvSpPr>
        <p:spPr>
          <a:xfrm>
            <a:off x="6148348" y="2264229"/>
            <a:ext cx="4981206" cy="2734491"/>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9C83059F-4907-43EA-9B2C-F5B867AEBA4D}"/>
              </a:ext>
            </a:extLst>
          </p:cNvPr>
          <p:cNvSpPr txBox="1"/>
          <p:nvPr/>
        </p:nvSpPr>
        <p:spPr>
          <a:xfrm>
            <a:off x="6322425" y="2461316"/>
            <a:ext cx="740678" cy="215444"/>
          </a:xfrm>
          <a:prstGeom prst="rect">
            <a:avLst/>
          </a:prstGeom>
          <a:solidFill>
            <a:schemeClr val="bg1"/>
          </a:solidFill>
          <a:ln>
            <a:solidFill>
              <a:schemeClr val="bg1">
                <a:lumMod val="85000"/>
              </a:schemeClr>
            </a:solidFill>
          </a:ln>
        </p:spPr>
        <p:txBody>
          <a:bodyPr wrap="square">
            <a:spAutoFit/>
          </a:bodyPr>
          <a:lstStyle/>
          <a:p>
            <a:r>
              <a:rPr lang="en-US" sz="800" dirty="0"/>
              <a:t>Clause Label</a:t>
            </a:r>
          </a:p>
        </p:txBody>
      </p:sp>
      <p:sp>
        <p:nvSpPr>
          <p:cNvPr id="12" name="TextBox 11">
            <a:extLst>
              <a:ext uri="{FF2B5EF4-FFF2-40B4-BE49-F238E27FC236}">
                <a16:creationId xmlns:a16="http://schemas.microsoft.com/office/drawing/2014/main" id="{1A3718FD-9AA0-4690-9252-5EE421A0FADD}"/>
              </a:ext>
            </a:extLst>
          </p:cNvPr>
          <p:cNvSpPr txBox="1"/>
          <p:nvPr/>
        </p:nvSpPr>
        <p:spPr>
          <a:xfrm>
            <a:off x="6322425" y="2980367"/>
            <a:ext cx="1742813" cy="523220"/>
          </a:xfrm>
          <a:prstGeom prst="rect">
            <a:avLst/>
          </a:prstGeom>
          <a:solidFill>
            <a:schemeClr val="bg1"/>
          </a:solidFill>
          <a:ln>
            <a:solidFill>
              <a:schemeClr val="bg1">
                <a:lumMod val="85000"/>
              </a:schemeClr>
            </a:solidFill>
          </a:ln>
        </p:spPr>
        <p:txBody>
          <a:bodyPr wrap="square">
            <a:spAutoFit/>
          </a:bodyPr>
          <a:lstStyle/>
          <a:p>
            <a:r>
              <a:rPr lang="en-US" sz="700" dirty="0"/>
              <a:t>Clause type: 	Title</a:t>
            </a:r>
          </a:p>
          <a:p>
            <a:r>
              <a:rPr lang="en-US" sz="700" dirty="0"/>
              <a:t>	Preamble</a:t>
            </a:r>
          </a:p>
          <a:p>
            <a:r>
              <a:rPr lang="en-US" sz="700" dirty="0"/>
              <a:t>	Primary clause</a:t>
            </a:r>
          </a:p>
          <a:p>
            <a:r>
              <a:rPr lang="en-US" sz="700" dirty="0"/>
              <a:t>	Sub clause</a:t>
            </a:r>
          </a:p>
        </p:txBody>
      </p:sp>
      <p:sp>
        <p:nvSpPr>
          <p:cNvPr id="13" name="Rectangle 12">
            <a:extLst>
              <a:ext uri="{FF2B5EF4-FFF2-40B4-BE49-F238E27FC236}">
                <a16:creationId xmlns:a16="http://schemas.microsoft.com/office/drawing/2014/main" id="{BB81EA46-190B-499A-B795-F345163221E1}"/>
              </a:ext>
            </a:extLst>
          </p:cNvPr>
          <p:cNvSpPr/>
          <p:nvPr/>
        </p:nvSpPr>
        <p:spPr>
          <a:xfrm>
            <a:off x="7304631" y="3135357"/>
            <a:ext cx="746569" cy="10662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13">
            <a:extLst>
              <a:ext uri="{FF2B5EF4-FFF2-40B4-BE49-F238E27FC236}">
                <a16:creationId xmlns:a16="http://schemas.microsoft.com/office/drawing/2014/main" id="{091EB160-B854-49B9-BBE0-81E58FB358D8}"/>
              </a:ext>
            </a:extLst>
          </p:cNvPr>
          <p:cNvPicPr>
            <a:picLocks noChangeAspect="1"/>
          </p:cNvPicPr>
          <p:nvPr/>
        </p:nvPicPr>
        <p:blipFill>
          <a:blip r:embed="rId12"/>
          <a:stretch>
            <a:fillRect/>
          </a:stretch>
        </p:blipFill>
        <p:spPr>
          <a:xfrm>
            <a:off x="6322425" y="3887420"/>
            <a:ext cx="4304431" cy="872140"/>
          </a:xfrm>
          <a:prstGeom prst="rect">
            <a:avLst/>
          </a:prstGeom>
        </p:spPr>
      </p:pic>
      <p:pic>
        <p:nvPicPr>
          <p:cNvPr id="18" name="Picture 17">
            <a:extLst>
              <a:ext uri="{FF2B5EF4-FFF2-40B4-BE49-F238E27FC236}">
                <a16:creationId xmlns:a16="http://schemas.microsoft.com/office/drawing/2014/main" id="{20B935E3-7915-444C-A0BD-60831FEF3531}"/>
              </a:ext>
            </a:extLst>
          </p:cNvPr>
          <p:cNvPicPr>
            <a:picLocks noChangeAspect="1"/>
          </p:cNvPicPr>
          <p:nvPr/>
        </p:nvPicPr>
        <p:blipFill>
          <a:blip r:embed="rId13"/>
          <a:stretch>
            <a:fillRect/>
          </a:stretch>
        </p:blipFill>
        <p:spPr>
          <a:xfrm>
            <a:off x="7063103" y="2442747"/>
            <a:ext cx="1638529" cy="257211"/>
          </a:xfrm>
          <a:prstGeom prst="rect">
            <a:avLst/>
          </a:prstGeom>
        </p:spPr>
      </p:pic>
      <p:sp>
        <p:nvSpPr>
          <p:cNvPr id="32" name="Rectangle 31">
            <a:extLst>
              <a:ext uri="{FF2B5EF4-FFF2-40B4-BE49-F238E27FC236}">
                <a16:creationId xmlns:a16="http://schemas.microsoft.com/office/drawing/2014/main" id="{7A0C37B4-2952-4AFB-9076-C6CD2468AB70}"/>
              </a:ext>
            </a:extLst>
          </p:cNvPr>
          <p:cNvSpPr/>
          <p:nvPr/>
        </p:nvSpPr>
        <p:spPr>
          <a:xfrm>
            <a:off x="2368731" y="2676760"/>
            <a:ext cx="1489166" cy="214486"/>
          </a:xfrm>
          <a:prstGeom prst="rect">
            <a:avLst/>
          </a:prstGeom>
          <a:solidFill>
            <a:srgbClr val="FFC000">
              <a:alpha val="4117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72A377A4-24F6-4E31-951F-AAAA200394A3}"/>
              </a:ext>
            </a:extLst>
          </p:cNvPr>
          <p:cNvSpPr/>
          <p:nvPr/>
        </p:nvSpPr>
        <p:spPr>
          <a:xfrm>
            <a:off x="418011" y="2941860"/>
            <a:ext cx="2094516" cy="214486"/>
          </a:xfrm>
          <a:prstGeom prst="rect">
            <a:avLst/>
          </a:prstGeom>
          <a:solidFill>
            <a:srgbClr val="FFC000">
              <a:alpha val="4117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78A8EAF8-773F-4135-BDE3-09E6D2196BF8}"/>
              </a:ext>
            </a:extLst>
          </p:cNvPr>
          <p:cNvSpPr/>
          <p:nvPr/>
        </p:nvSpPr>
        <p:spPr>
          <a:xfrm>
            <a:off x="449269" y="3206960"/>
            <a:ext cx="2435730" cy="214486"/>
          </a:xfrm>
          <a:prstGeom prst="rect">
            <a:avLst/>
          </a:prstGeom>
          <a:solidFill>
            <a:srgbClr val="FFC000">
              <a:alpha val="4117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a:extLst>
              <a:ext uri="{FF2B5EF4-FFF2-40B4-BE49-F238E27FC236}">
                <a16:creationId xmlns:a16="http://schemas.microsoft.com/office/drawing/2014/main" id="{6132703E-E599-472D-AEE5-7BBA544A9C39}"/>
              </a:ext>
            </a:extLst>
          </p:cNvPr>
          <p:cNvSpPr txBox="1"/>
          <p:nvPr/>
        </p:nvSpPr>
        <p:spPr>
          <a:xfrm>
            <a:off x="6322424" y="3656213"/>
            <a:ext cx="1347831" cy="215444"/>
          </a:xfrm>
          <a:prstGeom prst="rect">
            <a:avLst/>
          </a:prstGeom>
          <a:solidFill>
            <a:schemeClr val="bg1"/>
          </a:solidFill>
          <a:ln>
            <a:solidFill>
              <a:schemeClr val="bg1">
                <a:lumMod val="85000"/>
              </a:schemeClr>
            </a:solidFill>
          </a:ln>
        </p:spPr>
        <p:txBody>
          <a:bodyPr wrap="square">
            <a:spAutoFit/>
          </a:bodyPr>
          <a:lstStyle/>
          <a:p>
            <a:r>
              <a:rPr lang="en-US" sz="800" dirty="0"/>
              <a:t>Clause text</a:t>
            </a:r>
          </a:p>
        </p:txBody>
      </p:sp>
      <p:pic>
        <p:nvPicPr>
          <p:cNvPr id="42" name="Picture 41">
            <a:extLst>
              <a:ext uri="{FF2B5EF4-FFF2-40B4-BE49-F238E27FC236}">
                <a16:creationId xmlns:a16="http://schemas.microsoft.com/office/drawing/2014/main" id="{33646FD0-3739-4836-A566-2911FDC5E964}"/>
              </a:ext>
            </a:extLst>
          </p:cNvPr>
          <p:cNvPicPr>
            <a:picLocks noChangeAspect="1"/>
          </p:cNvPicPr>
          <p:nvPr/>
        </p:nvPicPr>
        <p:blipFill>
          <a:blip r:embed="rId14"/>
          <a:stretch>
            <a:fillRect/>
          </a:stretch>
        </p:blipFill>
        <p:spPr>
          <a:xfrm>
            <a:off x="10543331" y="2293092"/>
            <a:ext cx="579913" cy="299310"/>
          </a:xfrm>
          <a:prstGeom prst="rect">
            <a:avLst/>
          </a:prstGeom>
        </p:spPr>
      </p:pic>
      <p:sp>
        <p:nvSpPr>
          <p:cNvPr id="43" name="TextBox 42">
            <a:extLst>
              <a:ext uri="{FF2B5EF4-FFF2-40B4-BE49-F238E27FC236}">
                <a16:creationId xmlns:a16="http://schemas.microsoft.com/office/drawing/2014/main" id="{1710B5D2-4A4E-4744-94DA-586A03009B19}"/>
              </a:ext>
            </a:extLst>
          </p:cNvPr>
          <p:cNvSpPr txBox="1"/>
          <p:nvPr/>
        </p:nvSpPr>
        <p:spPr>
          <a:xfrm>
            <a:off x="6742266" y="4873634"/>
            <a:ext cx="4131990" cy="261610"/>
          </a:xfrm>
          <a:prstGeom prst="rect">
            <a:avLst/>
          </a:prstGeom>
          <a:solidFill>
            <a:srgbClr val="FFFF00"/>
          </a:solidFill>
          <a:ln>
            <a:solidFill>
              <a:schemeClr val="tx1"/>
            </a:solidFill>
          </a:ln>
        </p:spPr>
        <p:txBody>
          <a:bodyPr wrap="square" rtlCol="0">
            <a:spAutoFit/>
          </a:bodyPr>
          <a:lstStyle>
            <a:defPPr>
              <a:defRPr lang="en-US"/>
            </a:defPPr>
            <a:lvl1pPr>
              <a:defRPr sz="1100"/>
            </a:lvl1pPr>
          </a:lstStyle>
          <a:p>
            <a:r>
              <a:rPr lang="en-US" dirty="0"/>
              <a:t>Do you have additional text to be added to this clause? (Y/N)</a:t>
            </a:r>
          </a:p>
        </p:txBody>
      </p:sp>
      <p:sp>
        <p:nvSpPr>
          <p:cNvPr id="45" name="Rectangle 44">
            <a:extLst>
              <a:ext uri="{FF2B5EF4-FFF2-40B4-BE49-F238E27FC236}">
                <a16:creationId xmlns:a16="http://schemas.microsoft.com/office/drawing/2014/main" id="{F0CF6C4B-A65F-4DB3-91A0-BDF59C8A14C7}"/>
              </a:ext>
            </a:extLst>
          </p:cNvPr>
          <p:cNvSpPr/>
          <p:nvPr/>
        </p:nvSpPr>
        <p:spPr>
          <a:xfrm>
            <a:off x="10453042" y="2293092"/>
            <a:ext cx="670202" cy="334199"/>
          </a:xfrm>
          <a:prstGeom prst="rect">
            <a:avLst/>
          </a:prstGeom>
          <a:solidFill>
            <a:srgbClr val="404040">
              <a:alpha val="6117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a:extLst>
              <a:ext uri="{FF2B5EF4-FFF2-40B4-BE49-F238E27FC236}">
                <a16:creationId xmlns:a16="http://schemas.microsoft.com/office/drawing/2014/main" id="{ADE73199-1DBF-44AF-9224-D5DEA0B5A76B}"/>
              </a:ext>
            </a:extLst>
          </p:cNvPr>
          <p:cNvSpPr txBox="1"/>
          <p:nvPr/>
        </p:nvSpPr>
        <p:spPr>
          <a:xfrm>
            <a:off x="6148348" y="5606103"/>
            <a:ext cx="5634349" cy="276999"/>
          </a:xfrm>
          <a:prstGeom prst="rect">
            <a:avLst/>
          </a:prstGeom>
          <a:noFill/>
        </p:spPr>
        <p:txBody>
          <a:bodyPr wrap="square" rtlCol="0">
            <a:spAutoFit/>
          </a:bodyPr>
          <a:lstStyle/>
          <a:p>
            <a:r>
              <a:rPr lang="en-US" sz="1200" dirty="0">
                <a:highlight>
                  <a:srgbClr val="FFFF00"/>
                </a:highlight>
              </a:rPr>
              <a:t>If “N” is selected, the Green/Red buttons show up so trainer can accept clause.</a:t>
            </a:r>
          </a:p>
        </p:txBody>
      </p:sp>
      <p:sp>
        <p:nvSpPr>
          <p:cNvPr id="48" name="TextBox 47">
            <a:extLst>
              <a:ext uri="{FF2B5EF4-FFF2-40B4-BE49-F238E27FC236}">
                <a16:creationId xmlns:a16="http://schemas.microsoft.com/office/drawing/2014/main" id="{F9041580-5D23-4D41-AD7B-DAC3951D689F}"/>
              </a:ext>
            </a:extLst>
          </p:cNvPr>
          <p:cNvSpPr txBox="1"/>
          <p:nvPr/>
        </p:nvSpPr>
        <p:spPr>
          <a:xfrm>
            <a:off x="6148348" y="1907177"/>
            <a:ext cx="4974896" cy="338554"/>
          </a:xfrm>
          <a:prstGeom prst="rect">
            <a:avLst/>
          </a:prstGeom>
          <a:solidFill>
            <a:schemeClr val="tx1"/>
          </a:solidFill>
        </p:spPr>
        <p:txBody>
          <a:bodyPr wrap="square" rtlCol="0">
            <a:spAutoFit/>
          </a:bodyPr>
          <a:lstStyle/>
          <a:p>
            <a:r>
              <a:rPr lang="en-US" sz="1600" dirty="0">
                <a:solidFill>
                  <a:schemeClr val="bg1"/>
                </a:solidFill>
              </a:rPr>
              <a:t>Training para 2</a:t>
            </a:r>
          </a:p>
        </p:txBody>
      </p:sp>
      <p:sp>
        <p:nvSpPr>
          <p:cNvPr id="50" name="TextBox 49">
            <a:extLst>
              <a:ext uri="{FF2B5EF4-FFF2-40B4-BE49-F238E27FC236}">
                <a16:creationId xmlns:a16="http://schemas.microsoft.com/office/drawing/2014/main" id="{0797FEE0-F64E-4C17-A4B6-7A5B3AF6D6E2}"/>
              </a:ext>
            </a:extLst>
          </p:cNvPr>
          <p:cNvSpPr txBox="1"/>
          <p:nvPr/>
        </p:nvSpPr>
        <p:spPr>
          <a:xfrm>
            <a:off x="0" y="-1558"/>
            <a:ext cx="1864265"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highlight>
                  <a:srgbClr val="00FFFF"/>
                </a:highlight>
                <a:uLnTx/>
                <a:uFillTx/>
                <a:latin typeface="Calibri" panose="020F0502020204030204"/>
                <a:ea typeface="+mn-ea"/>
                <a:cs typeface="+mn-cs"/>
              </a:rPr>
              <a:t>Template training</a:t>
            </a:r>
          </a:p>
        </p:txBody>
      </p:sp>
    </p:spTree>
    <p:extLst>
      <p:ext uri="{BB962C8B-B14F-4D97-AF65-F5344CB8AC3E}">
        <p14:creationId xmlns:p14="http://schemas.microsoft.com/office/powerpoint/2010/main" val="16376574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A65FF25-90C7-4F8E-A267-F8B69D635F5A}"/>
              </a:ext>
            </a:extLst>
          </p:cNvPr>
          <p:cNvPicPr>
            <a:picLocks noChangeAspect="1"/>
          </p:cNvPicPr>
          <p:nvPr/>
        </p:nvPicPr>
        <p:blipFill>
          <a:blip r:embed="rId2"/>
          <a:stretch>
            <a:fillRect/>
          </a:stretch>
        </p:blipFill>
        <p:spPr>
          <a:xfrm>
            <a:off x="-24629" y="505856"/>
            <a:ext cx="12216629" cy="6206836"/>
          </a:xfrm>
          <a:prstGeom prst="rect">
            <a:avLst/>
          </a:prstGeom>
        </p:spPr>
      </p:pic>
      <p:pic>
        <p:nvPicPr>
          <p:cNvPr id="4" name="Picture 3" descr="A picture containing drawing, food&#10;&#10;Description automatically generated">
            <a:extLst>
              <a:ext uri="{FF2B5EF4-FFF2-40B4-BE49-F238E27FC236}">
                <a16:creationId xmlns:a16="http://schemas.microsoft.com/office/drawing/2014/main" id="{42C0FB42-74CE-4845-B5D9-8A5DBA7867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0" y="415637"/>
            <a:ext cx="715934" cy="701964"/>
          </a:xfrm>
          <a:prstGeom prst="rect">
            <a:avLst/>
          </a:prstGeom>
        </p:spPr>
      </p:pic>
      <p:sp>
        <p:nvSpPr>
          <p:cNvPr id="5" name="Rectangle 4">
            <a:extLst>
              <a:ext uri="{FF2B5EF4-FFF2-40B4-BE49-F238E27FC236}">
                <a16:creationId xmlns:a16="http://schemas.microsoft.com/office/drawing/2014/main" id="{88681DAE-292A-461D-A1D0-3E413116BA25}"/>
              </a:ext>
            </a:extLst>
          </p:cNvPr>
          <p:cNvSpPr/>
          <p:nvPr/>
        </p:nvSpPr>
        <p:spPr>
          <a:xfrm>
            <a:off x="1126836" y="609600"/>
            <a:ext cx="803564" cy="35098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4D227D59-72AD-4592-8BCA-63B06EFE393F}"/>
              </a:ext>
            </a:extLst>
          </p:cNvPr>
          <p:cNvPicPr>
            <a:picLocks noChangeAspect="1"/>
          </p:cNvPicPr>
          <p:nvPr/>
        </p:nvPicPr>
        <p:blipFill>
          <a:blip r:embed="rId4"/>
          <a:stretch>
            <a:fillRect/>
          </a:stretch>
        </p:blipFill>
        <p:spPr>
          <a:xfrm>
            <a:off x="11390807" y="488999"/>
            <a:ext cx="592183" cy="592183"/>
          </a:xfrm>
          <a:prstGeom prst="rect">
            <a:avLst/>
          </a:prstGeom>
        </p:spPr>
      </p:pic>
      <p:sp>
        <p:nvSpPr>
          <p:cNvPr id="23" name="Rectangle 22">
            <a:extLst>
              <a:ext uri="{FF2B5EF4-FFF2-40B4-BE49-F238E27FC236}">
                <a16:creationId xmlns:a16="http://schemas.microsoft.com/office/drawing/2014/main" id="{74CC8017-0081-46DF-8280-FDE573433A15}"/>
              </a:ext>
            </a:extLst>
          </p:cNvPr>
          <p:cNvSpPr/>
          <p:nvPr/>
        </p:nvSpPr>
        <p:spPr>
          <a:xfrm>
            <a:off x="-24629" y="1471087"/>
            <a:ext cx="12007619" cy="4807131"/>
          </a:xfrm>
          <a:prstGeom prst="rect">
            <a:avLst/>
          </a:prstGeom>
          <a:solidFill>
            <a:schemeClr val="bg1">
              <a:lumMod val="8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5DD7EDC7-BE1A-44CC-A836-BA70009D63DE}"/>
              </a:ext>
            </a:extLst>
          </p:cNvPr>
          <p:cNvPicPr>
            <a:picLocks noChangeAspect="1"/>
          </p:cNvPicPr>
          <p:nvPr/>
        </p:nvPicPr>
        <p:blipFill>
          <a:blip r:embed="rId5"/>
          <a:stretch>
            <a:fillRect/>
          </a:stretch>
        </p:blipFill>
        <p:spPr>
          <a:xfrm>
            <a:off x="1496527" y="1353634"/>
            <a:ext cx="1388472" cy="476453"/>
          </a:xfrm>
          <a:prstGeom prst="rect">
            <a:avLst/>
          </a:prstGeom>
          <a:ln>
            <a:solidFill>
              <a:schemeClr val="tx1">
                <a:lumMod val="50000"/>
                <a:lumOff val="50000"/>
              </a:schemeClr>
            </a:solidFill>
          </a:ln>
        </p:spPr>
      </p:pic>
      <p:pic>
        <p:nvPicPr>
          <p:cNvPr id="16" name="Picture 15">
            <a:extLst>
              <a:ext uri="{FF2B5EF4-FFF2-40B4-BE49-F238E27FC236}">
                <a16:creationId xmlns:a16="http://schemas.microsoft.com/office/drawing/2014/main" id="{24A8810A-5059-446A-8293-48929BE506C3}"/>
              </a:ext>
            </a:extLst>
          </p:cNvPr>
          <p:cNvPicPr>
            <a:picLocks noChangeAspect="1"/>
          </p:cNvPicPr>
          <p:nvPr/>
        </p:nvPicPr>
        <p:blipFill>
          <a:blip r:embed="rId6"/>
          <a:stretch>
            <a:fillRect/>
          </a:stretch>
        </p:blipFill>
        <p:spPr>
          <a:xfrm>
            <a:off x="2980789" y="1353635"/>
            <a:ext cx="1337166" cy="352973"/>
          </a:xfrm>
          <a:prstGeom prst="rect">
            <a:avLst/>
          </a:prstGeom>
          <a:ln>
            <a:solidFill>
              <a:schemeClr val="tx1">
                <a:lumMod val="50000"/>
                <a:lumOff val="50000"/>
              </a:schemeClr>
            </a:solidFill>
          </a:ln>
        </p:spPr>
      </p:pic>
      <p:pic>
        <p:nvPicPr>
          <p:cNvPr id="20" name="Picture 19">
            <a:extLst>
              <a:ext uri="{FF2B5EF4-FFF2-40B4-BE49-F238E27FC236}">
                <a16:creationId xmlns:a16="http://schemas.microsoft.com/office/drawing/2014/main" id="{E71F43ED-A989-4FD6-B8BC-CDF7EE33E7DD}"/>
              </a:ext>
            </a:extLst>
          </p:cNvPr>
          <p:cNvPicPr>
            <a:picLocks noChangeAspect="1"/>
          </p:cNvPicPr>
          <p:nvPr/>
        </p:nvPicPr>
        <p:blipFill>
          <a:blip r:embed="rId7"/>
          <a:stretch>
            <a:fillRect/>
          </a:stretch>
        </p:blipFill>
        <p:spPr>
          <a:xfrm>
            <a:off x="4413745" y="1353636"/>
            <a:ext cx="1638813" cy="343858"/>
          </a:xfrm>
          <a:prstGeom prst="rect">
            <a:avLst/>
          </a:prstGeom>
          <a:ln>
            <a:solidFill>
              <a:schemeClr val="tx1">
                <a:lumMod val="50000"/>
                <a:lumOff val="50000"/>
              </a:schemeClr>
            </a:solidFill>
          </a:ln>
        </p:spPr>
      </p:pic>
      <p:pic>
        <p:nvPicPr>
          <p:cNvPr id="22" name="Picture 21">
            <a:extLst>
              <a:ext uri="{FF2B5EF4-FFF2-40B4-BE49-F238E27FC236}">
                <a16:creationId xmlns:a16="http://schemas.microsoft.com/office/drawing/2014/main" id="{A7E171F8-7DC1-49A5-B6D1-D5999106C5BA}"/>
              </a:ext>
            </a:extLst>
          </p:cNvPr>
          <p:cNvPicPr>
            <a:picLocks noChangeAspect="1"/>
          </p:cNvPicPr>
          <p:nvPr/>
        </p:nvPicPr>
        <p:blipFill>
          <a:blip r:embed="rId8"/>
          <a:stretch>
            <a:fillRect/>
          </a:stretch>
        </p:blipFill>
        <p:spPr>
          <a:xfrm>
            <a:off x="-24629" y="1055398"/>
            <a:ext cx="11911829" cy="304843"/>
          </a:xfrm>
          <a:prstGeom prst="rect">
            <a:avLst/>
          </a:prstGeom>
        </p:spPr>
      </p:pic>
      <p:pic>
        <p:nvPicPr>
          <p:cNvPr id="26" name="Picture 25">
            <a:extLst>
              <a:ext uri="{FF2B5EF4-FFF2-40B4-BE49-F238E27FC236}">
                <a16:creationId xmlns:a16="http://schemas.microsoft.com/office/drawing/2014/main" id="{6C3D3383-B9C7-4DFB-85F7-0F4C0373BF61}"/>
              </a:ext>
            </a:extLst>
          </p:cNvPr>
          <p:cNvPicPr>
            <a:picLocks noChangeAspect="1"/>
          </p:cNvPicPr>
          <p:nvPr/>
        </p:nvPicPr>
        <p:blipFill>
          <a:blip r:embed="rId9"/>
          <a:stretch>
            <a:fillRect/>
          </a:stretch>
        </p:blipFill>
        <p:spPr>
          <a:xfrm>
            <a:off x="6148348" y="1377099"/>
            <a:ext cx="1725699" cy="323568"/>
          </a:xfrm>
          <a:prstGeom prst="rect">
            <a:avLst/>
          </a:prstGeom>
          <a:ln>
            <a:solidFill>
              <a:schemeClr val="tx1">
                <a:lumMod val="50000"/>
                <a:lumOff val="50000"/>
              </a:schemeClr>
            </a:solidFill>
          </a:ln>
        </p:spPr>
      </p:pic>
      <p:pic>
        <p:nvPicPr>
          <p:cNvPr id="28" name="Picture 27">
            <a:extLst>
              <a:ext uri="{FF2B5EF4-FFF2-40B4-BE49-F238E27FC236}">
                <a16:creationId xmlns:a16="http://schemas.microsoft.com/office/drawing/2014/main" id="{3EB3B432-8F85-415F-9ACD-E2C264D3742F}"/>
              </a:ext>
            </a:extLst>
          </p:cNvPr>
          <p:cNvPicPr>
            <a:picLocks noChangeAspect="1"/>
          </p:cNvPicPr>
          <p:nvPr/>
        </p:nvPicPr>
        <p:blipFill>
          <a:blip r:embed="rId10"/>
          <a:stretch>
            <a:fillRect/>
          </a:stretch>
        </p:blipFill>
        <p:spPr>
          <a:xfrm>
            <a:off x="48995" y="1375361"/>
            <a:ext cx="1388472" cy="291781"/>
          </a:xfrm>
          <a:prstGeom prst="rect">
            <a:avLst/>
          </a:prstGeom>
          <a:ln>
            <a:solidFill>
              <a:schemeClr val="tx1">
                <a:lumMod val="50000"/>
                <a:lumOff val="50000"/>
              </a:schemeClr>
            </a:solidFill>
          </a:ln>
        </p:spPr>
      </p:pic>
      <p:sp>
        <p:nvSpPr>
          <p:cNvPr id="31" name="TextBox 30">
            <a:extLst>
              <a:ext uri="{FF2B5EF4-FFF2-40B4-BE49-F238E27FC236}">
                <a16:creationId xmlns:a16="http://schemas.microsoft.com/office/drawing/2014/main" id="{28A78865-7D35-45B6-9045-D488CF6528FB}"/>
              </a:ext>
            </a:extLst>
          </p:cNvPr>
          <p:cNvSpPr txBox="1"/>
          <p:nvPr/>
        </p:nvSpPr>
        <p:spPr>
          <a:xfrm>
            <a:off x="2142310" y="0"/>
            <a:ext cx="9744890" cy="369332"/>
          </a:xfrm>
          <a:prstGeom prst="rect">
            <a:avLst/>
          </a:prstGeom>
          <a:noFill/>
        </p:spPr>
        <p:txBody>
          <a:bodyPr wrap="square" rtlCol="0">
            <a:spAutoFit/>
          </a:bodyPr>
          <a:lstStyle/>
          <a:p>
            <a:r>
              <a:rPr lang="en-US" dirty="0">
                <a:highlight>
                  <a:srgbClr val="FFFF00"/>
                </a:highlight>
              </a:rPr>
              <a:t>If answer is Yes, open up new “Additional Clause text” box and allow clicks to capture the text</a:t>
            </a:r>
          </a:p>
        </p:txBody>
      </p:sp>
      <p:pic>
        <p:nvPicPr>
          <p:cNvPr id="7" name="Picture 6">
            <a:extLst>
              <a:ext uri="{FF2B5EF4-FFF2-40B4-BE49-F238E27FC236}">
                <a16:creationId xmlns:a16="http://schemas.microsoft.com/office/drawing/2014/main" id="{D825EC2E-160A-48F8-B5E0-06D711260798}"/>
              </a:ext>
            </a:extLst>
          </p:cNvPr>
          <p:cNvPicPr>
            <a:picLocks noChangeAspect="1"/>
          </p:cNvPicPr>
          <p:nvPr/>
        </p:nvPicPr>
        <p:blipFill>
          <a:blip r:embed="rId11"/>
          <a:stretch>
            <a:fillRect/>
          </a:stretch>
        </p:blipFill>
        <p:spPr>
          <a:xfrm>
            <a:off x="48995" y="1845207"/>
            <a:ext cx="5820582" cy="4095092"/>
          </a:xfrm>
          <a:prstGeom prst="rect">
            <a:avLst/>
          </a:prstGeom>
        </p:spPr>
      </p:pic>
      <p:sp>
        <p:nvSpPr>
          <p:cNvPr id="38" name="Rectangle 37">
            <a:extLst>
              <a:ext uri="{FF2B5EF4-FFF2-40B4-BE49-F238E27FC236}">
                <a16:creationId xmlns:a16="http://schemas.microsoft.com/office/drawing/2014/main" id="{6796A277-B3C5-4FBA-AE83-19A274C3FB90}"/>
              </a:ext>
            </a:extLst>
          </p:cNvPr>
          <p:cNvSpPr/>
          <p:nvPr/>
        </p:nvSpPr>
        <p:spPr>
          <a:xfrm>
            <a:off x="449269" y="3201320"/>
            <a:ext cx="5370458" cy="686099"/>
          </a:xfrm>
          <a:prstGeom prst="rect">
            <a:avLst/>
          </a:prstGeom>
          <a:solidFill>
            <a:srgbClr val="92D050">
              <a:alpha val="4117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5C6CF716-19B7-49A6-8A6E-19907BEE1D4A}"/>
              </a:ext>
            </a:extLst>
          </p:cNvPr>
          <p:cNvSpPr txBox="1"/>
          <p:nvPr/>
        </p:nvSpPr>
        <p:spPr>
          <a:xfrm>
            <a:off x="6322425" y="3676389"/>
            <a:ext cx="1347831" cy="215444"/>
          </a:xfrm>
          <a:prstGeom prst="rect">
            <a:avLst/>
          </a:prstGeom>
          <a:solidFill>
            <a:schemeClr val="bg1"/>
          </a:solidFill>
          <a:ln>
            <a:solidFill>
              <a:schemeClr val="bg1">
                <a:lumMod val="85000"/>
              </a:schemeClr>
            </a:solidFill>
          </a:ln>
        </p:spPr>
        <p:txBody>
          <a:bodyPr wrap="square">
            <a:spAutoFit/>
          </a:bodyPr>
          <a:lstStyle/>
          <a:p>
            <a:r>
              <a:rPr lang="en-US" sz="800" dirty="0"/>
              <a:t>Clause text</a:t>
            </a:r>
          </a:p>
        </p:txBody>
      </p:sp>
      <p:sp>
        <p:nvSpPr>
          <p:cNvPr id="30" name="Rectangle 29">
            <a:extLst>
              <a:ext uri="{FF2B5EF4-FFF2-40B4-BE49-F238E27FC236}">
                <a16:creationId xmlns:a16="http://schemas.microsoft.com/office/drawing/2014/main" id="{669FA8DC-EA84-497B-B12C-4548960F3F52}"/>
              </a:ext>
            </a:extLst>
          </p:cNvPr>
          <p:cNvSpPr/>
          <p:nvPr/>
        </p:nvSpPr>
        <p:spPr>
          <a:xfrm>
            <a:off x="6148348" y="2264229"/>
            <a:ext cx="4981206" cy="2734491"/>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9C83059F-4907-43EA-9B2C-F5B867AEBA4D}"/>
              </a:ext>
            </a:extLst>
          </p:cNvPr>
          <p:cNvSpPr txBox="1"/>
          <p:nvPr/>
        </p:nvSpPr>
        <p:spPr>
          <a:xfrm>
            <a:off x="6322425" y="2461316"/>
            <a:ext cx="740678" cy="215444"/>
          </a:xfrm>
          <a:prstGeom prst="rect">
            <a:avLst/>
          </a:prstGeom>
          <a:solidFill>
            <a:schemeClr val="bg1"/>
          </a:solidFill>
          <a:ln>
            <a:solidFill>
              <a:schemeClr val="bg1">
                <a:lumMod val="85000"/>
              </a:schemeClr>
            </a:solidFill>
          </a:ln>
        </p:spPr>
        <p:txBody>
          <a:bodyPr wrap="square">
            <a:spAutoFit/>
          </a:bodyPr>
          <a:lstStyle/>
          <a:p>
            <a:r>
              <a:rPr lang="en-US" sz="800" dirty="0"/>
              <a:t>Clause Label</a:t>
            </a:r>
          </a:p>
        </p:txBody>
      </p:sp>
      <p:sp>
        <p:nvSpPr>
          <p:cNvPr id="12" name="TextBox 11">
            <a:extLst>
              <a:ext uri="{FF2B5EF4-FFF2-40B4-BE49-F238E27FC236}">
                <a16:creationId xmlns:a16="http://schemas.microsoft.com/office/drawing/2014/main" id="{1A3718FD-9AA0-4690-9252-5EE421A0FADD}"/>
              </a:ext>
            </a:extLst>
          </p:cNvPr>
          <p:cNvSpPr txBox="1"/>
          <p:nvPr/>
        </p:nvSpPr>
        <p:spPr>
          <a:xfrm>
            <a:off x="6322425" y="2980367"/>
            <a:ext cx="1742813" cy="523220"/>
          </a:xfrm>
          <a:prstGeom prst="rect">
            <a:avLst/>
          </a:prstGeom>
          <a:solidFill>
            <a:schemeClr val="bg1"/>
          </a:solidFill>
          <a:ln>
            <a:solidFill>
              <a:schemeClr val="bg1">
                <a:lumMod val="85000"/>
              </a:schemeClr>
            </a:solidFill>
          </a:ln>
        </p:spPr>
        <p:txBody>
          <a:bodyPr wrap="square">
            <a:spAutoFit/>
          </a:bodyPr>
          <a:lstStyle/>
          <a:p>
            <a:r>
              <a:rPr lang="en-US" sz="700" dirty="0"/>
              <a:t>Clause type: 	Title</a:t>
            </a:r>
          </a:p>
          <a:p>
            <a:r>
              <a:rPr lang="en-US" sz="700" dirty="0"/>
              <a:t>	Preamble</a:t>
            </a:r>
          </a:p>
          <a:p>
            <a:r>
              <a:rPr lang="en-US" sz="700" dirty="0"/>
              <a:t>	Primary clause</a:t>
            </a:r>
          </a:p>
          <a:p>
            <a:r>
              <a:rPr lang="en-US" sz="700" dirty="0"/>
              <a:t>	Sub clause</a:t>
            </a:r>
          </a:p>
        </p:txBody>
      </p:sp>
      <p:sp>
        <p:nvSpPr>
          <p:cNvPr id="13" name="Rectangle 12">
            <a:extLst>
              <a:ext uri="{FF2B5EF4-FFF2-40B4-BE49-F238E27FC236}">
                <a16:creationId xmlns:a16="http://schemas.microsoft.com/office/drawing/2014/main" id="{BB81EA46-190B-499A-B795-F345163221E1}"/>
              </a:ext>
            </a:extLst>
          </p:cNvPr>
          <p:cNvSpPr/>
          <p:nvPr/>
        </p:nvSpPr>
        <p:spPr>
          <a:xfrm>
            <a:off x="7304631" y="3135357"/>
            <a:ext cx="746569" cy="10662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13">
            <a:extLst>
              <a:ext uri="{FF2B5EF4-FFF2-40B4-BE49-F238E27FC236}">
                <a16:creationId xmlns:a16="http://schemas.microsoft.com/office/drawing/2014/main" id="{091EB160-B854-49B9-BBE0-81E58FB358D8}"/>
              </a:ext>
            </a:extLst>
          </p:cNvPr>
          <p:cNvPicPr>
            <a:picLocks noChangeAspect="1"/>
          </p:cNvPicPr>
          <p:nvPr/>
        </p:nvPicPr>
        <p:blipFill>
          <a:blip r:embed="rId12"/>
          <a:stretch>
            <a:fillRect/>
          </a:stretch>
        </p:blipFill>
        <p:spPr>
          <a:xfrm>
            <a:off x="6322425" y="3887420"/>
            <a:ext cx="4304431" cy="872140"/>
          </a:xfrm>
          <a:prstGeom prst="rect">
            <a:avLst/>
          </a:prstGeom>
        </p:spPr>
      </p:pic>
      <p:pic>
        <p:nvPicPr>
          <p:cNvPr id="18" name="Picture 17">
            <a:extLst>
              <a:ext uri="{FF2B5EF4-FFF2-40B4-BE49-F238E27FC236}">
                <a16:creationId xmlns:a16="http://schemas.microsoft.com/office/drawing/2014/main" id="{20B935E3-7915-444C-A0BD-60831FEF3531}"/>
              </a:ext>
            </a:extLst>
          </p:cNvPr>
          <p:cNvPicPr>
            <a:picLocks noChangeAspect="1"/>
          </p:cNvPicPr>
          <p:nvPr/>
        </p:nvPicPr>
        <p:blipFill>
          <a:blip r:embed="rId13"/>
          <a:stretch>
            <a:fillRect/>
          </a:stretch>
        </p:blipFill>
        <p:spPr>
          <a:xfrm>
            <a:off x="7063103" y="2442747"/>
            <a:ext cx="1638529" cy="257211"/>
          </a:xfrm>
          <a:prstGeom prst="rect">
            <a:avLst/>
          </a:prstGeom>
        </p:spPr>
      </p:pic>
      <p:sp>
        <p:nvSpPr>
          <p:cNvPr id="32" name="Rectangle 31">
            <a:extLst>
              <a:ext uri="{FF2B5EF4-FFF2-40B4-BE49-F238E27FC236}">
                <a16:creationId xmlns:a16="http://schemas.microsoft.com/office/drawing/2014/main" id="{7A0C37B4-2952-4AFB-9076-C6CD2468AB70}"/>
              </a:ext>
            </a:extLst>
          </p:cNvPr>
          <p:cNvSpPr/>
          <p:nvPr/>
        </p:nvSpPr>
        <p:spPr>
          <a:xfrm>
            <a:off x="2368731" y="2676760"/>
            <a:ext cx="1489166" cy="214486"/>
          </a:xfrm>
          <a:prstGeom prst="rect">
            <a:avLst/>
          </a:prstGeom>
          <a:solidFill>
            <a:srgbClr val="FFC000">
              <a:alpha val="4117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72A377A4-24F6-4E31-951F-AAAA200394A3}"/>
              </a:ext>
            </a:extLst>
          </p:cNvPr>
          <p:cNvSpPr/>
          <p:nvPr/>
        </p:nvSpPr>
        <p:spPr>
          <a:xfrm>
            <a:off x="418011" y="2941860"/>
            <a:ext cx="2094516" cy="214486"/>
          </a:xfrm>
          <a:prstGeom prst="rect">
            <a:avLst/>
          </a:prstGeom>
          <a:solidFill>
            <a:srgbClr val="FFC000">
              <a:alpha val="4117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78A8EAF8-773F-4135-BDE3-09E6D2196BF8}"/>
              </a:ext>
            </a:extLst>
          </p:cNvPr>
          <p:cNvSpPr/>
          <p:nvPr/>
        </p:nvSpPr>
        <p:spPr>
          <a:xfrm>
            <a:off x="449269" y="3206960"/>
            <a:ext cx="2435730" cy="214486"/>
          </a:xfrm>
          <a:prstGeom prst="rect">
            <a:avLst/>
          </a:prstGeom>
          <a:solidFill>
            <a:srgbClr val="FFC000">
              <a:alpha val="4117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a:extLst>
              <a:ext uri="{FF2B5EF4-FFF2-40B4-BE49-F238E27FC236}">
                <a16:creationId xmlns:a16="http://schemas.microsoft.com/office/drawing/2014/main" id="{6132703E-E599-472D-AEE5-7BBA544A9C39}"/>
              </a:ext>
            </a:extLst>
          </p:cNvPr>
          <p:cNvSpPr txBox="1"/>
          <p:nvPr/>
        </p:nvSpPr>
        <p:spPr>
          <a:xfrm>
            <a:off x="6322424" y="3656213"/>
            <a:ext cx="1347831" cy="215444"/>
          </a:xfrm>
          <a:prstGeom prst="rect">
            <a:avLst/>
          </a:prstGeom>
          <a:solidFill>
            <a:schemeClr val="bg1"/>
          </a:solidFill>
          <a:ln>
            <a:solidFill>
              <a:schemeClr val="bg1">
                <a:lumMod val="85000"/>
              </a:schemeClr>
            </a:solidFill>
          </a:ln>
        </p:spPr>
        <p:txBody>
          <a:bodyPr wrap="square">
            <a:spAutoFit/>
          </a:bodyPr>
          <a:lstStyle/>
          <a:p>
            <a:r>
              <a:rPr lang="en-US" sz="800" dirty="0"/>
              <a:t>Clause text</a:t>
            </a:r>
          </a:p>
        </p:txBody>
      </p:sp>
      <p:pic>
        <p:nvPicPr>
          <p:cNvPr id="42" name="Picture 41">
            <a:extLst>
              <a:ext uri="{FF2B5EF4-FFF2-40B4-BE49-F238E27FC236}">
                <a16:creationId xmlns:a16="http://schemas.microsoft.com/office/drawing/2014/main" id="{33646FD0-3739-4836-A566-2911FDC5E964}"/>
              </a:ext>
            </a:extLst>
          </p:cNvPr>
          <p:cNvPicPr>
            <a:picLocks noChangeAspect="1"/>
          </p:cNvPicPr>
          <p:nvPr/>
        </p:nvPicPr>
        <p:blipFill>
          <a:blip r:embed="rId14"/>
          <a:stretch>
            <a:fillRect/>
          </a:stretch>
        </p:blipFill>
        <p:spPr>
          <a:xfrm>
            <a:off x="10543331" y="2293092"/>
            <a:ext cx="579913" cy="299310"/>
          </a:xfrm>
          <a:prstGeom prst="rect">
            <a:avLst/>
          </a:prstGeom>
        </p:spPr>
      </p:pic>
      <p:sp>
        <p:nvSpPr>
          <p:cNvPr id="43" name="TextBox 42">
            <a:extLst>
              <a:ext uri="{FF2B5EF4-FFF2-40B4-BE49-F238E27FC236}">
                <a16:creationId xmlns:a16="http://schemas.microsoft.com/office/drawing/2014/main" id="{1710B5D2-4A4E-4744-94DA-586A03009B19}"/>
              </a:ext>
            </a:extLst>
          </p:cNvPr>
          <p:cNvSpPr txBox="1"/>
          <p:nvPr/>
        </p:nvSpPr>
        <p:spPr>
          <a:xfrm>
            <a:off x="6692764" y="4857095"/>
            <a:ext cx="3213463" cy="430887"/>
          </a:xfrm>
          <a:prstGeom prst="rect">
            <a:avLst/>
          </a:prstGeom>
          <a:solidFill>
            <a:schemeClr val="accent1">
              <a:lumMod val="20000"/>
              <a:lumOff val="80000"/>
            </a:schemeClr>
          </a:solidFill>
          <a:ln>
            <a:solidFill>
              <a:schemeClr val="tx1"/>
            </a:solidFill>
          </a:ln>
        </p:spPr>
        <p:txBody>
          <a:bodyPr wrap="square" rtlCol="0">
            <a:spAutoFit/>
          </a:bodyPr>
          <a:lstStyle/>
          <a:p>
            <a:r>
              <a:rPr lang="en-US" sz="1100" dirty="0"/>
              <a:t>Do you have additional text to be added to this clause? (Y/N)</a:t>
            </a:r>
          </a:p>
        </p:txBody>
      </p:sp>
      <p:sp>
        <p:nvSpPr>
          <p:cNvPr id="8" name="Rectangle 7">
            <a:extLst>
              <a:ext uri="{FF2B5EF4-FFF2-40B4-BE49-F238E27FC236}">
                <a16:creationId xmlns:a16="http://schemas.microsoft.com/office/drawing/2014/main" id="{23CC99E9-3755-4C45-AEBA-C5717F56766D}"/>
              </a:ext>
            </a:extLst>
          </p:cNvPr>
          <p:cNvSpPr/>
          <p:nvPr/>
        </p:nvSpPr>
        <p:spPr>
          <a:xfrm>
            <a:off x="6518567" y="3396966"/>
            <a:ext cx="4889758" cy="2405635"/>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a:extLst>
              <a:ext uri="{FF2B5EF4-FFF2-40B4-BE49-F238E27FC236}">
                <a16:creationId xmlns:a16="http://schemas.microsoft.com/office/drawing/2014/main" id="{C1E2E791-0698-4E53-B846-1B453F1F77B2}"/>
              </a:ext>
            </a:extLst>
          </p:cNvPr>
          <p:cNvSpPr txBox="1"/>
          <p:nvPr/>
        </p:nvSpPr>
        <p:spPr>
          <a:xfrm>
            <a:off x="7218322" y="3511208"/>
            <a:ext cx="1347831" cy="215444"/>
          </a:xfrm>
          <a:prstGeom prst="rect">
            <a:avLst/>
          </a:prstGeom>
          <a:solidFill>
            <a:schemeClr val="bg1"/>
          </a:solidFill>
          <a:ln>
            <a:solidFill>
              <a:schemeClr val="bg1">
                <a:lumMod val="85000"/>
              </a:schemeClr>
            </a:solidFill>
          </a:ln>
        </p:spPr>
        <p:txBody>
          <a:bodyPr wrap="square">
            <a:spAutoFit/>
          </a:bodyPr>
          <a:lstStyle/>
          <a:p>
            <a:r>
              <a:rPr lang="en-US" sz="800" dirty="0"/>
              <a:t>Clause text</a:t>
            </a:r>
          </a:p>
        </p:txBody>
      </p:sp>
      <p:sp>
        <p:nvSpPr>
          <p:cNvPr id="17" name="TextBox 16">
            <a:extLst>
              <a:ext uri="{FF2B5EF4-FFF2-40B4-BE49-F238E27FC236}">
                <a16:creationId xmlns:a16="http://schemas.microsoft.com/office/drawing/2014/main" id="{10F4E2F1-8F09-4556-B214-941AF536664D}"/>
              </a:ext>
            </a:extLst>
          </p:cNvPr>
          <p:cNvSpPr txBox="1"/>
          <p:nvPr/>
        </p:nvSpPr>
        <p:spPr>
          <a:xfrm>
            <a:off x="6601195" y="3497917"/>
            <a:ext cx="703435" cy="230832"/>
          </a:xfrm>
          <a:prstGeom prst="rect">
            <a:avLst/>
          </a:prstGeom>
          <a:solidFill>
            <a:schemeClr val="bg1"/>
          </a:solidFill>
        </p:spPr>
        <p:txBody>
          <a:bodyPr wrap="square" rtlCol="0">
            <a:spAutoFit/>
          </a:bodyPr>
          <a:lstStyle/>
          <a:p>
            <a:r>
              <a:rPr lang="en-US" sz="900" dirty="0"/>
              <a:t>Additional</a:t>
            </a:r>
          </a:p>
        </p:txBody>
      </p:sp>
      <p:pic>
        <p:nvPicPr>
          <p:cNvPr id="25" name="Picture 24">
            <a:extLst>
              <a:ext uri="{FF2B5EF4-FFF2-40B4-BE49-F238E27FC236}">
                <a16:creationId xmlns:a16="http://schemas.microsoft.com/office/drawing/2014/main" id="{5EFC0120-45C5-4B0E-AD1A-9F298EC3D357}"/>
              </a:ext>
            </a:extLst>
          </p:cNvPr>
          <p:cNvPicPr>
            <a:picLocks noChangeAspect="1"/>
          </p:cNvPicPr>
          <p:nvPr/>
        </p:nvPicPr>
        <p:blipFill>
          <a:blip r:embed="rId15"/>
          <a:stretch>
            <a:fillRect/>
          </a:stretch>
        </p:blipFill>
        <p:spPr>
          <a:xfrm>
            <a:off x="6609757" y="3797330"/>
            <a:ext cx="4304431" cy="1576663"/>
          </a:xfrm>
          <a:prstGeom prst="rect">
            <a:avLst/>
          </a:prstGeom>
        </p:spPr>
      </p:pic>
      <p:sp>
        <p:nvSpPr>
          <p:cNvPr id="19" name="TextBox 18">
            <a:extLst>
              <a:ext uri="{FF2B5EF4-FFF2-40B4-BE49-F238E27FC236}">
                <a16:creationId xmlns:a16="http://schemas.microsoft.com/office/drawing/2014/main" id="{1D160A8B-79C7-4BAC-8D6E-6953C3C277DB}"/>
              </a:ext>
            </a:extLst>
          </p:cNvPr>
          <p:cNvSpPr txBox="1"/>
          <p:nvPr/>
        </p:nvSpPr>
        <p:spPr>
          <a:xfrm>
            <a:off x="9554509" y="5488966"/>
            <a:ext cx="703435" cy="230832"/>
          </a:xfrm>
          <a:prstGeom prst="rect">
            <a:avLst/>
          </a:prstGeom>
          <a:solidFill>
            <a:schemeClr val="bg1"/>
          </a:solidFill>
        </p:spPr>
        <p:txBody>
          <a:bodyPr wrap="square" rtlCol="0">
            <a:spAutoFit/>
          </a:bodyPr>
          <a:lstStyle/>
          <a:p>
            <a:r>
              <a:rPr lang="en-US" sz="900" dirty="0"/>
              <a:t>Accept</a:t>
            </a:r>
          </a:p>
        </p:txBody>
      </p:sp>
      <p:sp>
        <p:nvSpPr>
          <p:cNvPr id="21" name="TextBox 20">
            <a:extLst>
              <a:ext uri="{FF2B5EF4-FFF2-40B4-BE49-F238E27FC236}">
                <a16:creationId xmlns:a16="http://schemas.microsoft.com/office/drawing/2014/main" id="{874A2348-CAA9-4C42-B637-3C50510436E2}"/>
              </a:ext>
            </a:extLst>
          </p:cNvPr>
          <p:cNvSpPr txBox="1"/>
          <p:nvPr/>
        </p:nvSpPr>
        <p:spPr>
          <a:xfrm>
            <a:off x="10356016" y="5468180"/>
            <a:ext cx="703435" cy="230832"/>
          </a:xfrm>
          <a:prstGeom prst="rect">
            <a:avLst/>
          </a:prstGeom>
          <a:solidFill>
            <a:schemeClr val="bg1"/>
          </a:solidFill>
        </p:spPr>
        <p:txBody>
          <a:bodyPr wrap="square" rtlCol="0">
            <a:spAutoFit/>
          </a:bodyPr>
          <a:lstStyle/>
          <a:p>
            <a:r>
              <a:rPr lang="en-US" sz="900" dirty="0"/>
              <a:t>Reselect</a:t>
            </a:r>
          </a:p>
        </p:txBody>
      </p:sp>
      <p:sp>
        <p:nvSpPr>
          <p:cNvPr id="27" name="Rectangle 26">
            <a:extLst>
              <a:ext uri="{FF2B5EF4-FFF2-40B4-BE49-F238E27FC236}">
                <a16:creationId xmlns:a16="http://schemas.microsoft.com/office/drawing/2014/main" id="{4C6D995A-CFE5-4644-AF6C-FFB681D91CDD}"/>
              </a:ext>
            </a:extLst>
          </p:cNvPr>
          <p:cNvSpPr/>
          <p:nvPr/>
        </p:nvSpPr>
        <p:spPr>
          <a:xfrm>
            <a:off x="449268" y="3980440"/>
            <a:ext cx="5379019" cy="1959859"/>
          </a:xfrm>
          <a:prstGeom prst="rect">
            <a:avLst/>
          </a:prstGeom>
          <a:solidFill>
            <a:srgbClr val="92D050">
              <a:alpha val="4117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112173F5-1C2F-4FF5-92F6-9373968E771A}"/>
              </a:ext>
            </a:extLst>
          </p:cNvPr>
          <p:cNvSpPr/>
          <p:nvPr/>
        </p:nvSpPr>
        <p:spPr>
          <a:xfrm>
            <a:off x="10453042" y="2293092"/>
            <a:ext cx="670202" cy="334199"/>
          </a:xfrm>
          <a:prstGeom prst="rect">
            <a:avLst/>
          </a:prstGeom>
          <a:solidFill>
            <a:srgbClr val="404040">
              <a:alpha val="6117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46ED45C2-4880-4B94-A31E-C9FEBCE49C6E}"/>
              </a:ext>
            </a:extLst>
          </p:cNvPr>
          <p:cNvSpPr txBox="1"/>
          <p:nvPr/>
        </p:nvSpPr>
        <p:spPr>
          <a:xfrm>
            <a:off x="0" y="-1558"/>
            <a:ext cx="1864265"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highlight>
                  <a:srgbClr val="00FFFF"/>
                </a:highlight>
                <a:uLnTx/>
                <a:uFillTx/>
                <a:latin typeface="Calibri" panose="020F0502020204030204"/>
                <a:ea typeface="+mn-ea"/>
                <a:cs typeface="+mn-cs"/>
              </a:rPr>
              <a:t>Template training</a:t>
            </a:r>
          </a:p>
        </p:txBody>
      </p:sp>
    </p:spTree>
    <p:extLst>
      <p:ext uri="{BB962C8B-B14F-4D97-AF65-F5344CB8AC3E}">
        <p14:creationId xmlns:p14="http://schemas.microsoft.com/office/powerpoint/2010/main" val="40632470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A65FF25-90C7-4F8E-A267-F8B69D635F5A}"/>
              </a:ext>
            </a:extLst>
          </p:cNvPr>
          <p:cNvPicPr>
            <a:picLocks noChangeAspect="1"/>
          </p:cNvPicPr>
          <p:nvPr/>
        </p:nvPicPr>
        <p:blipFill>
          <a:blip r:embed="rId2"/>
          <a:stretch>
            <a:fillRect/>
          </a:stretch>
        </p:blipFill>
        <p:spPr>
          <a:xfrm>
            <a:off x="-24629" y="505856"/>
            <a:ext cx="12216629" cy="6206836"/>
          </a:xfrm>
          <a:prstGeom prst="rect">
            <a:avLst/>
          </a:prstGeom>
        </p:spPr>
      </p:pic>
      <p:pic>
        <p:nvPicPr>
          <p:cNvPr id="4" name="Picture 3" descr="A picture containing drawing, food&#10;&#10;Description automatically generated">
            <a:extLst>
              <a:ext uri="{FF2B5EF4-FFF2-40B4-BE49-F238E27FC236}">
                <a16:creationId xmlns:a16="http://schemas.microsoft.com/office/drawing/2014/main" id="{42C0FB42-74CE-4845-B5D9-8A5DBA7867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0" y="415637"/>
            <a:ext cx="715934" cy="701964"/>
          </a:xfrm>
          <a:prstGeom prst="rect">
            <a:avLst/>
          </a:prstGeom>
        </p:spPr>
      </p:pic>
      <p:sp>
        <p:nvSpPr>
          <p:cNvPr id="5" name="Rectangle 4">
            <a:extLst>
              <a:ext uri="{FF2B5EF4-FFF2-40B4-BE49-F238E27FC236}">
                <a16:creationId xmlns:a16="http://schemas.microsoft.com/office/drawing/2014/main" id="{88681DAE-292A-461D-A1D0-3E413116BA25}"/>
              </a:ext>
            </a:extLst>
          </p:cNvPr>
          <p:cNvSpPr/>
          <p:nvPr/>
        </p:nvSpPr>
        <p:spPr>
          <a:xfrm>
            <a:off x="1126836" y="609600"/>
            <a:ext cx="803564" cy="35098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4D227D59-72AD-4592-8BCA-63B06EFE393F}"/>
              </a:ext>
            </a:extLst>
          </p:cNvPr>
          <p:cNvPicPr>
            <a:picLocks noChangeAspect="1"/>
          </p:cNvPicPr>
          <p:nvPr/>
        </p:nvPicPr>
        <p:blipFill>
          <a:blip r:embed="rId4"/>
          <a:stretch>
            <a:fillRect/>
          </a:stretch>
        </p:blipFill>
        <p:spPr>
          <a:xfrm>
            <a:off x="11390807" y="488999"/>
            <a:ext cx="592183" cy="592183"/>
          </a:xfrm>
          <a:prstGeom prst="rect">
            <a:avLst/>
          </a:prstGeom>
        </p:spPr>
      </p:pic>
      <p:sp>
        <p:nvSpPr>
          <p:cNvPr id="23" name="Rectangle 22">
            <a:extLst>
              <a:ext uri="{FF2B5EF4-FFF2-40B4-BE49-F238E27FC236}">
                <a16:creationId xmlns:a16="http://schemas.microsoft.com/office/drawing/2014/main" id="{74CC8017-0081-46DF-8280-FDE573433A15}"/>
              </a:ext>
            </a:extLst>
          </p:cNvPr>
          <p:cNvSpPr/>
          <p:nvPr/>
        </p:nvSpPr>
        <p:spPr>
          <a:xfrm>
            <a:off x="-24629" y="1536157"/>
            <a:ext cx="12007619" cy="4807131"/>
          </a:xfrm>
          <a:prstGeom prst="rect">
            <a:avLst/>
          </a:prstGeom>
          <a:solidFill>
            <a:schemeClr val="bg1">
              <a:lumMod val="8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5DD7EDC7-BE1A-44CC-A836-BA70009D63DE}"/>
              </a:ext>
            </a:extLst>
          </p:cNvPr>
          <p:cNvPicPr>
            <a:picLocks noChangeAspect="1"/>
          </p:cNvPicPr>
          <p:nvPr/>
        </p:nvPicPr>
        <p:blipFill>
          <a:blip r:embed="rId5"/>
          <a:stretch>
            <a:fillRect/>
          </a:stretch>
        </p:blipFill>
        <p:spPr>
          <a:xfrm>
            <a:off x="1496527" y="1353634"/>
            <a:ext cx="1388472" cy="476453"/>
          </a:xfrm>
          <a:prstGeom prst="rect">
            <a:avLst/>
          </a:prstGeom>
          <a:ln>
            <a:solidFill>
              <a:schemeClr val="tx1">
                <a:lumMod val="50000"/>
                <a:lumOff val="50000"/>
              </a:schemeClr>
            </a:solidFill>
          </a:ln>
        </p:spPr>
      </p:pic>
      <p:pic>
        <p:nvPicPr>
          <p:cNvPr id="16" name="Picture 15">
            <a:extLst>
              <a:ext uri="{FF2B5EF4-FFF2-40B4-BE49-F238E27FC236}">
                <a16:creationId xmlns:a16="http://schemas.microsoft.com/office/drawing/2014/main" id="{24A8810A-5059-446A-8293-48929BE506C3}"/>
              </a:ext>
            </a:extLst>
          </p:cNvPr>
          <p:cNvPicPr>
            <a:picLocks noChangeAspect="1"/>
          </p:cNvPicPr>
          <p:nvPr/>
        </p:nvPicPr>
        <p:blipFill>
          <a:blip r:embed="rId6"/>
          <a:stretch>
            <a:fillRect/>
          </a:stretch>
        </p:blipFill>
        <p:spPr>
          <a:xfrm>
            <a:off x="2980789" y="1353635"/>
            <a:ext cx="1337166" cy="352973"/>
          </a:xfrm>
          <a:prstGeom prst="rect">
            <a:avLst/>
          </a:prstGeom>
          <a:ln>
            <a:solidFill>
              <a:schemeClr val="tx1">
                <a:lumMod val="50000"/>
                <a:lumOff val="50000"/>
              </a:schemeClr>
            </a:solidFill>
          </a:ln>
        </p:spPr>
      </p:pic>
      <p:pic>
        <p:nvPicPr>
          <p:cNvPr id="20" name="Picture 19">
            <a:extLst>
              <a:ext uri="{FF2B5EF4-FFF2-40B4-BE49-F238E27FC236}">
                <a16:creationId xmlns:a16="http://schemas.microsoft.com/office/drawing/2014/main" id="{E71F43ED-A989-4FD6-B8BC-CDF7EE33E7DD}"/>
              </a:ext>
            </a:extLst>
          </p:cNvPr>
          <p:cNvPicPr>
            <a:picLocks noChangeAspect="1"/>
          </p:cNvPicPr>
          <p:nvPr/>
        </p:nvPicPr>
        <p:blipFill>
          <a:blip r:embed="rId7"/>
          <a:stretch>
            <a:fillRect/>
          </a:stretch>
        </p:blipFill>
        <p:spPr>
          <a:xfrm>
            <a:off x="4413745" y="1353636"/>
            <a:ext cx="1638813" cy="343858"/>
          </a:xfrm>
          <a:prstGeom prst="rect">
            <a:avLst/>
          </a:prstGeom>
          <a:ln>
            <a:solidFill>
              <a:schemeClr val="tx1">
                <a:lumMod val="50000"/>
                <a:lumOff val="50000"/>
              </a:schemeClr>
            </a:solidFill>
          </a:ln>
        </p:spPr>
      </p:pic>
      <p:pic>
        <p:nvPicPr>
          <p:cNvPr id="22" name="Picture 21">
            <a:extLst>
              <a:ext uri="{FF2B5EF4-FFF2-40B4-BE49-F238E27FC236}">
                <a16:creationId xmlns:a16="http://schemas.microsoft.com/office/drawing/2014/main" id="{A7E171F8-7DC1-49A5-B6D1-D5999106C5BA}"/>
              </a:ext>
            </a:extLst>
          </p:cNvPr>
          <p:cNvPicPr>
            <a:picLocks noChangeAspect="1"/>
          </p:cNvPicPr>
          <p:nvPr/>
        </p:nvPicPr>
        <p:blipFill>
          <a:blip r:embed="rId8"/>
          <a:stretch>
            <a:fillRect/>
          </a:stretch>
        </p:blipFill>
        <p:spPr>
          <a:xfrm>
            <a:off x="-24629" y="1055398"/>
            <a:ext cx="11911829" cy="304843"/>
          </a:xfrm>
          <a:prstGeom prst="rect">
            <a:avLst/>
          </a:prstGeom>
        </p:spPr>
      </p:pic>
      <p:pic>
        <p:nvPicPr>
          <p:cNvPr id="26" name="Picture 25">
            <a:extLst>
              <a:ext uri="{FF2B5EF4-FFF2-40B4-BE49-F238E27FC236}">
                <a16:creationId xmlns:a16="http://schemas.microsoft.com/office/drawing/2014/main" id="{6C3D3383-B9C7-4DFB-85F7-0F4C0373BF61}"/>
              </a:ext>
            </a:extLst>
          </p:cNvPr>
          <p:cNvPicPr>
            <a:picLocks noChangeAspect="1"/>
          </p:cNvPicPr>
          <p:nvPr/>
        </p:nvPicPr>
        <p:blipFill>
          <a:blip r:embed="rId9"/>
          <a:stretch>
            <a:fillRect/>
          </a:stretch>
        </p:blipFill>
        <p:spPr>
          <a:xfrm>
            <a:off x="6148348" y="1377099"/>
            <a:ext cx="1725699" cy="323568"/>
          </a:xfrm>
          <a:prstGeom prst="rect">
            <a:avLst/>
          </a:prstGeom>
          <a:ln>
            <a:solidFill>
              <a:schemeClr val="tx1">
                <a:lumMod val="50000"/>
                <a:lumOff val="50000"/>
              </a:schemeClr>
            </a:solidFill>
          </a:ln>
        </p:spPr>
      </p:pic>
      <p:pic>
        <p:nvPicPr>
          <p:cNvPr id="28" name="Picture 27">
            <a:extLst>
              <a:ext uri="{FF2B5EF4-FFF2-40B4-BE49-F238E27FC236}">
                <a16:creationId xmlns:a16="http://schemas.microsoft.com/office/drawing/2014/main" id="{3EB3B432-8F85-415F-9ACD-E2C264D3742F}"/>
              </a:ext>
            </a:extLst>
          </p:cNvPr>
          <p:cNvPicPr>
            <a:picLocks noChangeAspect="1"/>
          </p:cNvPicPr>
          <p:nvPr/>
        </p:nvPicPr>
        <p:blipFill>
          <a:blip r:embed="rId10"/>
          <a:stretch>
            <a:fillRect/>
          </a:stretch>
        </p:blipFill>
        <p:spPr>
          <a:xfrm>
            <a:off x="48995" y="1375361"/>
            <a:ext cx="1388472" cy="291781"/>
          </a:xfrm>
          <a:prstGeom prst="rect">
            <a:avLst/>
          </a:prstGeom>
          <a:ln>
            <a:solidFill>
              <a:schemeClr val="tx1">
                <a:lumMod val="50000"/>
                <a:lumOff val="50000"/>
              </a:schemeClr>
            </a:solidFill>
          </a:ln>
        </p:spPr>
      </p:pic>
      <p:sp>
        <p:nvSpPr>
          <p:cNvPr id="31" name="TextBox 30">
            <a:extLst>
              <a:ext uri="{FF2B5EF4-FFF2-40B4-BE49-F238E27FC236}">
                <a16:creationId xmlns:a16="http://schemas.microsoft.com/office/drawing/2014/main" id="{28A78865-7D35-45B6-9045-D488CF6528FB}"/>
              </a:ext>
            </a:extLst>
          </p:cNvPr>
          <p:cNvSpPr txBox="1"/>
          <p:nvPr/>
        </p:nvSpPr>
        <p:spPr>
          <a:xfrm>
            <a:off x="3152504" y="0"/>
            <a:ext cx="8734696" cy="584775"/>
          </a:xfrm>
          <a:prstGeom prst="rect">
            <a:avLst/>
          </a:prstGeom>
          <a:noFill/>
        </p:spPr>
        <p:txBody>
          <a:bodyPr wrap="square" rtlCol="0">
            <a:spAutoFit/>
          </a:bodyPr>
          <a:lstStyle/>
          <a:p>
            <a:r>
              <a:rPr lang="en-US" sz="1600" dirty="0">
                <a:highlight>
                  <a:srgbClr val="FFFF00"/>
                </a:highlight>
              </a:rPr>
              <a:t>If “Accept” is clicked for the ‘Additional Clause text’ box</a:t>
            </a:r>
          </a:p>
          <a:p>
            <a:r>
              <a:rPr lang="en-US" sz="1600" dirty="0">
                <a:highlight>
                  <a:srgbClr val="FFFF00"/>
                </a:highlight>
              </a:rPr>
              <a:t>Iterate on asking the same question again to add more text until ‘N’ is pressed</a:t>
            </a:r>
          </a:p>
        </p:txBody>
      </p:sp>
      <p:pic>
        <p:nvPicPr>
          <p:cNvPr id="7" name="Picture 6">
            <a:extLst>
              <a:ext uri="{FF2B5EF4-FFF2-40B4-BE49-F238E27FC236}">
                <a16:creationId xmlns:a16="http://schemas.microsoft.com/office/drawing/2014/main" id="{D825EC2E-160A-48F8-B5E0-06D711260798}"/>
              </a:ext>
            </a:extLst>
          </p:cNvPr>
          <p:cNvPicPr>
            <a:picLocks noChangeAspect="1"/>
          </p:cNvPicPr>
          <p:nvPr/>
        </p:nvPicPr>
        <p:blipFill>
          <a:blip r:embed="rId11"/>
          <a:stretch>
            <a:fillRect/>
          </a:stretch>
        </p:blipFill>
        <p:spPr>
          <a:xfrm>
            <a:off x="48995" y="1845207"/>
            <a:ext cx="5820582" cy="4095092"/>
          </a:xfrm>
          <a:prstGeom prst="rect">
            <a:avLst/>
          </a:prstGeom>
        </p:spPr>
      </p:pic>
      <p:sp>
        <p:nvSpPr>
          <p:cNvPr id="38" name="Rectangle 37">
            <a:extLst>
              <a:ext uri="{FF2B5EF4-FFF2-40B4-BE49-F238E27FC236}">
                <a16:creationId xmlns:a16="http://schemas.microsoft.com/office/drawing/2014/main" id="{6796A277-B3C5-4FBA-AE83-19A274C3FB90}"/>
              </a:ext>
            </a:extLst>
          </p:cNvPr>
          <p:cNvSpPr/>
          <p:nvPr/>
        </p:nvSpPr>
        <p:spPr>
          <a:xfrm>
            <a:off x="449269" y="3201320"/>
            <a:ext cx="5370458" cy="686099"/>
          </a:xfrm>
          <a:prstGeom prst="rect">
            <a:avLst/>
          </a:prstGeom>
          <a:solidFill>
            <a:srgbClr val="92D050">
              <a:alpha val="4117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5C6CF716-19B7-49A6-8A6E-19907BEE1D4A}"/>
              </a:ext>
            </a:extLst>
          </p:cNvPr>
          <p:cNvSpPr txBox="1"/>
          <p:nvPr/>
        </p:nvSpPr>
        <p:spPr>
          <a:xfrm>
            <a:off x="6316933" y="3167747"/>
            <a:ext cx="1347831" cy="215444"/>
          </a:xfrm>
          <a:prstGeom prst="rect">
            <a:avLst/>
          </a:prstGeom>
          <a:solidFill>
            <a:schemeClr val="bg1"/>
          </a:solidFill>
          <a:ln>
            <a:solidFill>
              <a:schemeClr val="bg1">
                <a:lumMod val="85000"/>
              </a:schemeClr>
            </a:solidFill>
          </a:ln>
        </p:spPr>
        <p:txBody>
          <a:bodyPr wrap="square">
            <a:spAutoFit/>
          </a:bodyPr>
          <a:lstStyle/>
          <a:p>
            <a:r>
              <a:rPr lang="en-US" sz="800" dirty="0"/>
              <a:t>Clause text</a:t>
            </a:r>
          </a:p>
        </p:txBody>
      </p:sp>
      <p:sp>
        <p:nvSpPr>
          <p:cNvPr id="30" name="Rectangle 29">
            <a:extLst>
              <a:ext uri="{FF2B5EF4-FFF2-40B4-BE49-F238E27FC236}">
                <a16:creationId xmlns:a16="http://schemas.microsoft.com/office/drawing/2014/main" id="{669FA8DC-EA84-497B-B12C-4548960F3F52}"/>
              </a:ext>
            </a:extLst>
          </p:cNvPr>
          <p:cNvSpPr/>
          <p:nvPr/>
        </p:nvSpPr>
        <p:spPr>
          <a:xfrm>
            <a:off x="6142856" y="1755587"/>
            <a:ext cx="4981206" cy="3631326"/>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9C83059F-4907-43EA-9B2C-F5B867AEBA4D}"/>
              </a:ext>
            </a:extLst>
          </p:cNvPr>
          <p:cNvSpPr txBox="1"/>
          <p:nvPr/>
        </p:nvSpPr>
        <p:spPr>
          <a:xfrm>
            <a:off x="6316933" y="1952674"/>
            <a:ext cx="740678" cy="215444"/>
          </a:xfrm>
          <a:prstGeom prst="rect">
            <a:avLst/>
          </a:prstGeom>
          <a:solidFill>
            <a:schemeClr val="bg1"/>
          </a:solidFill>
          <a:ln>
            <a:solidFill>
              <a:schemeClr val="bg1">
                <a:lumMod val="85000"/>
              </a:schemeClr>
            </a:solidFill>
          </a:ln>
        </p:spPr>
        <p:txBody>
          <a:bodyPr wrap="square">
            <a:spAutoFit/>
          </a:bodyPr>
          <a:lstStyle/>
          <a:p>
            <a:r>
              <a:rPr lang="en-US" sz="800" dirty="0"/>
              <a:t>Clause Label</a:t>
            </a:r>
          </a:p>
        </p:txBody>
      </p:sp>
      <p:sp>
        <p:nvSpPr>
          <p:cNvPr id="12" name="TextBox 11">
            <a:extLst>
              <a:ext uri="{FF2B5EF4-FFF2-40B4-BE49-F238E27FC236}">
                <a16:creationId xmlns:a16="http://schemas.microsoft.com/office/drawing/2014/main" id="{1A3718FD-9AA0-4690-9252-5EE421A0FADD}"/>
              </a:ext>
            </a:extLst>
          </p:cNvPr>
          <p:cNvSpPr txBox="1"/>
          <p:nvPr/>
        </p:nvSpPr>
        <p:spPr>
          <a:xfrm>
            <a:off x="6316933" y="2471725"/>
            <a:ext cx="1742813" cy="523220"/>
          </a:xfrm>
          <a:prstGeom prst="rect">
            <a:avLst/>
          </a:prstGeom>
          <a:solidFill>
            <a:schemeClr val="bg1"/>
          </a:solidFill>
          <a:ln>
            <a:solidFill>
              <a:schemeClr val="bg1">
                <a:lumMod val="85000"/>
              </a:schemeClr>
            </a:solidFill>
          </a:ln>
        </p:spPr>
        <p:txBody>
          <a:bodyPr wrap="square">
            <a:spAutoFit/>
          </a:bodyPr>
          <a:lstStyle/>
          <a:p>
            <a:r>
              <a:rPr lang="en-US" sz="700" dirty="0"/>
              <a:t>Clause type: 	Title</a:t>
            </a:r>
          </a:p>
          <a:p>
            <a:r>
              <a:rPr lang="en-US" sz="700" dirty="0"/>
              <a:t>	Preamble</a:t>
            </a:r>
          </a:p>
          <a:p>
            <a:r>
              <a:rPr lang="en-US" sz="700" dirty="0"/>
              <a:t>	Primary clause</a:t>
            </a:r>
          </a:p>
          <a:p>
            <a:r>
              <a:rPr lang="en-US" sz="700" dirty="0"/>
              <a:t>	Sub clause</a:t>
            </a:r>
          </a:p>
        </p:txBody>
      </p:sp>
      <p:sp>
        <p:nvSpPr>
          <p:cNvPr id="13" name="Rectangle 12">
            <a:extLst>
              <a:ext uri="{FF2B5EF4-FFF2-40B4-BE49-F238E27FC236}">
                <a16:creationId xmlns:a16="http://schemas.microsoft.com/office/drawing/2014/main" id="{BB81EA46-190B-499A-B795-F345163221E1}"/>
              </a:ext>
            </a:extLst>
          </p:cNvPr>
          <p:cNvSpPr/>
          <p:nvPr/>
        </p:nvSpPr>
        <p:spPr>
          <a:xfrm>
            <a:off x="7299139" y="2626715"/>
            <a:ext cx="746569" cy="10662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13">
            <a:extLst>
              <a:ext uri="{FF2B5EF4-FFF2-40B4-BE49-F238E27FC236}">
                <a16:creationId xmlns:a16="http://schemas.microsoft.com/office/drawing/2014/main" id="{091EB160-B854-49B9-BBE0-81E58FB358D8}"/>
              </a:ext>
            </a:extLst>
          </p:cNvPr>
          <p:cNvPicPr>
            <a:picLocks noChangeAspect="1"/>
          </p:cNvPicPr>
          <p:nvPr/>
        </p:nvPicPr>
        <p:blipFill>
          <a:blip r:embed="rId12"/>
          <a:stretch>
            <a:fillRect/>
          </a:stretch>
        </p:blipFill>
        <p:spPr>
          <a:xfrm>
            <a:off x="6316934" y="3378778"/>
            <a:ext cx="3306038" cy="669851"/>
          </a:xfrm>
          <a:prstGeom prst="rect">
            <a:avLst/>
          </a:prstGeom>
        </p:spPr>
      </p:pic>
      <p:pic>
        <p:nvPicPr>
          <p:cNvPr id="18" name="Picture 17">
            <a:extLst>
              <a:ext uri="{FF2B5EF4-FFF2-40B4-BE49-F238E27FC236}">
                <a16:creationId xmlns:a16="http://schemas.microsoft.com/office/drawing/2014/main" id="{20B935E3-7915-444C-A0BD-60831FEF3531}"/>
              </a:ext>
            </a:extLst>
          </p:cNvPr>
          <p:cNvPicPr>
            <a:picLocks noChangeAspect="1"/>
          </p:cNvPicPr>
          <p:nvPr/>
        </p:nvPicPr>
        <p:blipFill>
          <a:blip r:embed="rId13"/>
          <a:stretch>
            <a:fillRect/>
          </a:stretch>
        </p:blipFill>
        <p:spPr>
          <a:xfrm>
            <a:off x="7057611" y="1934105"/>
            <a:ext cx="1638529" cy="257211"/>
          </a:xfrm>
          <a:prstGeom prst="rect">
            <a:avLst/>
          </a:prstGeom>
        </p:spPr>
      </p:pic>
      <p:sp>
        <p:nvSpPr>
          <p:cNvPr id="32" name="Rectangle 31">
            <a:extLst>
              <a:ext uri="{FF2B5EF4-FFF2-40B4-BE49-F238E27FC236}">
                <a16:creationId xmlns:a16="http://schemas.microsoft.com/office/drawing/2014/main" id="{7A0C37B4-2952-4AFB-9076-C6CD2468AB70}"/>
              </a:ext>
            </a:extLst>
          </p:cNvPr>
          <p:cNvSpPr/>
          <p:nvPr/>
        </p:nvSpPr>
        <p:spPr>
          <a:xfrm>
            <a:off x="2368731" y="2676760"/>
            <a:ext cx="1489166" cy="214486"/>
          </a:xfrm>
          <a:prstGeom prst="rect">
            <a:avLst/>
          </a:prstGeom>
          <a:solidFill>
            <a:srgbClr val="FFC000">
              <a:alpha val="4117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72A377A4-24F6-4E31-951F-AAAA200394A3}"/>
              </a:ext>
            </a:extLst>
          </p:cNvPr>
          <p:cNvSpPr/>
          <p:nvPr/>
        </p:nvSpPr>
        <p:spPr>
          <a:xfrm>
            <a:off x="418011" y="2941860"/>
            <a:ext cx="2094516" cy="214486"/>
          </a:xfrm>
          <a:prstGeom prst="rect">
            <a:avLst/>
          </a:prstGeom>
          <a:solidFill>
            <a:srgbClr val="FFC000">
              <a:alpha val="4117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78A8EAF8-773F-4135-BDE3-09E6D2196BF8}"/>
              </a:ext>
            </a:extLst>
          </p:cNvPr>
          <p:cNvSpPr/>
          <p:nvPr/>
        </p:nvSpPr>
        <p:spPr>
          <a:xfrm>
            <a:off x="449269" y="3206960"/>
            <a:ext cx="2435730" cy="214486"/>
          </a:xfrm>
          <a:prstGeom prst="rect">
            <a:avLst/>
          </a:prstGeom>
          <a:solidFill>
            <a:srgbClr val="FFC000">
              <a:alpha val="4117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a:extLst>
              <a:ext uri="{FF2B5EF4-FFF2-40B4-BE49-F238E27FC236}">
                <a16:creationId xmlns:a16="http://schemas.microsoft.com/office/drawing/2014/main" id="{6132703E-E599-472D-AEE5-7BBA544A9C39}"/>
              </a:ext>
            </a:extLst>
          </p:cNvPr>
          <p:cNvSpPr txBox="1"/>
          <p:nvPr/>
        </p:nvSpPr>
        <p:spPr>
          <a:xfrm>
            <a:off x="6316932" y="3147571"/>
            <a:ext cx="1347831" cy="215444"/>
          </a:xfrm>
          <a:prstGeom prst="rect">
            <a:avLst/>
          </a:prstGeom>
          <a:solidFill>
            <a:schemeClr val="bg1"/>
          </a:solidFill>
          <a:ln>
            <a:solidFill>
              <a:schemeClr val="bg1">
                <a:lumMod val="85000"/>
              </a:schemeClr>
            </a:solidFill>
          </a:ln>
        </p:spPr>
        <p:txBody>
          <a:bodyPr wrap="square">
            <a:spAutoFit/>
          </a:bodyPr>
          <a:lstStyle/>
          <a:p>
            <a:r>
              <a:rPr lang="en-US" sz="800" dirty="0"/>
              <a:t>Clause text</a:t>
            </a:r>
          </a:p>
        </p:txBody>
      </p:sp>
      <p:pic>
        <p:nvPicPr>
          <p:cNvPr id="42" name="Picture 41">
            <a:extLst>
              <a:ext uri="{FF2B5EF4-FFF2-40B4-BE49-F238E27FC236}">
                <a16:creationId xmlns:a16="http://schemas.microsoft.com/office/drawing/2014/main" id="{33646FD0-3739-4836-A566-2911FDC5E964}"/>
              </a:ext>
            </a:extLst>
          </p:cNvPr>
          <p:cNvPicPr>
            <a:picLocks noChangeAspect="1"/>
          </p:cNvPicPr>
          <p:nvPr/>
        </p:nvPicPr>
        <p:blipFill>
          <a:blip r:embed="rId14"/>
          <a:stretch>
            <a:fillRect/>
          </a:stretch>
        </p:blipFill>
        <p:spPr>
          <a:xfrm>
            <a:off x="10537839" y="1784450"/>
            <a:ext cx="579913" cy="299310"/>
          </a:xfrm>
          <a:prstGeom prst="rect">
            <a:avLst/>
          </a:prstGeom>
        </p:spPr>
      </p:pic>
      <p:pic>
        <p:nvPicPr>
          <p:cNvPr id="15" name="Picture 14">
            <a:extLst>
              <a:ext uri="{FF2B5EF4-FFF2-40B4-BE49-F238E27FC236}">
                <a16:creationId xmlns:a16="http://schemas.microsoft.com/office/drawing/2014/main" id="{9A12E4FF-2363-4339-B8DF-F7E81EA66A41}"/>
              </a:ext>
            </a:extLst>
          </p:cNvPr>
          <p:cNvPicPr>
            <a:picLocks noChangeAspect="1"/>
          </p:cNvPicPr>
          <p:nvPr/>
        </p:nvPicPr>
        <p:blipFill>
          <a:blip r:embed="rId15"/>
          <a:stretch>
            <a:fillRect/>
          </a:stretch>
        </p:blipFill>
        <p:spPr>
          <a:xfrm>
            <a:off x="6316932" y="4064393"/>
            <a:ext cx="3306039" cy="1210964"/>
          </a:xfrm>
          <a:prstGeom prst="rect">
            <a:avLst/>
          </a:prstGeom>
        </p:spPr>
      </p:pic>
      <p:sp>
        <p:nvSpPr>
          <p:cNvPr id="24" name="TextBox 23">
            <a:extLst>
              <a:ext uri="{FF2B5EF4-FFF2-40B4-BE49-F238E27FC236}">
                <a16:creationId xmlns:a16="http://schemas.microsoft.com/office/drawing/2014/main" id="{CDA9044A-3095-4FFB-A168-C3E8598E299C}"/>
              </a:ext>
            </a:extLst>
          </p:cNvPr>
          <p:cNvSpPr txBox="1"/>
          <p:nvPr/>
        </p:nvSpPr>
        <p:spPr>
          <a:xfrm>
            <a:off x="7057611" y="5257871"/>
            <a:ext cx="3784560" cy="289441"/>
          </a:xfrm>
          <a:prstGeom prst="roundRect">
            <a:avLst/>
          </a:prstGeom>
          <a:solidFill>
            <a:srgbClr val="FFFF00"/>
          </a:solidFill>
          <a:ln>
            <a:solidFill>
              <a:schemeClr val="tx1"/>
            </a:solidFill>
          </a:ln>
        </p:spPr>
        <p:txBody>
          <a:bodyPr wrap="square" rtlCol="0">
            <a:spAutoFit/>
          </a:bodyPr>
          <a:lstStyle/>
          <a:p>
            <a:r>
              <a:rPr lang="en-US" sz="1100" dirty="0"/>
              <a:t>Do you have additional text to be added to this clause? (Y/N)</a:t>
            </a:r>
          </a:p>
        </p:txBody>
      </p:sp>
      <p:sp>
        <p:nvSpPr>
          <p:cNvPr id="27" name="Rectangle 26">
            <a:extLst>
              <a:ext uri="{FF2B5EF4-FFF2-40B4-BE49-F238E27FC236}">
                <a16:creationId xmlns:a16="http://schemas.microsoft.com/office/drawing/2014/main" id="{6A8C4453-5094-4DE4-99C5-5C94C9F569CB}"/>
              </a:ext>
            </a:extLst>
          </p:cNvPr>
          <p:cNvSpPr/>
          <p:nvPr/>
        </p:nvSpPr>
        <p:spPr>
          <a:xfrm>
            <a:off x="10447550" y="1750146"/>
            <a:ext cx="670202" cy="334199"/>
          </a:xfrm>
          <a:prstGeom prst="rect">
            <a:avLst/>
          </a:prstGeom>
          <a:solidFill>
            <a:srgbClr val="404040">
              <a:alpha val="6117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C53D1808-8410-45C7-9776-461398171C50}"/>
              </a:ext>
            </a:extLst>
          </p:cNvPr>
          <p:cNvSpPr txBox="1"/>
          <p:nvPr/>
        </p:nvSpPr>
        <p:spPr>
          <a:xfrm>
            <a:off x="6148348" y="5606103"/>
            <a:ext cx="5634349" cy="276999"/>
          </a:xfrm>
          <a:prstGeom prst="rect">
            <a:avLst/>
          </a:prstGeom>
          <a:noFill/>
        </p:spPr>
        <p:txBody>
          <a:bodyPr wrap="square" rtlCol="0">
            <a:spAutoFit/>
          </a:bodyPr>
          <a:lstStyle/>
          <a:p>
            <a:r>
              <a:rPr lang="en-US" sz="1200" dirty="0">
                <a:highlight>
                  <a:srgbClr val="FFFF00"/>
                </a:highlight>
              </a:rPr>
              <a:t>If “N” is selected, the Green/Red buttons show up so trainer can accept clause.</a:t>
            </a:r>
          </a:p>
        </p:txBody>
      </p:sp>
      <p:sp>
        <p:nvSpPr>
          <p:cNvPr id="33" name="Rectangle 32">
            <a:extLst>
              <a:ext uri="{FF2B5EF4-FFF2-40B4-BE49-F238E27FC236}">
                <a16:creationId xmlns:a16="http://schemas.microsoft.com/office/drawing/2014/main" id="{13AB43A7-579E-443E-A755-6BD33AD5C815}"/>
              </a:ext>
            </a:extLst>
          </p:cNvPr>
          <p:cNvSpPr/>
          <p:nvPr/>
        </p:nvSpPr>
        <p:spPr>
          <a:xfrm>
            <a:off x="449268" y="3980440"/>
            <a:ext cx="5379019" cy="1959859"/>
          </a:xfrm>
          <a:prstGeom prst="rect">
            <a:avLst/>
          </a:prstGeom>
          <a:solidFill>
            <a:srgbClr val="92D050">
              <a:alpha val="4117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a:extLst>
              <a:ext uri="{FF2B5EF4-FFF2-40B4-BE49-F238E27FC236}">
                <a16:creationId xmlns:a16="http://schemas.microsoft.com/office/drawing/2014/main" id="{9759A98C-6938-4CCE-9719-D05A8D5876B0}"/>
              </a:ext>
            </a:extLst>
          </p:cNvPr>
          <p:cNvSpPr txBox="1"/>
          <p:nvPr/>
        </p:nvSpPr>
        <p:spPr>
          <a:xfrm>
            <a:off x="0" y="-1558"/>
            <a:ext cx="1864265"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highlight>
                  <a:srgbClr val="00FFFF"/>
                </a:highlight>
                <a:uLnTx/>
                <a:uFillTx/>
                <a:latin typeface="Calibri" panose="020F0502020204030204"/>
                <a:ea typeface="+mn-ea"/>
                <a:cs typeface="+mn-cs"/>
              </a:rPr>
              <a:t>Template training</a:t>
            </a:r>
          </a:p>
        </p:txBody>
      </p:sp>
    </p:spTree>
    <p:extLst>
      <p:ext uri="{BB962C8B-B14F-4D97-AF65-F5344CB8AC3E}">
        <p14:creationId xmlns:p14="http://schemas.microsoft.com/office/powerpoint/2010/main" val="7017245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A65FF25-90C7-4F8E-A267-F8B69D635F5A}"/>
              </a:ext>
            </a:extLst>
          </p:cNvPr>
          <p:cNvPicPr>
            <a:picLocks noChangeAspect="1"/>
          </p:cNvPicPr>
          <p:nvPr/>
        </p:nvPicPr>
        <p:blipFill>
          <a:blip r:embed="rId2"/>
          <a:stretch>
            <a:fillRect/>
          </a:stretch>
        </p:blipFill>
        <p:spPr>
          <a:xfrm>
            <a:off x="-24629" y="505856"/>
            <a:ext cx="12216629" cy="6206836"/>
          </a:xfrm>
          <a:prstGeom prst="rect">
            <a:avLst/>
          </a:prstGeom>
        </p:spPr>
      </p:pic>
      <p:pic>
        <p:nvPicPr>
          <p:cNvPr id="4" name="Picture 3" descr="A picture containing drawing, food&#10;&#10;Description automatically generated">
            <a:extLst>
              <a:ext uri="{FF2B5EF4-FFF2-40B4-BE49-F238E27FC236}">
                <a16:creationId xmlns:a16="http://schemas.microsoft.com/office/drawing/2014/main" id="{42C0FB42-74CE-4845-B5D9-8A5DBA7867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0" y="415637"/>
            <a:ext cx="715934" cy="701964"/>
          </a:xfrm>
          <a:prstGeom prst="rect">
            <a:avLst/>
          </a:prstGeom>
        </p:spPr>
      </p:pic>
      <p:sp>
        <p:nvSpPr>
          <p:cNvPr id="5" name="Rectangle 4">
            <a:extLst>
              <a:ext uri="{FF2B5EF4-FFF2-40B4-BE49-F238E27FC236}">
                <a16:creationId xmlns:a16="http://schemas.microsoft.com/office/drawing/2014/main" id="{88681DAE-292A-461D-A1D0-3E413116BA25}"/>
              </a:ext>
            </a:extLst>
          </p:cNvPr>
          <p:cNvSpPr/>
          <p:nvPr/>
        </p:nvSpPr>
        <p:spPr>
          <a:xfrm>
            <a:off x="1126836" y="609600"/>
            <a:ext cx="803564" cy="35098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4D227D59-72AD-4592-8BCA-63B06EFE393F}"/>
              </a:ext>
            </a:extLst>
          </p:cNvPr>
          <p:cNvPicPr>
            <a:picLocks noChangeAspect="1"/>
          </p:cNvPicPr>
          <p:nvPr/>
        </p:nvPicPr>
        <p:blipFill>
          <a:blip r:embed="rId4"/>
          <a:stretch>
            <a:fillRect/>
          </a:stretch>
        </p:blipFill>
        <p:spPr>
          <a:xfrm>
            <a:off x="11390807" y="488999"/>
            <a:ext cx="592183" cy="592183"/>
          </a:xfrm>
          <a:prstGeom prst="rect">
            <a:avLst/>
          </a:prstGeom>
        </p:spPr>
      </p:pic>
      <p:sp>
        <p:nvSpPr>
          <p:cNvPr id="23" name="Rectangle 22">
            <a:extLst>
              <a:ext uri="{FF2B5EF4-FFF2-40B4-BE49-F238E27FC236}">
                <a16:creationId xmlns:a16="http://schemas.microsoft.com/office/drawing/2014/main" id="{74CC8017-0081-46DF-8280-FDE573433A15}"/>
              </a:ext>
            </a:extLst>
          </p:cNvPr>
          <p:cNvSpPr/>
          <p:nvPr/>
        </p:nvSpPr>
        <p:spPr>
          <a:xfrm>
            <a:off x="-24629" y="1536157"/>
            <a:ext cx="12007619" cy="4807131"/>
          </a:xfrm>
          <a:prstGeom prst="rect">
            <a:avLst/>
          </a:prstGeom>
          <a:solidFill>
            <a:schemeClr val="bg1">
              <a:lumMod val="8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5DD7EDC7-BE1A-44CC-A836-BA70009D63DE}"/>
              </a:ext>
            </a:extLst>
          </p:cNvPr>
          <p:cNvPicPr>
            <a:picLocks noChangeAspect="1"/>
          </p:cNvPicPr>
          <p:nvPr/>
        </p:nvPicPr>
        <p:blipFill>
          <a:blip r:embed="rId5"/>
          <a:stretch>
            <a:fillRect/>
          </a:stretch>
        </p:blipFill>
        <p:spPr>
          <a:xfrm>
            <a:off x="1496527" y="1353634"/>
            <a:ext cx="1388472" cy="476453"/>
          </a:xfrm>
          <a:prstGeom prst="rect">
            <a:avLst/>
          </a:prstGeom>
          <a:ln>
            <a:solidFill>
              <a:schemeClr val="tx1">
                <a:lumMod val="50000"/>
                <a:lumOff val="50000"/>
              </a:schemeClr>
            </a:solidFill>
          </a:ln>
        </p:spPr>
      </p:pic>
      <p:pic>
        <p:nvPicPr>
          <p:cNvPr id="16" name="Picture 15">
            <a:extLst>
              <a:ext uri="{FF2B5EF4-FFF2-40B4-BE49-F238E27FC236}">
                <a16:creationId xmlns:a16="http://schemas.microsoft.com/office/drawing/2014/main" id="{24A8810A-5059-446A-8293-48929BE506C3}"/>
              </a:ext>
            </a:extLst>
          </p:cNvPr>
          <p:cNvPicPr>
            <a:picLocks noChangeAspect="1"/>
          </p:cNvPicPr>
          <p:nvPr/>
        </p:nvPicPr>
        <p:blipFill>
          <a:blip r:embed="rId6"/>
          <a:stretch>
            <a:fillRect/>
          </a:stretch>
        </p:blipFill>
        <p:spPr>
          <a:xfrm>
            <a:off x="2980789" y="1353635"/>
            <a:ext cx="1337166" cy="352973"/>
          </a:xfrm>
          <a:prstGeom prst="rect">
            <a:avLst/>
          </a:prstGeom>
          <a:ln>
            <a:solidFill>
              <a:schemeClr val="tx1">
                <a:lumMod val="50000"/>
                <a:lumOff val="50000"/>
              </a:schemeClr>
            </a:solidFill>
          </a:ln>
        </p:spPr>
      </p:pic>
      <p:pic>
        <p:nvPicPr>
          <p:cNvPr id="20" name="Picture 19">
            <a:extLst>
              <a:ext uri="{FF2B5EF4-FFF2-40B4-BE49-F238E27FC236}">
                <a16:creationId xmlns:a16="http://schemas.microsoft.com/office/drawing/2014/main" id="{E71F43ED-A989-4FD6-B8BC-CDF7EE33E7DD}"/>
              </a:ext>
            </a:extLst>
          </p:cNvPr>
          <p:cNvPicPr>
            <a:picLocks noChangeAspect="1"/>
          </p:cNvPicPr>
          <p:nvPr/>
        </p:nvPicPr>
        <p:blipFill>
          <a:blip r:embed="rId7"/>
          <a:stretch>
            <a:fillRect/>
          </a:stretch>
        </p:blipFill>
        <p:spPr>
          <a:xfrm>
            <a:off x="4413745" y="1353636"/>
            <a:ext cx="1638813" cy="343858"/>
          </a:xfrm>
          <a:prstGeom prst="rect">
            <a:avLst/>
          </a:prstGeom>
          <a:ln>
            <a:solidFill>
              <a:schemeClr val="tx1">
                <a:lumMod val="50000"/>
                <a:lumOff val="50000"/>
              </a:schemeClr>
            </a:solidFill>
          </a:ln>
        </p:spPr>
      </p:pic>
      <p:pic>
        <p:nvPicPr>
          <p:cNvPr id="22" name="Picture 21">
            <a:extLst>
              <a:ext uri="{FF2B5EF4-FFF2-40B4-BE49-F238E27FC236}">
                <a16:creationId xmlns:a16="http://schemas.microsoft.com/office/drawing/2014/main" id="{A7E171F8-7DC1-49A5-B6D1-D5999106C5BA}"/>
              </a:ext>
            </a:extLst>
          </p:cNvPr>
          <p:cNvPicPr>
            <a:picLocks noChangeAspect="1"/>
          </p:cNvPicPr>
          <p:nvPr/>
        </p:nvPicPr>
        <p:blipFill>
          <a:blip r:embed="rId8"/>
          <a:stretch>
            <a:fillRect/>
          </a:stretch>
        </p:blipFill>
        <p:spPr>
          <a:xfrm>
            <a:off x="-24629" y="1055398"/>
            <a:ext cx="11911829" cy="304843"/>
          </a:xfrm>
          <a:prstGeom prst="rect">
            <a:avLst/>
          </a:prstGeom>
        </p:spPr>
      </p:pic>
      <p:pic>
        <p:nvPicPr>
          <p:cNvPr id="26" name="Picture 25">
            <a:extLst>
              <a:ext uri="{FF2B5EF4-FFF2-40B4-BE49-F238E27FC236}">
                <a16:creationId xmlns:a16="http://schemas.microsoft.com/office/drawing/2014/main" id="{6C3D3383-B9C7-4DFB-85F7-0F4C0373BF61}"/>
              </a:ext>
            </a:extLst>
          </p:cNvPr>
          <p:cNvPicPr>
            <a:picLocks noChangeAspect="1"/>
          </p:cNvPicPr>
          <p:nvPr/>
        </p:nvPicPr>
        <p:blipFill>
          <a:blip r:embed="rId9"/>
          <a:stretch>
            <a:fillRect/>
          </a:stretch>
        </p:blipFill>
        <p:spPr>
          <a:xfrm>
            <a:off x="6148348" y="1377099"/>
            <a:ext cx="1725699" cy="323568"/>
          </a:xfrm>
          <a:prstGeom prst="rect">
            <a:avLst/>
          </a:prstGeom>
          <a:ln>
            <a:solidFill>
              <a:schemeClr val="tx1">
                <a:lumMod val="50000"/>
                <a:lumOff val="50000"/>
              </a:schemeClr>
            </a:solidFill>
          </a:ln>
        </p:spPr>
      </p:pic>
      <p:pic>
        <p:nvPicPr>
          <p:cNvPr id="28" name="Picture 27">
            <a:extLst>
              <a:ext uri="{FF2B5EF4-FFF2-40B4-BE49-F238E27FC236}">
                <a16:creationId xmlns:a16="http://schemas.microsoft.com/office/drawing/2014/main" id="{3EB3B432-8F85-415F-9ACD-E2C264D3742F}"/>
              </a:ext>
            </a:extLst>
          </p:cNvPr>
          <p:cNvPicPr>
            <a:picLocks noChangeAspect="1"/>
          </p:cNvPicPr>
          <p:nvPr/>
        </p:nvPicPr>
        <p:blipFill>
          <a:blip r:embed="rId10"/>
          <a:stretch>
            <a:fillRect/>
          </a:stretch>
        </p:blipFill>
        <p:spPr>
          <a:xfrm>
            <a:off x="48995" y="1375361"/>
            <a:ext cx="1388472" cy="291781"/>
          </a:xfrm>
          <a:prstGeom prst="rect">
            <a:avLst/>
          </a:prstGeom>
          <a:ln>
            <a:solidFill>
              <a:schemeClr val="tx1">
                <a:lumMod val="50000"/>
                <a:lumOff val="50000"/>
              </a:schemeClr>
            </a:solidFill>
          </a:ln>
        </p:spPr>
      </p:pic>
      <p:sp>
        <p:nvSpPr>
          <p:cNvPr id="31" name="TextBox 30">
            <a:extLst>
              <a:ext uri="{FF2B5EF4-FFF2-40B4-BE49-F238E27FC236}">
                <a16:creationId xmlns:a16="http://schemas.microsoft.com/office/drawing/2014/main" id="{28A78865-7D35-45B6-9045-D488CF6528FB}"/>
              </a:ext>
            </a:extLst>
          </p:cNvPr>
          <p:cNvSpPr txBox="1"/>
          <p:nvPr/>
        </p:nvSpPr>
        <p:spPr>
          <a:xfrm>
            <a:off x="3152504" y="0"/>
            <a:ext cx="8734696" cy="584775"/>
          </a:xfrm>
          <a:prstGeom prst="rect">
            <a:avLst/>
          </a:prstGeom>
          <a:noFill/>
        </p:spPr>
        <p:txBody>
          <a:bodyPr wrap="square" rtlCol="0">
            <a:spAutoFit/>
          </a:bodyPr>
          <a:lstStyle/>
          <a:p>
            <a:r>
              <a:rPr lang="en-US" sz="1600" dirty="0">
                <a:highlight>
                  <a:srgbClr val="FFFF00"/>
                </a:highlight>
              </a:rPr>
              <a:t>If “Accept” is clicked for the ‘Additional Clause text’ box</a:t>
            </a:r>
          </a:p>
          <a:p>
            <a:r>
              <a:rPr lang="en-US" sz="1600" dirty="0">
                <a:highlight>
                  <a:srgbClr val="FFFF00"/>
                </a:highlight>
              </a:rPr>
              <a:t>Iterate on asking the same question again to add more text until ‘N’ is pressed</a:t>
            </a:r>
          </a:p>
        </p:txBody>
      </p:sp>
      <p:pic>
        <p:nvPicPr>
          <p:cNvPr id="7" name="Picture 6">
            <a:extLst>
              <a:ext uri="{FF2B5EF4-FFF2-40B4-BE49-F238E27FC236}">
                <a16:creationId xmlns:a16="http://schemas.microsoft.com/office/drawing/2014/main" id="{D825EC2E-160A-48F8-B5E0-06D711260798}"/>
              </a:ext>
            </a:extLst>
          </p:cNvPr>
          <p:cNvPicPr>
            <a:picLocks noChangeAspect="1"/>
          </p:cNvPicPr>
          <p:nvPr/>
        </p:nvPicPr>
        <p:blipFill>
          <a:blip r:embed="rId11"/>
          <a:stretch>
            <a:fillRect/>
          </a:stretch>
        </p:blipFill>
        <p:spPr>
          <a:xfrm>
            <a:off x="48995" y="1845207"/>
            <a:ext cx="5820582" cy="4095092"/>
          </a:xfrm>
          <a:prstGeom prst="rect">
            <a:avLst/>
          </a:prstGeom>
        </p:spPr>
      </p:pic>
      <p:sp>
        <p:nvSpPr>
          <p:cNvPr id="38" name="Rectangle 37">
            <a:extLst>
              <a:ext uri="{FF2B5EF4-FFF2-40B4-BE49-F238E27FC236}">
                <a16:creationId xmlns:a16="http://schemas.microsoft.com/office/drawing/2014/main" id="{6796A277-B3C5-4FBA-AE83-19A274C3FB90}"/>
              </a:ext>
            </a:extLst>
          </p:cNvPr>
          <p:cNvSpPr/>
          <p:nvPr/>
        </p:nvSpPr>
        <p:spPr>
          <a:xfrm>
            <a:off x="449269" y="3201320"/>
            <a:ext cx="5370458" cy="686099"/>
          </a:xfrm>
          <a:prstGeom prst="rect">
            <a:avLst/>
          </a:prstGeom>
          <a:solidFill>
            <a:srgbClr val="92D050">
              <a:alpha val="4117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5C6CF716-19B7-49A6-8A6E-19907BEE1D4A}"/>
              </a:ext>
            </a:extLst>
          </p:cNvPr>
          <p:cNvSpPr txBox="1"/>
          <p:nvPr/>
        </p:nvSpPr>
        <p:spPr>
          <a:xfrm>
            <a:off x="6316933" y="3167747"/>
            <a:ext cx="1347831" cy="215444"/>
          </a:xfrm>
          <a:prstGeom prst="rect">
            <a:avLst/>
          </a:prstGeom>
          <a:solidFill>
            <a:schemeClr val="bg1"/>
          </a:solidFill>
          <a:ln>
            <a:solidFill>
              <a:schemeClr val="bg1">
                <a:lumMod val="85000"/>
              </a:schemeClr>
            </a:solidFill>
          </a:ln>
        </p:spPr>
        <p:txBody>
          <a:bodyPr wrap="square">
            <a:spAutoFit/>
          </a:bodyPr>
          <a:lstStyle/>
          <a:p>
            <a:r>
              <a:rPr lang="en-US" sz="800" dirty="0"/>
              <a:t>Clause text</a:t>
            </a:r>
          </a:p>
        </p:txBody>
      </p:sp>
      <p:sp>
        <p:nvSpPr>
          <p:cNvPr id="30" name="Rectangle 29">
            <a:extLst>
              <a:ext uri="{FF2B5EF4-FFF2-40B4-BE49-F238E27FC236}">
                <a16:creationId xmlns:a16="http://schemas.microsoft.com/office/drawing/2014/main" id="{669FA8DC-EA84-497B-B12C-4548960F3F52}"/>
              </a:ext>
            </a:extLst>
          </p:cNvPr>
          <p:cNvSpPr/>
          <p:nvPr/>
        </p:nvSpPr>
        <p:spPr>
          <a:xfrm>
            <a:off x="6142856" y="1755587"/>
            <a:ext cx="4981206" cy="3631326"/>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9C83059F-4907-43EA-9B2C-F5B867AEBA4D}"/>
              </a:ext>
            </a:extLst>
          </p:cNvPr>
          <p:cNvSpPr txBox="1"/>
          <p:nvPr/>
        </p:nvSpPr>
        <p:spPr>
          <a:xfrm>
            <a:off x="6316933" y="1952674"/>
            <a:ext cx="740678" cy="215444"/>
          </a:xfrm>
          <a:prstGeom prst="rect">
            <a:avLst/>
          </a:prstGeom>
          <a:solidFill>
            <a:schemeClr val="bg1"/>
          </a:solidFill>
          <a:ln>
            <a:solidFill>
              <a:schemeClr val="bg1">
                <a:lumMod val="85000"/>
              </a:schemeClr>
            </a:solidFill>
          </a:ln>
        </p:spPr>
        <p:txBody>
          <a:bodyPr wrap="square">
            <a:spAutoFit/>
          </a:bodyPr>
          <a:lstStyle/>
          <a:p>
            <a:r>
              <a:rPr lang="en-US" sz="800" dirty="0"/>
              <a:t>Clause Label</a:t>
            </a:r>
          </a:p>
        </p:txBody>
      </p:sp>
      <p:sp>
        <p:nvSpPr>
          <p:cNvPr id="12" name="TextBox 11">
            <a:extLst>
              <a:ext uri="{FF2B5EF4-FFF2-40B4-BE49-F238E27FC236}">
                <a16:creationId xmlns:a16="http://schemas.microsoft.com/office/drawing/2014/main" id="{1A3718FD-9AA0-4690-9252-5EE421A0FADD}"/>
              </a:ext>
            </a:extLst>
          </p:cNvPr>
          <p:cNvSpPr txBox="1"/>
          <p:nvPr/>
        </p:nvSpPr>
        <p:spPr>
          <a:xfrm>
            <a:off x="6316933" y="2471725"/>
            <a:ext cx="1742813" cy="523220"/>
          </a:xfrm>
          <a:prstGeom prst="rect">
            <a:avLst/>
          </a:prstGeom>
          <a:solidFill>
            <a:schemeClr val="bg1"/>
          </a:solidFill>
          <a:ln>
            <a:solidFill>
              <a:schemeClr val="bg1">
                <a:lumMod val="85000"/>
              </a:schemeClr>
            </a:solidFill>
          </a:ln>
        </p:spPr>
        <p:txBody>
          <a:bodyPr wrap="square">
            <a:spAutoFit/>
          </a:bodyPr>
          <a:lstStyle/>
          <a:p>
            <a:r>
              <a:rPr lang="en-US" sz="700" dirty="0"/>
              <a:t>Clause type: 	Title</a:t>
            </a:r>
          </a:p>
          <a:p>
            <a:r>
              <a:rPr lang="en-US" sz="700" dirty="0"/>
              <a:t>	Preamble</a:t>
            </a:r>
          </a:p>
          <a:p>
            <a:r>
              <a:rPr lang="en-US" sz="700" dirty="0"/>
              <a:t>	Primary clause</a:t>
            </a:r>
          </a:p>
          <a:p>
            <a:r>
              <a:rPr lang="en-US" sz="700" dirty="0"/>
              <a:t>	Sub clause</a:t>
            </a:r>
          </a:p>
        </p:txBody>
      </p:sp>
      <p:sp>
        <p:nvSpPr>
          <p:cNvPr id="13" name="Rectangle 12">
            <a:extLst>
              <a:ext uri="{FF2B5EF4-FFF2-40B4-BE49-F238E27FC236}">
                <a16:creationId xmlns:a16="http://schemas.microsoft.com/office/drawing/2014/main" id="{BB81EA46-190B-499A-B795-F345163221E1}"/>
              </a:ext>
            </a:extLst>
          </p:cNvPr>
          <p:cNvSpPr/>
          <p:nvPr/>
        </p:nvSpPr>
        <p:spPr>
          <a:xfrm>
            <a:off x="7299139" y="2626715"/>
            <a:ext cx="746569" cy="10662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13">
            <a:extLst>
              <a:ext uri="{FF2B5EF4-FFF2-40B4-BE49-F238E27FC236}">
                <a16:creationId xmlns:a16="http://schemas.microsoft.com/office/drawing/2014/main" id="{091EB160-B854-49B9-BBE0-81E58FB358D8}"/>
              </a:ext>
            </a:extLst>
          </p:cNvPr>
          <p:cNvPicPr>
            <a:picLocks noChangeAspect="1"/>
          </p:cNvPicPr>
          <p:nvPr/>
        </p:nvPicPr>
        <p:blipFill>
          <a:blip r:embed="rId12"/>
          <a:stretch>
            <a:fillRect/>
          </a:stretch>
        </p:blipFill>
        <p:spPr>
          <a:xfrm>
            <a:off x="6316934" y="3378778"/>
            <a:ext cx="3306038" cy="669851"/>
          </a:xfrm>
          <a:prstGeom prst="rect">
            <a:avLst/>
          </a:prstGeom>
        </p:spPr>
      </p:pic>
      <p:pic>
        <p:nvPicPr>
          <p:cNvPr id="18" name="Picture 17">
            <a:extLst>
              <a:ext uri="{FF2B5EF4-FFF2-40B4-BE49-F238E27FC236}">
                <a16:creationId xmlns:a16="http://schemas.microsoft.com/office/drawing/2014/main" id="{20B935E3-7915-444C-A0BD-60831FEF3531}"/>
              </a:ext>
            </a:extLst>
          </p:cNvPr>
          <p:cNvPicPr>
            <a:picLocks noChangeAspect="1"/>
          </p:cNvPicPr>
          <p:nvPr/>
        </p:nvPicPr>
        <p:blipFill>
          <a:blip r:embed="rId13"/>
          <a:stretch>
            <a:fillRect/>
          </a:stretch>
        </p:blipFill>
        <p:spPr>
          <a:xfrm>
            <a:off x="7057611" y="1934105"/>
            <a:ext cx="1638529" cy="257211"/>
          </a:xfrm>
          <a:prstGeom prst="rect">
            <a:avLst/>
          </a:prstGeom>
        </p:spPr>
      </p:pic>
      <p:sp>
        <p:nvSpPr>
          <p:cNvPr id="32" name="Rectangle 31">
            <a:extLst>
              <a:ext uri="{FF2B5EF4-FFF2-40B4-BE49-F238E27FC236}">
                <a16:creationId xmlns:a16="http://schemas.microsoft.com/office/drawing/2014/main" id="{7A0C37B4-2952-4AFB-9076-C6CD2468AB70}"/>
              </a:ext>
            </a:extLst>
          </p:cNvPr>
          <p:cNvSpPr/>
          <p:nvPr/>
        </p:nvSpPr>
        <p:spPr>
          <a:xfrm>
            <a:off x="2368731" y="2676760"/>
            <a:ext cx="1489166" cy="214486"/>
          </a:xfrm>
          <a:prstGeom prst="rect">
            <a:avLst/>
          </a:prstGeom>
          <a:solidFill>
            <a:srgbClr val="FFC000">
              <a:alpha val="4117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72A377A4-24F6-4E31-951F-AAAA200394A3}"/>
              </a:ext>
            </a:extLst>
          </p:cNvPr>
          <p:cNvSpPr/>
          <p:nvPr/>
        </p:nvSpPr>
        <p:spPr>
          <a:xfrm>
            <a:off x="418011" y="2941860"/>
            <a:ext cx="2094516" cy="214486"/>
          </a:xfrm>
          <a:prstGeom prst="rect">
            <a:avLst/>
          </a:prstGeom>
          <a:solidFill>
            <a:srgbClr val="FFC000">
              <a:alpha val="4117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78A8EAF8-773F-4135-BDE3-09E6D2196BF8}"/>
              </a:ext>
            </a:extLst>
          </p:cNvPr>
          <p:cNvSpPr/>
          <p:nvPr/>
        </p:nvSpPr>
        <p:spPr>
          <a:xfrm>
            <a:off x="449269" y="3206960"/>
            <a:ext cx="2435730" cy="214486"/>
          </a:xfrm>
          <a:prstGeom prst="rect">
            <a:avLst/>
          </a:prstGeom>
          <a:solidFill>
            <a:srgbClr val="FFC000">
              <a:alpha val="4117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a:extLst>
              <a:ext uri="{FF2B5EF4-FFF2-40B4-BE49-F238E27FC236}">
                <a16:creationId xmlns:a16="http://schemas.microsoft.com/office/drawing/2014/main" id="{6132703E-E599-472D-AEE5-7BBA544A9C39}"/>
              </a:ext>
            </a:extLst>
          </p:cNvPr>
          <p:cNvSpPr txBox="1"/>
          <p:nvPr/>
        </p:nvSpPr>
        <p:spPr>
          <a:xfrm>
            <a:off x="6316932" y="3147571"/>
            <a:ext cx="1347831" cy="215444"/>
          </a:xfrm>
          <a:prstGeom prst="rect">
            <a:avLst/>
          </a:prstGeom>
          <a:solidFill>
            <a:schemeClr val="bg1"/>
          </a:solidFill>
          <a:ln>
            <a:solidFill>
              <a:schemeClr val="bg1">
                <a:lumMod val="85000"/>
              </a:schemeClr>
            </a:solidFill>
          </a:ln>
        </p:spPr>
        <p:txBody>
          <a:bodyPr wrap="square">
            <a:spAutoFit/>
          </a:bodyPr>
          <a:lstStyle/>
          <a:p>
            <a:r>
              <a:rPr lang="en-US" sz="800" dirty="0"/>
              <a:t>Clause text</a:t>
            </a:r>
          </a:p>
        </p:txBody>
      </p:sp>
      <p:pic>
        <p:nvPicPr>
          <p:cNvPr id="42" name="Picture 41">
            <a:extLst>
              <a:ext uri="{FF2B5EF4-FFF2-40B4-BE49-F238E27FC236}">
                <a16:creationId xmlns:a16="http://schemas.microsoft.com/office/drawing/2014/main" id="{33646FD0-3739-4836-A566-2911FDC5E964}"/>
              </a:ext>
            </a:extLst>
          </p:cNvPr>
          <p:cNvPicPr>
            <a:picLocks noChangeAspect="1"/>
          </p:cNvPicPr>
          <p:nvPr/>
        </p:nvPicPr>
        <p:blipFill>
          <a:blip r:embed="rId14"/>
          <a:stretch>
            <a:fillRect/>
          </a:stretch>
        </p:blipFill>
        <p:spPr>
          <a:xfrm>
            <a:off x="10537839" y="1784450"/>
            <a:ext cx="579913" cy="299310"/>
          </a:xfrm>
          <a:prstGeom prst="rect">
            <a:avLst/>
          </a:prstGeom>
        </p:spPr>
      </p:pic>
      <p:pic>
        <p:nvPicPr>
          <p:cNvPr id="15" name="Picture 14">
            <a:extLst>
              <a:ext uri="{FF2B5EF4-FFF2-40B4-BE49-F238E27FC236}">
                <a16:creationId xmlns:a16="http://schemas.microsoft.com/office/drawing/2014/main" id="{9A12E4FF-2363-4339-B8DF-F7E81EA66A41}"/>
              </a:ext>
            </a:extLst>
          </p:cNvPr>
          <p:cNvPicPr>
            <a:picLocks noChangeAspect="1"/>
          </p:cNvPicPr>
          <p:nvPr/>
        </p:nvPicPr>
        <p:blipFill>
          <a:blip r:embed="rId15"/>
          <a:stretch>
            <a:fillRect/>
          </a:stretch>
        </p:blipFill>
        <p:spPr>
          <a:xfrm>
            <a:off x="6316932" y="4064393"/>
            <a:ext cx="3306039" cy="1210964"/>
          </a:xfrm>
          <a:prstGeom prst="rect">
            <a:avLst/>
          </a:prstGeom>
        </p:spPr>
      </p:pic>
      <p:sp>
        <p:nvSpPr>
          <p:cNvPr id="27" name="Rectangle 26">
            <a:extLst>
              <a:ext uri="{FF2B5EF4-FFF2-40B4-BE49-F238E27FC236}">
                <a16:creationId xmlns:a16="http://schemas.microsoft.com/office/drawing/2014/main" id="{6A8C4453-5094-4DE4-99C5-5C94C9F569CB}"/>
              </a:ext>
            </a:extLst>
          </p:cNvPr>
          <p:cNvSpPr/>
          <p:nvPr/>
        </p:nvSpPr>
        <p:spPr>
          <a:xfrm>
            <a:off x="10447550" y="1750146"/>
            <a:ext cx="670202" cy="334199"/>
          </a:xfrm>
          <a:prstGeom prst="rect">
            <a:avLst/>
          </a:prstGeom>
          <a:solidFill>
            <a:srgbClr val="404040">
              <a:alpha val="6117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C53D1808-8410-45C7-9776-461398171C50}"/>
              </a:ext>
            </a:extLst>
          </p:cNvPr>
          <p:cNvSpPr txBox="1"/>
          <p:nvPr/>
        </p:nvSpPr>
        <p:spPr>
          <a:xfrm>
            <a:off x="6148348" y="5606103"/>
            <a:ext cx="5634349" cy="276999"/>
          </a:xfrm>
          <a:prstGeom prst="rect">
            <a:avLst/>
          </a:prstGeom>
          <a:noFill/>
        </p:spPr>
        <p:txBody>
          <a:bodyPr wrap="square" rtlCol="0">
            <a:spAutoFit/>
          </a:bodyPr>
          <a:lstStyle/>
          <a:p>
            <a:r>
              <a:rPr lang="en-US" sz="1200" dirty="0">
                <a:highlight>
                  <a:srgbClr val="FFFF00"/>
                </a:highlight>
              </a:rPr>
              <a:t>If “N” is selected, the Green/Red buttons show up so trainer can accept clause.</a:t>
            </a:r>
          </a:p>
        </p:txBody>
      </p:sp>
      <p:sp>
        <p:nvSpPr>
          <p:cNvPr id="33" name="Rectangle 32">
            <a:extLst>
              <a:ext uri="{FF2B5EF4-FFF2-40B4-BE49-F238E27FC236}">
                <a16:creationId xmlns:a16="http://schemas.microsoft.com/office/drawing/2014/main" id="{13AB43A7-579E-443E-A755-6BD33AD5C815}"/>
              </a:ext>
            </a:extLst>
          </p:cNvPr>
          <p:cNvSpPr/>
          <p:nvPr/>
        </p:nvSpPr>
        <p:spPr>
          <a:xfrm>
            <a:off x="449268" y="3980440"/>
            <a:ext cx="5379019" cy="1959859"/>
          </a:xfrm>
          <a:prstGeom prst="rect">
            <a:avLst/>
          </a:prstGeom>
          <a:solidFill>
            <a:srgbClr val="92D050">
              <a:alpha val="4117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5FC18ECA-C0DC-4083-A976-B203B1CCFDAA}"/>
              </a:ext>
            </a:extLst>
          </p:cNvPr>
          <p:cNvSpPr txBox="1"/>
          <p:nvPr/>
        </p:nvSpPr>
        <p:spPr>
          <a:xfrm>
            <a:off x="3887863" y="2745476"/>
            <a:ext cx="4260160" cy="2162294"/>
          </a:xfrm>
          <a:prstGeom prst="roundRect">
            <a:avLst/>
          </a:prstGeom>
          <a:solidFill>
            <a:srgbClr val="FFFF00"/>
          </a:solidFill>
          <a:ln>
            <a:solidFill>
              <a:schemeClr val="tx1"/>
            </a:solidFill>
          </a:ln>
        </p:spPr>
        <p:txBody>
          <a:bodyPr wrap="square" rtlCol="0">
            <a:spAutoFit/>
          </a:bodyPr>
          <a:lstStyle/>
          <a:p>
            <a:r>
              <a:rPr lang="en-US" sz="1100" dirty="0"/>
              <a:t>Clause successfully added.</a:t>
            </a:r>
          </a:p>
          <a:p>
            <a:endParaRPr lang="en-US" sz="1100" dirty="0"/>
          </a:p>
          <a:p>
            <a:r>
              <a:rPr lang="en-US" sz="1100" dirty="0"/>
              <a:t>Clause id: </a:t>
            </a:r>
          </a:p>
          <a:p>
            <a:r>
              <a:rPr lang="en-US" sz="1100" dirty="0"/>
              <a:t>Clause type:</a:t>
            </a:r>
          </a:p>
          <a:p>
            <a:r>
              <a:rPr lang="en-US" sz="1100" dirty="0"/>
              <a:t>Clause label : </a:t>
            </a:r>
          </a:p>
          <a:p>
            <a:r>
              <a:rPr lang="en-US" sz="1100" dirty="0"/>
              <a:t>Clause text:</a:t>
            </a:r>
          </a:p>
          <a:p>
            <a:endParaRPr lang="en-US" sz="1100" dirty="0"/>
          </a:p>
          <a:p>
            <a:endParaRPr lang="en-US" sz="1100" dirty="0"/>
          </a:p>
          <a:p>
            <a:endParaRPr lang="en-US" sz="1100" dirty="0"/>
          </a:p>
          <a:p>
            <a:endParaRPr lang="en-US" sz="1100" dirty="0"/>
          </a:p>
          <a:p>
            <a:r>
              <a:rPr lang="en-US" sz="1100" dirty="0"/>
              <a:t>Click “OK” to continue</a:t>
            </a:r>
          </a:p>
        </p:txBody>
      </p:sp>
      <p:sp>
        <p:nvSpPr>
          <p:cNvPr id="10" name="TextBox 9">
            <a:extLst>
              <a:ext uri="{FF2B5EF4-FFF2-40B4-BE49-F238E27FC236}">
                <a16:creationId xmlns:a16="http://schemas.microsoft.com/office/drawing/2014/main" id="{02FD825A-1839-4E35-B564-EE4451512C7B}"/>
              </a:ext>
            </a:extLst>
          </p:cNvPr>
          <p:cNvSpPr txBox="1"/>
          <p:nvPr/>
        </p:nvSpPr>
        <p:spPr>
          <a:xfrm>
            <a:off x="7168134" y="4554459"/>
            <a:ext cx="382197" cy="230832"/>
          </a:xfrm>
          <a:prstGeom prst="rect">
            <a:avLst/>
          </a:prstGeom>
          <a:solidFill>
            <a:schemeClr val="bg1"/>
          </a:solidFill>
          <a:ln>
            <a:solidFill>
              <a:schemeClr val="tx1"/>
            </a:solidFill>
          </a:ln>
        </p:spPr>
        <p:txBody>
          <a:bodyPr wrap="square" rtlCol="0">
            <a:spAutoFit/>
          </a:bodyPr>
          <a:lstStyle/>
          <a:p>
            <a:r>
              <a:rPr lang="en-US" sz="900" dirty="0"/>
              <a:t>OK</a:t>
            </a:r>
          </a:p>
        </p:txBody>
      </p:sp>
      <p:sp>
        <p:nvSpPr>
          <p:cNvPr id="17" name="TextBox 16">
            <a:extLst>
              <a:ext uri="{FF2B5EF4-FFF2-40B4-BE49-F238E27FC236}">
                <a16:creationId xmlns:a16="http://schemas.microsoft.com/office/drawing/2014/main" id="{A1938B26-8509-4117-8F0E-7351CB5FD833}"/>
              </a:ext>
            </a:extLst>
          </p:cNvPr>
          <p:cNvSpPr txBox="1"/>
          <p:nvPr/>
        </p:nvSpPr>
        <p:spPr>
          <a:xfrm>
            <a:off x="0" y="-1558"/>
            <a:ext cx="1864265"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highlight>
                  <a:srgbClr val="00FFFF"/>
                </a:highlight>
                <a:uLnTx/>
                <a:uFillTx/>
                <a:latin typeface="Calibri" panose="020F0502020204030204"/>
                <a:ea typeface="+mn-ea"/>
                <a:cs typeface="+mn-cs"/>
              </a:rPr>
              <a:t>Template training</a:t>
            </a:r>
          </a:p>
        </p:txBody>
      </p:sp>
    </p:spTree>
    <p:extLst>
      <p:ext uri="{BB962C8B-B14F-4D97-AF65-F5344CB8AC3E}">
        <p14:creationId xmlns:p14="http://schemas.microsoft.com/office/powerpoint/2010/main" val="20859283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A65FF25-90C7-4F8E-A267-F8B69D635F5A}"/>
              </a:ext>
            </a:extLst>
          </p:cNvPr>
          <p:cNvPicPr>
            <a:picLocks noChangeAspect="1"/>
          </p:cNvPicPr>
          <p:nvPr/>
        </p:nvPicPr>
        <p:blipFill>
          <a:blip r:embed="rId2"/>
          <a:stretch>
            <a:fillRect/>
          </a:stretch>
        </p:blipFill>
        <p:spPr>
          <a:xfrm>
            <a:off x="-24629" y="505856"/>
            <a:ext cx="12216629" cy="6206836"/>
          </a:xfrm>
          <a:prstGeom prst="rect">
            <a:avLst/>
          </a:prstGeom>
        </p:spPr>
      </p:pic>
      <p:pic>
        <p:nvPicPr>
          <p:cNvPr id="4" name="Picture 3" descr="A picture containing drawing, food&#10;&#10;Description automatically generated">
            <a:extLst>
              <a:ext uri="{FF2B5EF4-FFF2-40B4-BE49-F238E27FC236}">
                <a16:creationId xmlns:a16="http://schemas.microsoft.com/office/drawing/2014/main" id="{42C0FB42-74CE-4845-B5D9-8A5DBA7867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0" y="415637"/>
            <a:ext cx="715934" cy="701964"/>
          </a:xfrm>
          <a:prstGeom prst="rect">
            <a:avLst/>
          </a:prstGeom>
        </p:spPr>
      </p:pic>
      <p:sp>
        <p:nvSpPr>
          <p:cNvPr id="5" name="Rectangle 4">
            <a:extLst>
              <a:ext uri="{FF2B5EF4-FFF2-40B4-BE49-F238E27FC236}">
                <a16:creationId xmlns:a16="http://schemas.microsoft.com/office/drawing/2014/main" id="{88681DAE-292A-461D-A1D0-3E413116BA25}"/>
              </a:ext>
            </a:extLst>
          </p:cNvPr>
          <p:cNvSpPr/>
          <p:nvPr/>
        </p:nvSpPr>
        <p:spPr>
          <a:xfrm>
            <a:off x="1126836" y="609600"/>
            <a:ext cx="803564" cy="35098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Picture 5">
            <a:extLst>
              <a:ext uri="{FF2B5EF4-FFF2-40B4-BE49-F238E27FC236}">
                <a16:creationId xmlns:a16="http://schemas.microsoft.com/office/drawing/2014/main" id="{4D227D59-72AD-4592-8BCA-63B06EFE393F}"/>
              </a:ext>
            </a:extLst>
          </p:cNvPr>
          <p:cNvPicPr>
            <a:picLocks noChangeAspect="1"/>
          </p:cNvPicPr>
          <p:nvPr/>
        </p:nvPicPr>
        <p:blipFill>
          <a:blip r:embed="rId4"/>
          <a:stretch>
            <a:fillRect/>
          </a:stretch>
        </p:blipFill>
        <p:spPr>
          <a:xfrm>
            <a:off x="11390807" y="488999"/>
            <a:ext cx="592183" cy="592183"/>
          </a:xfrm>
          <a:prstGeom prst="rect">
            <a:avLst/>
          </a:prstGeom>
        </p:spPr>
      </p:pic>
      <p:sp>
        <p:nvSpPr>
          <p:cNvPr id="23" name="Rectangle 22">
            <a:extLst>
              <a:ext uri="{FF2B5EF4-FFF2-40B4-BE49-F238E27FC236}">
                <a16:creationId xmlns:a16="http://schemas.microsoft.com/office/drawing/2014/main" id="{74CC8017-0081-46DF-8280-FDE573433A15}"/>
              </a:ext>
            </a:extLst>
          </p:cNvPr>
          <p:cNvSpPr/>
          <p:nvPr/>
        </p:nvSpPr>
        <p:spPr>
          <a:xfrm>
            <a:off x="-24629" y="1471087"/>
            <a:ext cx="12007619" cy="4807131"/>
          </a:xfrm>
          <a:prstGeom prst="rect">
            <a:avLst/>
          </a:prstGeom>
          <a:solidFill>
            <a:schemeClr val="bg1">
              <a:lumMod val="8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9" name="Picture 8">
            <a:extLst>
              <a:ext uri="{FF2B5EF4-FFF2-40B4-BE49-F238E27FC236}">
                <a16:creationId xmlns:a16="http://schemas.microsoft.com/office/drawing/2014/main" id="{5DD7EDC7-BE1A-44CC-A836-BA70009D63DE}"/>
              </a:ext>
            </a:extLst>
          </p:cNvPr>
          <p:cNvPicPr>
            <a:picLocks noChangeAspect="1"/>
          </p:cNvPicPr>
          <p:nvPr/>
        </p:nvPicPr>
        <p:blipFill>
          <a:blip r:embed="rId5"/>
          <a:stretch>
            <a:fillRect/>
          </a:stretch>
        </p:blipFill>
        <p:spPr>
          <a:xfrm>
            <a:off x="1496527" y="1353634"/>
            <a:ext cx="1388472" cy="476453"/>
          </a:xfrm>
          <a:prstGeom prst="rect">
            <a:avLst/>
          </a:prstGeom>
          <a:ln>
            <a:solidFill>
              <a:schemeClr val="tx1">
                <a:lumMod val="50000"/>
                <a:lumOff val="50000"/>
              </a:schemeClr>
            </a:solidFill>
          </a:ln>
        </p:spPr>
      </p:pic>
      <p:pic>
        <p:nvPicPr>
          <p:cNvPr id="16" name="Picture 15">
            <a:extLst>
              <a:ext uri="{FF2B5EF4-FFF2-40B4-BE49-F238E27FC236}">
                <a16:creationId xmlns:a16="http://schemas.microsoft.com/office/drawing/2014/main" id="{24A8810A-5059-446A-8293-48929BE506C3}"/>
              </a:ext>
            </a:extLst>
          </p:cNvPr>
          <p:cNvPicPr>
            <a:picLocks noChangeAspect="1"/>
          </p:cNvPicPr>
          <p:nvPr/>
        </p:nvPicPr>
        <p:blipFill>
          <a:blip r:embed="rId6"/>
          <a:stretch>
            <a:fillRect/>
          </a:stretch>
        </p:blipFill>
        <p:spPr>
          <a:xfrm>
            <a:off x="2980789" y="1353635"/>
            <a:ext cx="1337166" cy="352973"/>
          </a:xfrm>
          <a:prstGeom prst="rect">
            <a:avLst/>
          </a:prstGeom>
          <a:ln>
            <a:solidFill>
              <a:schemeClr val="tx1">
                <a:lumMod val="50000"/>
                <a:lumOff val="50000"/>
              </a:schemeClr>
            </a:solidFill>
          </a:ln>
        </p:spPr>
      </p:pic>
      <p:pic>
        <p:nvPicPr>
          <p:cNvPr id="20" name="Picture 19">
            <a:extLst>
              <a:ext uri="{FF2B5EF4-FFF2-40B4-BE49-F238E27FC236}">
                <a16:creationId xmlns:a16="http://schemas.microsoft.com/office/drawing/2014/main" id="{E71F43ED-A989-4FD6-B8BC-CDF7EE33E7DD}"/>
              </a:ext>
            </a:extLst>
          </p:cNvPr>
          <p:cNvPicPr>
            <a:picLocks noChangeAspect="1"/>
          </p:cNvPicPr>
          <p:nvPr/>
        </p:nvPicPr>
        <p:blipFill>
          <a:blip r:embed="rId7"/>
          <a:stretch>
            <a:fillRect/>
          </a:stretch>
        </p:blipFill>
        <p:spPr>
          <a:xfrm>
            <a:off x="4413745" y="1353636"/>
            <a:ext cx="1638813" cy="343858"/>
          </a:xfrm>
          <a:prstGeom prst="rect">
            <a:avLst/>
          </a:prstGeom>
          <a:ln>
            <a:solidFill>
              <a:schemeClr val="tx1">
                <a:lumMod val="50000"/>
                <a:lumOff val="50000"/>
              </a:schemeClr>
            </a:solidFill>
          </a:ln>
        </p:spPr>
      </p:pic>
      <p:pic>
        <p:nvPicPr>
          <p:cNvPr id="22" name="Picture 21">
            <a:extLst>
              <a:ext uri="{FF2B5EF4-FFF2-40B4-BE49-F238E27FC236}">
                <a16:creationId xmlns:a16="http://schemas.microsoft.com/office/drawing/2014/main" id="{A7E171F8-7DC1-49A5-B6D1-D5999106C5BA}"/>
              </a:ext>
            </a:extLst>
          </p:cNvPr>
          <p:cNvPicPr>
            <a:picLocks noChangeAspect="1"/>
          </p:cNvPicPr>
          <p:nvPr/>
        </p:nvPicPr>
        <p:blipFill>
          <a:blip r:embed="rId8"/>
          <a:stretch>
            <a:fillRect/>
          </a:stretch>
        </p:blipFill>
        <p:spPr>
          <a:xfrm>
            <a:off x="-24629" y="1055398"/>
            <a:ext cx="11911829" cy="304843"/>
          </a:xfrm>
          <a:prstGeom prst="rect">
            <a:avLst/>
          </a:prstGeom>
        </p:spPr>
      </p:pic>
      <p:pic>
        <p:nvPicPr>
          <p:cNvPr id="26" name="Picture 25">
            <a:extLst>
              <a:ext uri="{FF2B5EF4-FFF2-40B4-BE49-F238E27FC236}">
                <a16:creationId xmlns:a16="http://schemas.microsoft.com/office/drawing/2014/main" id="{6C3D3383-B9C7-4DFB-85F7-0F4C0373BF61}"/>
              </a:ext>
            </a:extLst>
          </p:cNvPr>
          <p:cNvPicPr>
            <a:picLocks noChangeAspect="1"/>
          </p:cNvPicPr>
          <p:nvPr/>
        </p:nvPicPr>
        <p:blipFill>
          <a:blip r:embed="rId9"/>
          <a:stretch>
            <a:fillRect/>
          </a:stretch>
        </p:blipFill>
        <p:spPr>
          <a:xfrm>
            <a:off x="6148348" y="1377099"/>
            <a:ext cx="1725699" cy="323568"/>
          </a:xfrm>
          <a:prstGeom prst="rect">
            <a:avLst/>
          </a:prstGeom>
          <a:ln>
            <a:solidFill>
              <a:schemeClr val="tx1">
                <a:lumMod val="50000"/>
                <a:lumOff val="50000"/>
              </a:schemeClr>
            </a:solidFill>
          </a:ln>
        </p:spPr>
      </p:pic>
      <p:pic>
        <p:nvPicPr>
          <p:cNvPr id="28" name="Picture 27">
            <a:extLst>
              <a:ext uri="{FF2B5EF4-FFF2-40B4-BE49-F238E27FC236}">
                <a16:creationId xmlns:a16="http://schemas.microsoft.com/office/drawing/2014/main" id="{3EB3B432-8F85-415F-9ACD-E2C264D3742F}"/>
              </a:ext>
            </a:extLst>
          </p:cNvPr>
          <p:cNvPicPr>
            <a:picLocks noChangeAspect="1"/>
          </p:cNvPicPr>
          <p:nvPr/>
        </p:nvPicPr>
        <p:blipFill>
          <a:blip r:embed="rId10"/>
          <a:stretch>
            <a:fillRect/>
          </a:stretch>
        </p:blipFill>
        <p:spPr>
          <a:xfrm>
            <a:off x="48995" y="1375361"/>
            <a:ext cx="1388472" cy="291781"/>
          </a:xfrm>
          <a:prstGeom prst="rect">
            <a:avLst/>
          </a:prstGeom>
          <a:ln>
            <a:solidFill>
              <a:schemeClr val="tx1">
                <a:lumMod val="50000"/>
                <a:lumOff val="50000"/>
              </a:schemeClr>
            </a:solidFill>
          </a:ln>
        </p:spPr>
      </p:pic>
      <p:sp>
        <p:nvSpPr>
          <p:cNvPr id="31" name="TextBox 30">
            <a:extLst>
              <a:ext uri="{FF2B5EF4-FFF2-40B4-BE49-F238E27FC236}">
                <a16:creationId xmlns:a16="http://schemas.microsoft.com/office/drawing/2014/main" id="{28A78865-7D35-45B6-9045-D488CF6528FB}"/>
              </a:ext>
            </a:extLst>
          </p:cNvPr>
          <p:cNvSpPr txBox="1"/>
          <p:nvPr/>
        </p:nvSpPr>
        <p:spPr>
          <a:xfrm>
            <a:off x="4528456" y="0"/>
            <a:ext cx="735874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highlight>
                  <a:srgbClr val="FFFF00"/>
                </a:highlight>
                <a:uLnTx/>
                <a:uFillTx/>
                <a:latin typeface="Calibri" panose="020F0502020204030204"/>
                <a:ea typeface="+mn-ea"/>
                <a:cs typeface="+mn-cs"/>
              </a:rPr>
              <a:t>Now training para after the previous processed para</a:t>
            </a:r>
          </a:p>
        </p:txBody>
      </p:sp>
      <p:pic>
        <p:nvPicPr>
          <p:cNvPr id="7" name="Picture 6">
            <a:extLst>
              <a:ext uri="{FF2B5EF4-FFF2-40B4-BE49-F238E27FC236}">
                <a16:creationId xmlns:a16="http://schemas.microsoft.com/office/drawing/2014/main" id="{D825EC2E-160A-48F8-B5E0-06D711260798}"/>
              </a:ext>
            </a:extLst>
          </p:cNvPr>
          <p:cNvPicPr>
            <a:picLocks noChangeAspect="1"/>
          </p:cNvPicPr>
          <p:nvPr/>
        </p:nvPicPr>
        <p:blipFill>
          <a:blip r:embed="rId11"/>
          <a:stretch>
            <a:fillRect/>
          </a:stretch>
        </p:blipFill>
        <p:spPr>
          <a:xfrm>
            <a:off x="48995" y="1845207"/>
            <a:ext cx="5820582" cy="4095092"/>
          </a:xfrm>
          <a:prstGeom prst="rect">
            <a:avLst/>
          </a:prstGeom>
        </p:spPr>
      </p:pic>
      <p:sp>
        <p:nvSpPr>
          <p:cNvPr id="2" name="TextBox 1">
            <a:extLst>
              <a:ext uri="{FF2B5EF4-FFF2-40B4-BE49-F238E27FC236}">
                <a16:creationId xmlns:a16="http://schemas.microsoft.com/office/drawing/2014/main" id="{5C6CF716-19B7-49A6-8A6E-19907BEE1D4A}"/>
              </a:ext>
            </a:extLst>
          </p:cNvPr>
          <p:cNvSpPr txBox="1"/>
          <p:nvPr/>
        </p:nvSpPr>
        <p:spPr>
          <a:xfrm>
            <a:off x="6322425" y="3676389"/>
            <a:ext cx="1347831" cy="215444"/>
          </a:xfrm>
          <a:prstGeom prst="rect">
            <a:avLst/>
          </a:prstGeom>
          <a:solidFill>
            <a:schemeClr val="bg1"/>
          </a:solidFill>
          <a:ln>
            <a:solidFill>
              <a:schemeClr val="bg1">
                <a:lumMod val="85000"/>
              </a:schemeClr>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Calibri" panose="020F0502020204030204"/>
                <a:ea typeface="+mn-ea"/>
                <a:cs typeface="+mn-cs"/>
              </a:rPr>
              <a:t>Clause text</a:t>
            </a:r>
          </a:p>
        </p:txBody>
      </p:sp>
      <p:sp>
        <p:nvSpPr>
          <p:cNvPr id="30" name="Rectangle 29">
            <a:extLst>
              <a:ext uri="{FF2B5EF4-FFF2-40B4-BE49-F238E27FC236}">
                <a16:creationId xmlns:a16="http://schemas.microsoft.com/office/drawing/2014/main" id="{669FA8DC-EA84-497B-B12C-4548960F3F52}"/>
              </a:ext>
            </a:extLst>
          </p:cNvPr>
          <p:cNvSpPr/>
          <p:nvPr/>
        </p:nvSpPr>
        <p:spPr>
          <a:xfrm>
            <a:off x="6148348" y="2264229"/>
            <a:ext cx="4981206" cy="2734491"/>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TextBox 10">
            <a:extLst>
              <a:ext uri="{FF2B5EF4-FFF2-40B4-BE49-F238E27FC236}">
                <a16:creationId xmlns:a16="http://schemas.microsoft.com/office/drawing/2014/main" id="{9C83059F-4907-43EA-9B2C-F5B867AEBA4D}"/>
              </a:ext>
            </a:extLst>
          </p:cNvPr>
          <p:cNvSpPr txBox="1"/>
          <p:nvPr/>
        </p:nvSpPr>
        <p:spPr>
          <a:xfrm>
            <a:off x="6322425" y="2461316"/>
            <a:ext cx="740678" cy="215444"/>
          </a:xfrm>
          <a:prstGeom prst="rect">
            <a:avLst/>
          </a:prstGeom>
          <a:solidFill>
            <a:schemeClr val="bg1"/>
          </a:solidFill>
          <a:ln>
            <a:solidFill>
              <a:schemeClr val="bg1">
                <a:lumMod val="85000"/>
              </a:schemeClr>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Calibri" panose="020F0502020204030204"/>
                <a:ea typeface="+mn-ea"/>
                <a:cs typeface="+mn-cs"/>
              </a:rPr>
              <a:t>Clause Label</a:t>
            </a:r>
          </a:p>
        </p:txBody>
      </p:sp>
      <p:sp>
        <p:nvSpPr>
          <p:cNvPr id="12" name="TextBox 11">
            <a:extLst>
              <a:ext uri="{FF2B5EF4-FFF2-40B4-BE49-F238E27FC236}">
                <a16:creationId xmlns:a16="http://schemas.microsoft.com/office/drawing/2014/main" id="{1A3718FD-9AA0-4690-9252-5EE421A0FADD}"/>
              </a:ext>
            </a:extLst>
          </p:cNvPr>
          <p:cNvSpPr txBox="1"/>
          <p:nvPr/>
        </p:nvSpPr>
        <p:spPr>
          <a:xfrm>
            <a:off x="6322425" y="2980367"/>
            <a:ext cx="1742813" cy="523220"/>
          </a:xfrm>
          <a:prstGeom prst="rect">
            <a:avLst/>
          </a:prstGeom>
          <a:solidFill>
            <a:schemeClr val="bg1"/>
          </a:solidFill>
          <a:ln>
            <a:solidFill>
              <a:schemeClr val="bg1">
                <a:lumMod val="85000"/>
              </a:schemeClr>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prstClr val="black"/>
                </a:solidFill>
                <a:effectLst/>
                <a:uLnTx/>
                <a:uFillTx/>
                <a:latin typeface="Calibri" panose="020F0502020204030204"/>
                <a:ea typeface="+mn-ea"/>
                <a:cs typeface="+mn-cs"/>
              </a:rPr>
              <a:t>Clause type: 	Title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prstClr val="black"/>
                </a:solidFill>
                <a:effectLst/>
                <a:uLnTx/>
                <a:uFillTx/>
                <a:latin typeface="Calibri" panose="020F0502020204030204"/>
                <a:ea typeface="+mn-ea"/>
                <a:cs typeface="+mn-cs"/>
              </a:rPr>
              <a:t>	Preamble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prstClr val="black"/>
                </a:solidFill>
                <a:effectLst/>
                <a:uLnTx/>
                <a:uFillTx/>
                <a:latin typeface="Calibri" panose="020F0502020204030204"/>
                <a:ea typeface="+mn-ea"/>
                <a:cs typeface="+mn-cs"/>
              </a:rPr>
              <a:t>	Primary clause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prstClr val="black"/>
                </a:solidFill>
                <a:effectLst/>
                <a:uLnTx/>
                <a:uFillTx/>
                <a:latin typeface="Calibri" panose="020F0502020204030204"/>
                <a:ea typeface="+mn-ea"/>
                <a:cs typeface="+mn-cs"/>
              </a:rPr>
              <a:t>	Sub clause</a:t>
            </a:r>
          </a:p>
        </p:txBody>
      </p:sp>
      <p:sp>
        <p:nvSpPr>
          <p:cNvPr id="13" name="Rectangle 12">
            <a:extLst>
              <a:ext uri="{FF2B5EF4-FFF2-40B4-BE49-F238E27FC236}">
                <a16:creationId xmlns:a16="http://schemas.microsoft.com/office/drawing/2014/main" id="{BB81EA46-190B-499A-B795-F345163221E1}"/>
              </a:ext>
            </a:extLst>
          </p:cNvPr>
          <p:cNvSpPr/>
          <p:nvPr/>
        </p:nvSpPr>
        <p:spPr>
          <a:xfrm>
            <a:off x="7304631" y="3239865"/>
            <a:ext cx="746569" cy="10662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42" name="Picture 41">
            <a:extLst>
              <a:ext uri="{FF2B5EF4-FFF2-40B4-BE49-F238E27FC236}">
                <a16:creationId xmlns:a16="http://schemas.microsoft.com/office/drawing/2014/main" id="{33646FD0-3739-4836-A566-2911FDC5E964}"/>
              </a:ext>
            </a:extLst>
          </p:cNvPr>
          <p:cNvPicPr>
            <a:picLocks noChangeAspect="1"/>
          </p:cNvPicPr>
          <p:nvPr/>
        </p:nvPicPr>
        <p:blipFill>
          <a:blip r:embed="rId12"/>
          <a:stretch>
            <a:fillRect/>
          </a:stretch>
        </p:blipFill>
        <p:spPr>
          <a:xfrm>
            <a:off x="10543331" y="2293092"/>
            <a:ext cx="579913" cy="299310"/>
          </a:xfrm>
          <a:prstGeom prst="rect">
            <a:avLst/>
          </a:prstGeom>
        </p:spPr>
      </p:pic>
      <p:sp>
        <p:nvSpPr>
          <p:cNvPr id="43" name="TextBox 42">
            <a:extLst>
              <a:ext uri="{FF2B5EF4-FFF2-40B4-BE49-F238E27FC236}">
                <a16:creationId xmlns:a16="http://schemas.microsoft.com/office/drawing/2014/main" id="{1710B5D2-4A4E-4744-94DA-586A03009B19}"/>
              </a:ext>
            </a:extLst>
          </p:cNvPr>
          <p:cNvSpPr txBox="1"/>
          <p:nvPr/>
        </p:nvSpPr>
        <p:spPr>
          <a:xfrm>
            <a:off x="6742266" y="4873634"/>
            <a:ext cx="4131990" cy="261610"/>
          </a:xfrm>
          <a:prstGeom prst="rect">
            <a:avLst/>
          </a:prstGeom>
          <a:solidFill>
            <a:srgbClr val="FFFF00"/>
          </a:solidFill>
          <a:ln>
            <a:solidFill>
              <a:schemeClr val="tx1"/>
            </a:solidFill>
          </a:ln>
        </p:spPr>
        <p:txBody>
          <a:bodyPr wrap="square" rtlCol="0">
            <a:spAutoFit/>
          </a:bodyPr>
          <a:lstStyle>
            <a:defPPr>
              <a:defRPr lang="en-US"/>
            </a:defPPr>
            <a:lvl1pPr>
              <a:defRPr sz="1100"/>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Calibri" panose="020F0502020204030204"/>
                <a:ea typeface="+mn-ea"/>
                <a:cs typeface="+mn-cs"/>
              </a:rPr>
              <a:t>Do you have additional text to be added to this clause? (Y/N)</a:t>
            </a:r>
          </a:p>
        </p:txBody>
      </p:sp>
      <p:sp>
        <p:nvSpPr>
          <p:cNvPr id="47" name="TextBox 46">
            <a:extLst>
              <a:ext uri="{FF2B5EF4-FFF2-40B4-BE49-F238E27FC236}">
                <a16:creationId xmlns:a16="http://schemas.microsoft.com/office/drawing/2014/main" id="{ADE73199-1DBF-44AF-9224-D5DEA0B5A76B}"/>
              </a:ext>
            </a:extLst>
          </p:cNvPr>
          <p:cNvSpPr txBox="1"/>
          <p:nvPr/>
        </p:nvSpPr>
        <p:spPr>
          <a:xfrm>
            <a:off x="9838992" y="2686390"/>
            <a:ext cx="2151017"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highlight>
                  <a:srgbClr val="FFFF00"/>
                </a:highlight>
                <a:uLnTx/>
                <a:uFillTx/>
                <a:latin typeface="Calibri" panose="020F0502020204030204"/>
                <a:ea typeface="+mn-ea"/>
                <a:cs typeface="+mn-cs"/>
              </a:rPr>
              <a:t>If “N” is selected, the Green/Red buttons show up so trainer can accept clause.</a:t>
            </a:r>
          </a:p>
        </p:txBody>
      </p:sp>
      <p:sp>
        <p:nvSpPr>
          <p:cNvPr id="48" name="TextBox 47">
            <a:extLst>
              <a:ext uri="{FF2B5EF4-FFF2-40B4-BE49-F238E27FC236}">
                <a16:creationId xmlns:a16="http://schemas.microsoft.com/office/drawing/2014/main" id="{F9041580-5D23-4D41-AD7B-DAC3951D689F}"/>
              </a:ext>
            </a:extLst>
          </p:cNvPr>
          <p:cNvSpPr txBox="1"/>
          <p:nvPr/>
        </p:nvSpPr>
        <p:spPr>
          <a:xfrm>
            <a:off x="6148348" y="1907177"/>
            <a:ext cx="4974896" cy="338554"/>
          </a:xfrm>
          <a:prstGeom prst="rect">
            <a:avLst/>
          </a:prstGeom>
          <a:solidFill>
            <a:schemeClr val="tx1"/>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rPr>
              <a:t>Now Training para 4 </a:t>
            </a:r>
          </a:p>
        </p:txBody>
      </p:sp>
      <p:pic>
        <p:nvPicPr>
          <p:cNvPr id="15" name="Picture 14">
            <a:extLst>
              <a:ext uri="{FF2B5EF4-FFF2-40B4-BE49-F238E27FC236}">
                <a16:creationId xmlns:a16="http://schemas.microsoft.com/office/drawing/2014/main" id="{BD27B0A1-B897-4BF4-A2AC-CD9446D66F40}"/>
              </a:ext>
            </a:extLst>
          </p:cNvPr>
          <p:cNvPicPr>
            <a:picLocks noChangeAspect="1"/>
          </p:cNvPicPr>
          <p:nvPr/>
        </p:nvPicPr>
        <p:blipFill>
          <a:blip r:embed="rId13"/>
          <a:stretch>
            <a:fillRect/>
          </a:stretch>
        </p:blipFill>
        <p:spPr>
          <a:xfrm>
            <a:off x="5864620" y="1838252"/>
            <a:ext cx="202570" cy="4102048"/>
          </a:xfrm>
          <a:prstGeom prst="rect">
            <a:avLst/>
          </a:prstGeom>
        </p:spPr>
      </p:pic>
      <p:pic>
        <p:nvPicPr>
          <p:cNvPr id="19" name="Picture 18">
            <a:extLst>
              <a:ext uri="{FF2B5EF4-FFF2-40B4-BE49-F238E27FC236}">
                <a16:creationId xmlns:a16="http://schemas.microsoft.com/office/drawing/2014/main" id="{05877E0B-ED24-4A21-BD3A-5412EB784DC8}"/>
              </a:ext>
            </a:extLst>
          </p:cNvPr>
          <p:cNvPicPr>
            <a:picLocks noChangeAspect="1"/>
          </p:cNvPicPr>
          <p:nvPr/>
        </p:nvPicPr>
        <p:blipFill>
          <a:blip r:embed="rId14"/>
          <a:stretch>
            <a:fillRect/>
          </a:stretch>
        </p:blipFill>
        <p:spPr>
          <a:xfrm>
            <a:off x="409303" y="2532241"/>
            <a:ext cx="5418984" cy="3350861"/>
          </a:xfrm>
          <a:prstGeom prst="rect">
            <a:avLst/>
          </a:prstGeom>
        </p:spPr>
      </p:pic>
      <p:sp>
        <p:nvSpPr>
          <p:cNvPr id="8" name="Rectangle 7">
            <a:extLst>
              <a:ext uri="{FF2B5EF4-FFF2-40B4-BE49-F238E27FC236}">
                <a16:creationId xmlns:a16="http://schemas.microsoft.com/office/drawing/2014/main" id="{A4F754D3-00D7-4DDA-9517-2579D415D0B6}"/>
              </a:ext>
            </a:extLst>
          </p:cNvPr>
          <p:cNvSpPr/>
          <p:nvPr/>
        </p:nvSpPr>
        <p:spPr>
          <a:xfrm>
            <a:off x="455675" y="2532241"/>
            <a:ext cx="5291455" cy="330303"/>
          </a:xfrm>
          <a:prstGeom prst="rect">
            <a:avLst/>
          </a:prstGeom>
          <a:solidFill>
            <a:srgbClr val="92D050">
              <a:alpha val="4117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Picture 23">
            <a:extLst>
              <a:ext uri="{FF2B5EF4-FFF2-40B4-BE49-F238E27FC236}">
                <a16:creationId xmlns:a16="http://schemas.microsoft.com/office/drawing/2014/main" id="{8FA95998-1613-407C-8BC3-7165C46D591B}"/>
              </a:ext>
            </a:extLst>
          </p:cNvPr>
          <p:cNvPicPr>
            <a:picLocks noChangeAspect="1"/>
          </p:cNvPicPr>
          <p:nvPr/>
        </p:nvPicPr>
        <p:blipFill>
          <a:blip r:embed="rId15"/>
          <a:stretch>
            <a:fillRect/>
          </a:stretch>
        </p:blipFill>
        <p:spPr>
          <a:xfrm>
            <a:off x="7088975" y="2442747"/>
            <a:ext cx="1505160" cy="247685"/>
          </a:xfrm>
          <a:prstGeom prst="rect">
            <a:avLst/>
          </a:prstGeom>
        </p:spPr>
      </p:pic>
      <p:pic>
        <p:nvPicPr>
          <p:cNvPr id="27" name="Picture 26">
            <a:extLst>
              <a:ext uri="{FF2B5EF4-FFF2-40B4-BE49-F238E27FC236}">
                <a16:creationId xmlns:a16="http://schemas.microsoft.com/office/drawing/2014/main" id="{A9856A04-9892-4565-8F91-6AF865DB1061}"/>
              </a:ext>
            </a:extLst>
          </p:cNvPr>
          <p:cNvPicPr>
            <a:picLocks noChangeAspect="1"/>
          </p:cNvPicPr>
          <p:nvPr/>
        </p:nvPicPr>
        <p:blipFill>
          <a:blip r:embed="rId16"/>
          <a:stretch>
            <a:fillRect/>
          </a:stretch>
        </p:blipFill>
        <p:spPr>
          <a:xfrm>
            <a:off x="6322424" y="3743732"/>
            <a:ext cx="4037950" cy="295316"/>
          </a:xfrm>
          <a:prstGeom prst="rect">
            <a:avLst/>
          </a:prstGeom>
        </p:spPr>
      </p:pic>
      <p:sp>
        <p:nvSpPr>
          <p:cNvPr id="40" name="TextBox 39">
            <a:extLst>
              <a:ext uri="{FF2B5EF4-FFF2-40B4-BE49-F238E27FC236}">
                <a16:creationId xmlns:a16="http://schemas.microsoft.com/office/drawing/2014/main" id="{6132703E-E599-472D-AEE5-7BBA544A9C39}"/>
              </a:ext>
            </a:extLst>
          </p:cNvPr>
          <p:cNvSpPr txBox="1"/>
          <p:nvPr/>
        </p:nvSpPr>
        <p:spPr>
          <a:xfrm>
            <a:off x="6322424" y="3656213"/>
            <a:ext cx="1551623" cy="215444"/>
          </a:xfrm>
          <a:prstGeom prst="rect">
            <a:avLst/>
          </a:prstGeom>
          <a:solidFill>
            <a:schemeClr val="bg1"/>
          </a:solidFill>
          <a:ln>
            <a:solidFill>
              <a:schemeClr val="bg1">
                <a:lumMod val="85000"/>
              </a:schemeClr>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Calibri" panose="020F0502020204030204"/>
                <a:ea typeface="+mn-ea"/>
                <a:cs typeface="+mn-cs"/>
              </a:rPr>
              <a:t>Clause text</a:t>
            </a:r>
          </a:p>
        </p:txBody>
      </p:sp>
      <p:sp>
        <p:nvSpPr>
          <p:cNvPr id="29" name="TextBox 28">
            <a:extLst>
              <a:ext uri="{FF2B5EF4-FFF2-40B4-BE49-F238E27FC236}">
                <a16:creationId xmlns:a16="http://schemas.microsoft.com/office/drawing/2014/main" id="{0AF31273-EB5A-4F36-860E-AC5FC5FDB3E3}"/>
              </a:ext>
            </a:extLst>
          </p:cNvPr>
          <p:cNvSpPr txBox="1"/>
          <p:nvPr/>
        </p:nvSpPr>
        <p:spPr>
          <a:xfrm>
            <a:off x="0" y="-1558"/>
            <a:ext cx="1864265"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highlight>
                  <a:srgbClr val="00FFFF"/>
                </a:highlight>
                <a:uLnTx/>
                <a:uFillTx/>
                <a:latin typeface="Calibri" panose="020F0502020204030204"/>
                <a:ea typeface="+mn-ea"/>
                <a:cs typeface="+mn-cs"/>
              </a:rPr>
              <a:t>Template training</a:t>
            </a:r>
          </a:p>
        </p:txBody>
      </p:sp>
    </p:spTree>
    <p:extLst>
      <p:ext uri="{BB962C8B-B14F-4D97-AF65-F5344CB8AC3E}">
        <p14:creationId xmlns:p14="http://schemas.microsoft.com/office/powerpoint/2010/main" val="11729586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FEA49AB-90BE-4495-BA01-0AC44F8660CB}"/>
              </a:ext>
            </a:extLst>
          </p:cNvPr>
          <p:cNvSpPr>
            <a:spLocks noGrp="1"/>
          </p:cNvSpPr>
          <p:nvPr>
            <p:ph type="title"/>
          </p:nvPr>
        </p:nvSpPr>
        <p:spPr/>
        <p:txBody>
          <a:bodyPr>
            <a:normAutofit fontScale="90000"/>
          </a:bodyPr>
          <a:lstStyle/>
          <a:p>
            <a:r>
              <a:rPr lang="en-US" dirty="0"/>
              <a:t>Template - Hierarchy</a:t>
            </a:r>
          </a:p>
        </p:txBody>
      </p:sp>
      <p:sp>
        <p:nvSpPr>
          <p:cNvPr id="2" name="Content Placeholder 1">
            <a:extLst>
              <a:ext uri="{FF2B5EF4-FFF2-40B4-BE49-F238E27FC236}">
                <a16:creationId xmlns:a16="http://schemas.microsoft.com/office/drawing/2014/main" id="{BEED6210-4C12-4DBE-8108-9C0E9580D2C8}"/>
              </a:ext>
            </a:extLst>
          </p:cNvPr>
          <p:cNvSpPr>
            <a:spLocks noGrp="1"/>
          </p:cNvSpPr>
          <p:nvPr>
            <p:ph idx="1"/>
          </p:nvPr>
        </p:nvSpPr>
        <p:spPr>
          <a:xfrm>
            <a:off x="354675" y="1072342"/>
            <a:ext cx="6289405" cy="5104621"/>
          </a:xfrm>
        </p:spPr>
        <p:txBody>
          <a:bodyPr>
            <a:normAutofit lnSpcReduction="10000"/>
          </a:bodyPr>
          <a:lstStyle/>
          <a:p>
            <a:r>
              <a:rPr lang="en-US" sz="1400" b="1" dirty="0"/>
              <a:t>Template Hierarchy</a:t>
            </a:r>
          </a:p>
          <a:p>
            <a:pPr lvl="1"/>
            <a:r>
              <a:rPr lang="en-US" sz="1100" dirty="0"/>
              <a:t>A template can be one of three types:</a:t>
            </a:r>
          </a:p>
          <a:p>
            <a:pPr lvl="2"/>
            <a:r>
              <a:rPr lang="en-US" sz="800" dirty="0"/>
              <a:t>Standalone (Default)</a:t>
            </a:r>
          </a:p>
          <a:p>
            <a:pPr lvl="2"/>
            <a:r>
              <a:rPr lang="en-US" sz="800" dirty="0"/>
              <a:t>Master</a:t>
            </a:r>
          </a:p>
          <a:p>
            <a:pPr lvl="2"/>
            <a:r>
              <a:rPr lang="en-US" sz="800" dirty="0"/>
              <a:t>Addendum</a:t>
            </a:r>
          </a:p>
          <a:p>
            <a:r>
              <a:rPr lang="en-US" sz="1400" dirty="0"/>
              <a:t>A master template can have multiple addendums</a:t>
            </a:r>
          </a:p>
          <a:p>
            <a:r>
              <a:rPr lang="en-US" sz="1400" dirty="0"/>
              <a:t>When creating a “new doc”, template hierarchy must be checked to determine what additional metadata needs to be captured for the “Addendum” templates. </a:t>
            </a:r>
          </a:p>
          <a:p>
            <a:r>
              <a:rPr lang="en-US" sz="1400" dirty="0"/>
              <a:t>The Addendum templates should have option of “Must fill” or “Optional fill” which will determine whether metadata for addendums </a:t>
            </a:r>
            <a:r>
              <a:rPr lang="en-US" sz="1400" b="1" dirty="0"/>
              <a:t>must be </a:t>
            </a:r>
            <a:r>
              <a:rPr lang="en-US" sz="1400" dirty="0"/>
              <a:t>entered or is </a:t>
            </a:r>
            <a:r>
              <a:rPr lang="en-US" sz="1400" b="1" dirty="0"/>
              <a:t>optional</a:t>
            </a:r>
            <a:r>
              <a:rPr lang="en-US" sz="1400" dirty="0"/>
              <a:t>.</a:t>
            </a:r>
          </a:p>
          <a:p>
            <a:r>
              <a:rPr lang="en-US" sz="1400" dirty="0"/>
              <a:t>Addendum template could be having multiple masters.</a:t>
            </a:r>
          </a:p>
          <a:p>
            <a:r>
              <a:rPr lang="en-US" sz="1400" dirty="0"/>
              <a:t>Common metadata between master and addendum could be auto-inherited from master to avoid duplication. For example, Party Name could be entered in Mastered and in the addendum, it may be marked as “inherited” from Master. </a:t>
            </a:r>
          </a:p>
          <a:p>
            <a:r>
              <a:rPr lang="en-US" sz="1400" dirty="0"/>
              <a:t>Template version is incremented if someone using an existing template, makes changes to structure and then saves with prompt “Overwrite existing template”. This will invalidate v1.0 and create v2.0. The v1.0 template will be marked Inactive.</a:t>
            </a:r>
          </a:p>
          <a:p>
            <a:r>
              <a:rPr lang="en-US" sz="1400" dirty="0"/>
              <a:t>Template can be deleted which means it will not show up actively in any reporting.  </a:t>
            </a:r>
          </a:p>
          <a:p>
            <a:r>
              <a:rPr lang="en-US" sz="1400" dirty="0"/>
              <a:t>All deletes are soft deletes. i.e. not visible but marked as such in tables. </a:t>
            </a:r>
          </a:p>
        </p:txBody>
      </p:sp>
      <p:sp>
        <p:nvSpPr>
          <p:cNvPr id="5" name="Content Placeholder 1">
            <a:extLst>
              <a:ext uri="{FF2B5EF4-FFF2-40B4-BE49-F238E27FC236}">
                <a16:creationId xmlns:a16="http://schemas.microsoft.com/office/drawing/2014/main" id="{FE51ED83-653B-4757-85D3-A37F4B17CCBD}"/>
              </a:ext>
            </a:extLst>
          </p:cNvPr>
          <p:cNvSpPr txBox="1">
            <a:spLocks/>
          </p:cNvSpPr>
          <p:nvPr/>
        </p:nvSpPr>
        <p:spPr>
          <a:xfrm>
            <a:off x="6817361" y="939338"/>
            <a:ext cx="5019963" cy="2489662"/>
          </a:xfrm>
          <a:prstGeom prst="rect">
            <a:avLst/>
          </a:prstGeom>
          <a:ln>
            <a:solidFill>
              <a:schemeClr val="bg1">
                <a:lumMod val="85000"/>
              </a:schemeClr>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400" dirty="0"/>
              <a:t>Template Model</a:t>
            </a:r>
          </a:p>
          <a:p>
            <a:pPr marL="457200" lvl="1" indent="0">
              <a:buNone/>
            </a:pPr>
            <a:r>
              <a:rPr lang="en-US" sz="1100" dirty="0"/>
              <a:t>Template id: ____ One unique number</a:t>
            </a:r>
          </a:p>
          <a:p>
            <a:pPr marL="457200" lvl="1" indent="0">
              <a:buNone/>
            </a:pPr>
            <a:r>
              <a:rPr lang="en-US" sz="1100" dirty="0"/>
              <a:t>Template type: Standalone (default), Master, Addendum</a:t>
            </a:r>
          </a:p>
          <a:p>
            <a:pPr marL="457200" lvl="1" indent="0">
              <a:buNone/>
            </a:pPr>
            <a:r>
              <a:rPr lang="en-US" sz="1100" dirty="0"/>
              <a:t>Template version: __</a:t>
            </a:r>
          </a:p>
          <a:p>
            <a:pPr marL="457200" lvl="1" indent="0">
              <a:buNone/>
            </a:pPr>
            <a:r>
              <a:rPr lang="en-US" sz="1100" dirty="0"/>
              <a:t>Created by: __  on __</a:t>
            </a:r>
          </a:p>
          <a:p>
            <a:pPr marL="457200" lvl="1" indent="0">
              <a:buNone/>
            </a:pPr>
            <a:r>
              <a:rPr lang="en-US" sz="1100" dirty="0"/>
              <a:t>Last edited by:  __ on __</a:t>
            </a:r>
          </a:p>
          <a:p>
            <a:pPr marL="457200" lvl="1" indent="0">
              <a:buNone/>
            </a:pPr>
            <a:r>
              <a:rPr lang="en-US" sz="1100" dirty="0"/>
              <a:t>Status: Active, Inactive or Deleted</a:t>
            </a:r>
          </a:p>
          <a:p>
            <a:pPr marL="457200" lvl="1" indent="0">
              <a:buNone/>
            </a:pPr>
            <a:r>
              <a:rPr lang="en-US" sz="1100" dirty="0"/>
              <a:t>Kit IDs: </a:t>
            </a:r>
          </a:p>
          <a:p>
            <a:pPr marL="457200" lvl="1" indent="0">
              <a:buNone/>
            </a:pPr>
            <a:endParaRPr lang="en-US" sz="1100" dirty="0"/>
          </a:p>
          <a:p>
            <a:pPr marL="457200" lvl="1" indent="0">
              <a:buNone/>
            </a:pPr>
            <a:r>
              <a:rPr lang="en-US" sz="1100" dirty="0"/>
              <a:t>Template associations:  _ , _ , _ , list of kit </a:t>
            </a:r>
            <a:r>
              <a:rPr lang="en-US" sz="1100" dirty="0" err="1"/>
              <a:t>idss</a:t>
            </a:r>
            <a:r>
              <a:rPr lang="en-US" sz="1100" dirty="0"/>
              <a:t> to which this template is associated</a:t>
            </a:r>
          </a:p>
          <a:p>
            <a:pPr marL="457200" lvl="1" indent="0">
              <a:buNone/>
            </a:pPr>
            <a:endParaRPr lang="en-US" sz="1100" dirty="0"/>
          </a:p>
          <a:p>
            <a:pPr marL="457200" lvl="1" indent="0">
              <a:buNone/>
            </a:pPr>
            <a:endParaRPr lang="en-US" sz="1100" dirty="0"/>
          </a:p>
          <a:p>
            <a:pPr marL="457200" lvl="1" indent="0">
              <a:buNone/>
            </a:pPr>
            <a:endParaRPr lang="en-US" sz="1100" dirty="0"/>
          </a:p>
        </p:txBody>
      </p:sp>
      <p:sp>
        <p:nvSpPr>
          <p:cNvPr id="3" name="Content Placeholder 1">
            <a:extLst>
              <a:ext uri="{FF2B5EF4-FFF2-40B4-BE49-F238E27FC236}">
                <a16:creationId xmlns:a16="http://schemas.microsoft.com/office/drawing/2014/main" id="{8167CD71-4A54-4CC7-8460-9DADE5F07930}"/>
              </a:ext>
            </a:extLst>
          </p:cNvPr>
          <p:cNvSpPr txBox="1">
            <a:spLocks/>
          </p:cNvSpPr>
          <p:nvPr/>
        </p:nvSpPr>
        <p:spPr>
          <a:xfrm>
            <a:off x="6817360" y="3687301"/>
            <a:ext cx="5019963" cy="1933323"/>
          </a:xfrm>
          <a:prstGeom prst="rect">
            <a:avLst/>
          </a:prstGeom>
          <a:ln>
            <a:solidFill>
              <a:schemeClr val="bg1">
                <a:lumMod val="85000"/>
              </a:schemeClr>
            </a:solidFill>
          </a:ln>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400" dirty="0"/>
              <a:t>When training a template, we must capture the type of template and any template associations. Show drop down list of other templates available for association.</a:t>
            </a:r>
          </a:p>
          <a:p>
            <a:r>
              <a:rPr lang="en-US" sz="1400" dirty="0"/>
              <a:t>When training template, each clause capture iteration will ask for three items (instead of the current clicks which only allows to capture the label)</a:t>
            </a:r>
          </a:p>
          <a:p>
            <a:pPr lvl="1"/>
            <a:r>
              <a:rPr lang="en-US" sz="1050" dirty="0"/>
              <a:t>Clause type: Title</a:t>
            </a:r>
          </a:p>
          <a:p>
            <a:pPr lvl="1"/>
            <a:r>
              <a:rPr lang="en-US" sz="1050" dirty="0"/>
              <a:t>Clause label: Confidentiality Agreement</a:t>
            </a:r>
          </a:p>
          <a:p>
            <a:pPr lvl="1"/>
            <a:r>
              <a:rPr lang="en-US" sz="1050" dirty="0"/>
              <a:t>Clause text: None</a:t>
            </a:r>
          </a:p>
          <a:p>
            <a:endParaRPr lang="en-US" sz="1100" dirty="0"/>
          </a:p>
          <a:p>
            <a:pPr marL="457200" lvl="1" indent="0">
              <a:buNone/>
            </a:pPr>
            <a:endParaRPr lang="en-US" sz="1100" dirty="0"/>
          </a:p>
          <a:p>
            <a:pPr marL="457200" lvl="1" indent="0">
              <a:buNone/>
            </a:pPr>
            <a:endParaRPr lang="en-US" sz="1100" dirty="0"/>
          </a:p>
          <a:p>
            <a:pPr marL="457200" lvl="1" indent="0">
              <a:buNone/>
            </a:pPr>
            <a:endParaRPr lang="en-US" sz="1100" dirty="0"/>
          </a:p>
        </p:txBody>
      </p:sp>
    </p:spTree>
    <p:extLst>
      <p:ext uri="{BB962C8B-B14F-4D97-AF65-F5344CB8AC3E}">
        <p14:creationId xmlns:p14="http://schemas.microsoft.com/office/powerpoint/2010/main" val="35400141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A65FF25-90C7-4F8E-A267-F8B69D635F5A}"/>
              </a:ext>
            </a:extLst>
          </p:cNvPr>
          <p:cNvPicPr>
            <a:picLocks noChangeAspect="1"/>
          </p:cNvPicPr>
          <p:nvPr/>
        </p:nvPicPr>
        <p:blipFill>
          <a:blip r:embed="rId2"/>
          <a:stretch>
            <a:fillRect/>
          </a:stretch>
        </p:blipFill>
        <p:spPr>
          <a:xfrm>
            <a:off x="-24629" y="505856"/>
            <a:ext cx="12216629" cy="6206836"/>
          </a:xfrm>
          <a:prstGeom prst="rect">
            <a:avLst/>
          </a:prstGeom>
        </p:spPr>
      </p:pic>
      <p:pic>
        <p:nvPicPr>
          <p:cNvPr id="4" name="Picture 3" descr="A picture containing drawing, food&#10;&#10;Description automatically generated">
            <a:extLst>
              <a:ext uri="{FF2B5EF4-FFF2-40B4-BE49-F238E27FC236}">
                <a16:creationId xmlns:a16="http://schemas.microsoft.com/office/drawing/2014/main" id="{42C0FB42-74CE-4845-B5D9-8A5DBA7867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0" y="415637"/>
            <a:ext cx="715934" cy="701964"/>
          </a:xfrm>
          <a:prstGeom prst="rect">
            <a:avLst/>
          </a:prstGeom>
        </p:spPr>
      </p:pic>
      <p:sp>
        <p:nvSpPr>
          <p:cNvPr id="5" name="Rectangle 4">
            <a:extLst>
              <a:ext uri="{FF2B5EF4-FFF2-40B4-BE49-F238E27FC236}">
                <a16:creationId xmlns:a16="http://schemas.microsoft.com/office/drawing/2014/main" id="{88681DAE-292A-461D-A1D0-3E413116BA25}"/>
              </a:ext>
            </a:extLst>
          </p:cNvPr>
          <p:cNvSpPr/>
          <p:nvPr/>
        </p:nvSpPr>
        <p:spPr>
          <a:xfrm>
            <a:off x="1126836" y="609600"/>
            <a:ext cx="803564" cy="35098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4D227D59-72AD-4592-8BCA-63B06EFE393F}"/>
              </a:ext>
            </a:extLst>
          </p:cNvPr>
          <p:cNvPicPr>
            <a:picLocks noChangeAspect="1"/>
          </p:cNvPicPr>
          <p:nvPr/>
        </p:nvPicPr>
        <p:blipFill>
          <a:blip r:embed="rId4"/>
          <a:stretch>
            <a:fillRect/>
          </a:stretch>
        </p:blipFill>
        <p:spPr>
          <a:xfrm>
            <a:off x="11390807" y="488999"/>
            <a:ext cx="592183" cy="592183"/>
          </a:xfrm>
          <a:prstGeom prst="rect">
            <a:avLst/>
          </a:prstGeom>
        </p:spPr>
      </p:pic>
      <p:sp>
        <p:nvSpPr>
          <p:cNvPr id="23" name="Rectangle 22">
            <a:extLst>
              <a:ext uri="{FF2B5EF4-FFF2-40B4-BE49-F238E27FC236}">
                <a16:creationId xmlns:a16="http://schemas.microsoft.com/office/drawing/2014/main" id="{74CC8017-0081-46DF-8280-FDE573433A15}"/>
              </a:ext>
            </a:extLst>
          </p:cNvPr>
          <p:cNvSpPr/>
          <p:nvPr/>
        </p:nvSpPr>
        <p:spPr>
          <a:xfrm>
            <a:off x="0" y="1375361"/>
            <a:ext cx="12007619" cy="4807131"/>
          </a:xfrm>
          <a:prstGeom prst="rect">
            <a:avLst/>
          </a:prstGeom>
          <a:solidFill>
            <a:schemeClr val="bg1">
              <a:lumMod val="8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24A8810A-5059-446A-8293-48929BE506C3}"/>
              </a:ext>
            </a:extLst>
          </p:cNvPr>
          <p:cNvPicPr>
            <a:picLocks noChangeAspect="1"/>
          </p:cNvPicPr>
          <p:nvPr/>
        </p:nvPicPr>
        <p:blipFill>
          <a:blip r:embed="rId5"/>
          <a:stretch>
            <a:fillRect/>
          </a:stretch>
        </p:blipFill>
        <p:spPr>
          <a:xfrm>
            <a:off x="2980789" y="1353635"/>
            <a:ext cx="1337166" cy="492582"/>
          </a:xfrm>
          <a:prstGeom prst="rect">
            <a:avLst/>
          </a:prstGeom>
          <a:ln>
            <a:solidFill>
              <a:schemeClr val="tx1">
                <a:lumMod val="50000"/>
                <a:lumOff val="50000"/>
              </a:schemeClr>
            </a:solidFill>
          </a:ln>
        </p:spPr>
      </p:pic>
      <p:pic>
        <p:nvPicPr>
          <p:cNvPr id="20" name="Picture 19">
            <a:extLst>
              <a:ext uri="{FF2B5EF4-FFF2-40B4-BE49-F238E27FC236}">
                <a16:creationId xmlns:a16="http://schemas.microsoft.com/office/drawing/2014/main" id="{E71F43ED-A989-4FD6-B8BC-CDF7EE33E7DD}"/>
              </a:ext>
            </a:extLst>
          </p:cNvPr>
          <p:cNvPicPr>
            <a:picLocks noChangeAspect="1"/>
          </p:cNvPicPr>
          <p:nvPr/>
        </p:nvPicPr>
        <p:blipFill>
          <a:blip r:embed="rId6"/>
          <a:stretch>
            <a:fillRect/>
          </a:stretch>
        </p:blipFill>
        <p:spPr>
          <a:xfrm>
            <a:off x="4413745" y="1353636"/>
            <a:ext cx="1638813" cy="343858"/>
          </a:xfrm>
          <a:prstGeom prst="rect">
            <a:avLst/>
          </a:prstGeom>
          <a:ln>
            <a:solidFill>
              <a:schemeClr val="tx1">
                <a:lumMod val="50000"/>
                <a:lumOff val="50000"/>
              </a:schemeClr>
            </a:solidFill>
          </a:ln>
        </p:spPr>
      </p:pic>
      <p:pic>
        <p:nvPicPr>
          <p:cNvPr id="22" name="Picture 21">
            <a:extLst>
              <a:ext uri="{FF2B5EF4-FFF2-40B4-BE49-F238E27FC236}">
                <a16:creationId xmlns:a16="http://schemas.microsoft.com/office/drawing/2014/main" id="{A7E171F8-7DC1-49A5-B6D1-D5999106C5BA}"/>
              </a:ext>
            </a:extLst>
          </p:cNvPr>
          <p:cNvPicPr>
            <a:picLocks noChangeAspect="1"/>
          </p:cNvPicPr>
          <p:nvPr/>
        </p:nvPicPr>
        <p:blipFill>
          <a:blip r:embed="rId7"/>
          <a:stretch>
            <a:fillRect/>
          </a:stretch>
        </p:blipFill>
        <p:spPr>
          <a:xfrm>
            <a:off x="-24629" y="1055398"/>
            <a:ext cx="11911829" cy="304843"/>
          </a:xfrm>
          <a:prstGeom prst="rect">
            <a:avLst/>
          </a:prstGeom>
        </p:spPr>
      </p:pic>
      <p:pic>
        <p:nvPicPr>
          <p:cNvPr id="26" name="Picture 25">
            <a:extLst>
              <a:ext uri="{FF2B5EF4-FFF2-40B4-BE49-F238E27FC236}">
                <a16:creationId xmlns:a16="http://schemas.microsoft.com/office/drawing/2014/main" id="{6C3D3383-B9C7-4DFB-85F7-0F4C0373BF61}"/>
              </a:ext>
            </a:extLst>
          </p:cNvPr>
          <p:cNvPicPr>
            <a:picLocks noChangeAspect="1"/>
          </p:cNvPicPr>
          <p:nvPr/>
        </p:nvPicPr>
        <p:blipFill>
          <a:blip r:embed="rId8"/>
          <a:stretch>
            <a:fillRect/>
          </a:stretch>
        </p:blipFill>
        <p:spPr>
          <a:xfrm>
            <a:off x="6148348" y="1377099"/>
            <a:ext cx="1725699" cy="323568"/>
          </a:xfrm>
          <a:prstGeom prst="rect">
            <a:avLst/>
          </a:prstGeom>
          <a:ln>
            <a:solidFill>
              <a:schemeClr val="tx1">
                <a:lumMod val="50000"/>
                <a:lumOff val="50000"/>
              </a:schemeClr>
            </a:solidFill>
          </a:ln>
        </p:spPr>
      </p:pic>
      <p:pic>
        <p:nvPicPr>
          <p:cNvPr id="28" name="Picture 27">
            <a:extLst>
              <a:ext uri="{FF2B5EF4-FFF2-40B4-BE49-F238E27FC236}">
                <a16:creationId xmlns:a16="http://schemas.microsoft.com/office/drawing/2014/main" id="{3EB3B432-8F85-415F-9ACD-E2C264D3742F}"/>
              </a:ext>
            </a:extLst>
          </p:cNvPr>
          <p:cNvPicPr>
            <a:picLocks noChangeAspect="1"/>
          </p:cNvPicPr>
          <p:nvPr/>
        </p:nvPicPr>
        <p:blipFill>
          <a:blip r:embed="rId9"/>
          <a:stretch>
            <a:fillRect/>
          </a:stretch>
        </p:blipFill>
        <p:spPr>
          <a:xfrm>
            <a:off x="48995" y="1375361"/>
            <a:ext cx="1388472" cy="291781"/>
          </a:xfrm>
          <a:prstGeom prst="rect">
            <a:avLst/>
          </a:prstGeom>
          <a:ln>
            <a:solidFill>
              <a:schemeClr val="tx1">
                <a:lumMod val="50000"/>
                <a:lumOff val="50000"/>
              </a:schemeClr>
            </a:solidFill>
          </a:ln>
        </p:spPr>
      </p:pic>
      <p:pic>
        <p:nvPicPr>
          <p:cNvPr id="2" name="Picture 1">
            <a:extLst>
              <a:ext uri="{FF2B5EF4-FFF2-40B4-BE49-F238E27FC236}">
                <a16:creationId xmlns:a16="http://schemas.microsoft.com/office/drawing/2014/main" id="{1D56F4D5-D798-491B-AFAD-6C793D6CBE14}"/>
              </a:ext>
            </a:extLst>
          </p:cNvPr>
          <p:cNvPicPr>
            <a:picLocks noChangeAspect="1"/>
          </p:cNvPicPr>
          <p:nvPr/>
        </p:nvPicPr>
        <p:blipFill>
          <a:blip r:embed="rId10"/>
          <a:stretch>
            <a:fillRect/>
          </a:stretch>
        </p:blipFill>
        <p:spPr>
          <a:xfrm>
            <a:off x="1528618" y="1345489"/>
            <a:ext cx="1267790" cy="328686"/>
          </a:xfrm>
          <a:prstGeom prst="rect">
            <a:avLst/>
          </a:prstGeom>
          <a:ln>
            <a:solidFill>
              <a:schemeClr val="tx1">
                <a:lumMod val="50000"/>
                <a:lumOff val="50000"/>
              </a:schemeClr>
            </a:solidFill>
          </a:ln>
        </p:spPr>
      </p:pic>
      <p:pic>
        <p:nvPicPr>
          <p:cNvPr id="8" name="Picture 7">
            <a:extLst>
              <a:ext uri="{FF2B5EF4-FFF2-40B4-BE49-F238E27FC236}">
                <a16:creationId xmlns:a16="http://schemas.microsoft.com/office/drawing/2014/main" id="{35BC10E4-F678-4F42-9D56-1DF2FC72BD12}"/>
              </a:ext>
            </a:extLst>
          </p:cNvPr>
          <p:cNvPicPr>
            <a:picLocks noChangeAspect="1"/>
          </p:cNvPicPr>
          <p:nvPr/>
        </p:nvPicPr>
        <p:blipFill>
          <a:blip r:embed="rId11"/>
          <a:stretch>
            <a:fillRect/>
          </a:stretch>
        </p:blipFill>
        <p:spPr>
          <a:xfrm>
            <a:off x="184381" y="1830087"/>
            <a:ext cx="11407611" cy="3503415"/>
          </a:xfrm>
          <a:prstGeom prst="rect">
            <a:avLst/>
          </a:prstGeom>
        </p:spPr>
      </p:pic>
      <p:sp>
        <p:nvSpPr>
          <p:cNvPr id="11" name="TextBox 10">
            <a:extLst>
              <a:ext uri="{FF2B5EF4-FFF2-40B4-BE49-F238E27FC236}">
                <a16:creationId xmlns:a16="http://schemas.microsoft.com/office/drawing/2014/main" id="{A579DBD9-C642-44B8-BE15-2227CA83F32A}"/>
              </a:ext>
            </a:extLst>
          </p:cNvPr>
          <p:cNvSpPr txBox="1"/>
          <p:nvPr/>
        </p:nvSpPr>
        <p:spPr>
          <a:xfrm>
            <a:off x="2980789" y="0"/>
            <a:ext cx="8906410" cy="646331"/>
          </a:xfrm>
          <a:prstGeom prst="rect">
            <a:avLst/>
          </a:prstGeom>
          <a:noFill/>
        </p:spPr>
        <p:txBody>
          <a:bodyPr wrap="square" rtlCol="0">
            <a:spAutoFit/>
          </a:bodyPr>
          <a:lstStyle/>
          <a:p>
            <a:r>
              <a:rPr lang="en-US" dirty="0">
                <a:highlight>
                  <a:srgbClr val="FFFF00"/>
                </a:highlight>
              </a:rPr>
              <a:t>Menu bar on top; navigate to next menu by click on the button. If unfinished on previous task, provide pop up box and ask for save, cancel and navigate option</a:t>
            </a:r>
          </a:p>
        </p:txBody>
      </p:sp>
      <p:sp>
        <p:nvSpPr>
          <p:cNvPr id="12" name="TextBox 11">
            <a:extLst>
              <a:ext uri="{FF2B5EF4-FFF2-40B4-BE49-F238E27FC236}">
                <a16:creationId xmlns:a16="http://schemas.microsoft.com/office/drawing/2014/main" id="{6BF7B04C-4D44-44A8-BBEE-A3F9556A6F8B}"/>
              </a:ext>
            </a:extLst>
          </p:cNvPr>
          <p:cNvSpPr txBox="1"/>
          <p:nvPr/>
        </p:nvSpPr>
        <p:spPr>
          <a:xfrm>
            <a:off x="0" y="-1558"/>
            <a:ext cx="1864265"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highlight>
                  <a:srgbClr val="00FFFF"/>
                </a:highlight>
                <a:uLnTx/>
                <a:uFillTx/>
                <a:latin typeface="Calibri" panose="020F0502020204030204"/>
                <a:ea typeface="+mn-ea"/>
                <a:cs typeface="+mn-cs"/>
              </a:rPr>
              <a:t>Create document</a:t>
            </a:r>
          </a:p>
        </p:txBody>
      </p:sp>
    </p:spTree>
    <p:extLst>
      <p:ext uri="{BB962C8B-B14F-4D97-AF65-F5344CB8AC3E}">
        <p14:creationId xmlns:p14="http://schemas.microsoft.com/office/powerpoint/2010/main" val="10071641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A65FF25-90C7-4F8E-A267-F8B69D635F5A}"/>
              </a:ext>
            </a:extLst>
          </p:cNvPr>
          <p:cNvPicPr>
            <a:picLocks noChangeAspect="1"/>
          </p:cNvPicPr>
          <p:nvPr/>
        </p:nvPicPr>
        <p:blipFill>
          <a:blip r:embed="rId2"/>
          <a:stretch>
            <a:fillRect/>
          </a:stretch>
        </p:blipFill>
        <p:spPr>
          <a:xfrm>
            <a:off x="-24629" y="505856"/>
            <a:ext cx="12216629" cy="6206836"/>
          </a:xfrm>
          <a:prstGeom prst="rect">
            <a:avLst/>
          </a:prstGeom>
        </p:spPr>
      </p:pic>
      <p:pic>
        <p:nvPicPr>
          <p:cNvPr id="4" name="Picture 3" descr="A picture containing drawing, food&#10;&#10;Description automatically generated">
            <a:extLst>
              <a:ext uri="{FF2B5EF4-FFF2-40B4-BE49-F238E27FC236}">
                <a16:creationId xmlns:a16="http://schemas.microsoft.com/office/drawing/2014/main" id="{42C0FB42-74CE-4845-B5D9-8A5DBA7867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0" y="415637"/>
            <a:ext cx="715934" cy="701964"/>
          </a:xfrm>
          <a:prstGeom prst="rect">
            <a:avLst/>
          </a:prstGeom>
        </p:spPr>
      </p:pic>
      <p:sp>
        <p:nvSpPr>
          <p:cNvPr id="5" name="Rectangle 4">
            <a:extLst>
              <a:ext uri="{FF2B5EF4-FFF2-40B4-BE49-F238E27FC236}">
                <a16:creationId xmlns:a16="http://schemas.microsoft.com/office/drawing/2014/main" id="{88681DAE-292A-461D-A1D0-3E413116BA25}"/>
              </a:ext>
            </a:extLst>
          </p:cNvPr>
          <p:cNvSpPr/>
          <p:nvPr/>
        </p:nvSpPr>
        <p:spPr>
          <a:xfrm>
            <a:off x="1126836" y="609600"/>
            <a:ext cx="803564" cy="35098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4D227D59-72AD-4592-8BCA-63B06EFE393F}"/>
              </a:ext>
            </a:extLst>
          </p:cNvPr>
          <p:cNvPicPr>
            <a:picLocks noChangeAspect="1"/>
          </p:cNvPicPr>
          <p:nvPr/>
        </p:nvPicPr>
        <p:blipFill>
          <a:blip r:embed="rId4"/>
          <a:stretch>
            <a:fillRect/>
          </a:stretch>
        </p:blipFill>
        <p:spPr>
          <a:xfrm>
            <a:off x="11390807" y="488999"/>
            <a:ext cx="592183" cy="592183"/>
          </a:xfrm>
          <a:prstGeom prst="rect">
            <a:avLst/>
          </a:prstGeom>
        </p:spPr>
      </p:pic>
      <p:sp>
        <p:nvSpPr>
          <p:cNvPr id="23" name="Rectangle 22">
            <a:extLst>
              <a:ext uri="{FF2B5EF4-FFF2-40B4-BE49-F238E27FC236}">
                <a16:creationId xmlns:a16="http://schemas.microsoft.com/office/drawing/2014/main" id="{74CC8017-0081-46DF-8280-FDE573433A15}"/>
              </a:ext>
            </a:extLst>
          </p:cNvPr>
          <p:cNvSpPr/>
          <p:nvPr/>
        </p:nvSpPr>
        <p:spPr>
          <a:xfrm>
            <a:off x="0" y="1375361"/>
            <a:ext cx="12007619" cy="4807131"/>
          </a:xfrm>
          <a:prstGeom prst="rect">
            <a:avLst/>
          </a:prstGeom>
          <a:solidFill>
            <a:schemeClr val="bg1">
              <a:lumMod val="8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24A8810A-5059-446A-8293-48929BE506C3}"/>
              </a:ext>
            </a:extLst>
          </p:cNvPr>
          <p:cNvPicPr>
            <a:picLocks noChangeAspect="1"/>
          </p:cNvPicPr>
          <p:nvPr/>
        </p:nvPicPr>
        <p:blipFill>
          <a:blip r:embed="rId5"/>
          <a:stretch>
            <a:fillRect/>
          </a:stretch>
        </p:blipFill>
        <p:spPr>
          <a:xfrm>
            <a:off x="2980789" y="1353635"/>
            <a:ext cx="1337166" cy="291781"/>
          </a:xfrm>
          <a:prstGeom prst="rect">
            <a:avLst/>
          </a:prstGeom>
          <a:ln>
            <a:solidFill>
              <a:schemeClr val="tx1">
                <a:lumMod val="50000"/>
                <a:lumOff val="50000"/>
              </a:schemeClr>
            </a:solidFill>
          </a:ln>
        </p:spPr>
      </p:pic>
      <p:pic>
        <p:nvPicPr>
          <p:cNvPr id="20" name="Picture 19">
            <a:extLst>
              <a:ext uri="{FF2B5EF4-FFF2-40B4-BE49-F238E27FC236}">
                <a16:creationId xmlns:a16="http://schemas.microsoft.com/office/drawing/2014/main" id="{E71F43ED-A989-4FD6-B8BC-CDF7EE33E7DD}"/>
              </a:ext>
            </a:extLst>
          </p:cNvPr>
          <p:cNvPicPr>
            <a:picLocks noChangeAspect="1"/>
          </p:cNvPicPr>
          <p:nvPr/>
        </p:nvPicPr>
        <p:blipFill>
          <a:blip r:embed="rId6"/>
          <a:stretch>
            <a:fillRect/>
          </a:stretch>
        </p:blipFill>
        <p:spPr>
          <a:xfrm>
            <a:off x="4413745" y="1353636"/>
            <a:ext cx="1638813" cy="343858"/>
          </a:xfrm>
          <a:prstGeom prst="rect">
            <a:avLst/>
          </a:prstGeom>
          <a:ln>
            <a:solidFill>
              <a:schemeClr val="tx1">
                <a:lumMod val="50000"/>
                <a:lumOff val="50000"/>
              </a:schemeClr>
            </a:solidFill>
          </a:ln>
        </p:spPr>
      </p:pic>
      <p:pic>
        <p:nvPicPr>
          <p:cNvPr id="22" name="Picture 21">
            <a:extLst>
              <a:ext uri="{FF2B5EF4-FFF2-40B4-BE49-F238E27FC236}">
                <a16:creationId xmlns:a16="http://schemas.microsoft.com/office/drawing/2014/main" id="{A7E171F8-7DC1-49A5-B6D1-D5999106C5BA}"/>
              </a:ext>
            </a:extLst>
          </p:cNvPr>
          <p:cNvPicPr>
            <a:picLocks noChangeAspect="1"/>
          </p:cNvPicPr>
          <p:nvPr/>
        </p:nvPicPr>
        <p:blipFill>
          <a:blip r:embed="rId7"/>
          <a:stretch>
            <a:fillRect/>
          </a:stretch>
        </p:blipFill>
        <p:spPr>
          <a:xfrm>
            <a:off x="-24629" y="1055398"/>
            <a:ext cx="11911829" cy="304843"/>
          </a:xfrm>
          <a:prstGeom prst="rect">
            <a:avLst/>
          </a:prstGeom>
        </p:spPr>
      </p:pic>
      <p:pic>
        <p:nvPicPr>
          <p:cNvPr id="26" name="Picture 25">
            <a:extLst>
              <a:ext uri="{FF2B5EF4-FFF2-40B4-BE49-F238E27FC236}">
                <a16:creationId xmlns:a16="http://schemas.microsoft.com/office/drawing/2014/main" id="{6C3D3383-B9C7-4DFB-85F7-0F4C0373BF61}"/>
              </a:ext>
            </a:extLst>
          </p:cNvPr>
          <p:cNvPicPr>
            <a:picLocks noChangeAspect="1"/>
          </p:cNvPicPr>
          <p:nvPr/>
        </p:nvPicPr>
        <p:blipFill>
          <a:blip r:embed="rId8"/>
          <a:stretch>
            <a:fillRect/>
          </a:stretch>
        </p:blipFill>
        <p:spPr>
          <a:xfrm>
            <a:off x="6148348" y="1377099"/>
            <a:ext cx="1725699" cy="268317"/>
          </a:xfrm>
          <a:prstGeom prst="rect">
            <a:avLst/>
          </a:prstGeom>
          <a:ln>
            <a:solidFill>
              <a:schemeClr val="tx1">
                <a:lumMod val="50000"/>
                <a:lumOff val="50000"/>
              </a:schemeClr>
            </a:solidFill>
          </a:ln>
        </p:spPr>
      </p:pic>
      <p:pic>
        <p:nvPicPr>
          <p:cNvPr id="28" name="Picture 27">
            <a:extLst>
              <a:ext uri="{FF2B5EF4-FFF2-40B4-BE49-F238E27FC236}">
                <a16:creationId xmlns:a16="http://schemas.microsoft.com/office/drawing/2014/main" id="{3EB3B432-8F85-415F-9ACD-E2C264D3742F}"/>
              </a:ext>
            </a:extLst>
          </p:cNvPr>
          <p:cNvPicPr>
            <a:picLocks noChangeAspect="1"/>
          </p:cNvPicPr>
          <p:nvPr/>
        </p:nvPicPr>
        <p:blipFill>
          <a:blip r:embed="rId9"/>
          <a:stretch>
            <a:fillRect/>
          </a:stretch>
        </p:blipFill>
        <p:spPr>
          <a:xfrm>
            <a:off x="48995" y="1375361"/>
            <a:ext cx="1388472" cy="291781"/>
          </a:xfrm>
          <a:prstGeom prst="rect">
            <a:avLst/>
          </a:prstGeom>
          <a:ln>
            <a:solidFill>
              <a:schemeClr val="tx1">
                <a:lumMod val="50000"/>
                <a:lumOff val="50000"/>
              </a:schemeClr>
            </a:solidFill>
          </a:ln>
        </p:spPr>
      </p:pic>
      <p:pic>
        <p:nvPicPr>
          <p:cNvPr id="10" name="Picture 9">
            <a:extLst>
              <a:ext uri="{FF2B5EF4-FFF2-40B4-BE49-F238E27FC236}">
                <a16:creationId xmlns:a16="http://schemas.microsoft.com/office/drawing/2014/main" id="{B17C5555-1192-4391-AC72-311F7D856A86}"/>
              </a:ext>
            </a:extLst>
          </p:cNvPr>
          <p:cNvPicPr>
            <a:picLocks noChangeAspect="1"/>
          </p:cNvPicPr>
          <p:nvPr/>
        </p:nvPicPr>
        <p:blipFill>
          <a:blip r:embed="rId10"/>
          <a:stretch>
            <a:fillRect/>
          </a:stretch>
        </p:blipFill>
        <p:spPr>
          <a:xfrm>
            <a:off x="304800" y="1780171"/>
            <a:ext cx="10081315" cy="4402321"/>
          </a:xfrm>
          <a:prstGeom prst="rect">
            <a:avLst/>
          </a:prstGeom>
        </p:spPr>
      </p:pic>
      <p:pic>
        <p:nvPicPr>
          <p:cNvPr id="12" name="Picture 11">
            <a:extLst>
              <a:ext uri="{FF2B5EF4-FFF2-40B4-BE49-F238E27FC236}">
                <a16:creationId xmlns:a16="http://schemas.microsoft.com/office/drawing/2014/main" id="{EA790977-9A21-4239-85A7-9D83820B6F35}"/>
              </a:ext>
            </a:extLst>
          </p:cNvPr>
          <p:cNvPicPr>
            <a:picLocks noChangeAspect="1"/>
          </p:cNvPicPr>
          <p:nvPr/>
        </p:nvPicPr>
        <p:blipFill>
          <a:blip r:embed="rId11"/>
          <a:stretch>
            <a:fillRect/>
          </a:stretch>
        </p:blipFill>
        <p:spPr>
          <a:xfrm>
            <a:off x="4413745" y="1338350"/>
            <a:ext cx="1621213" cy="426701"/>
          </a:xfrm>
          <a:prstGeom prst="rect">
            <a:avLst/>
          </a:prstGeom>
        </p:spPr>
      </p:pic>
      <p:pic>
        <p:nvPicPr>
          <p:cNvPr id="14" name="Picture 13">
            <a:extLst>
              <a:ext uri="{FF2B5EF4-FFF2-40B4-BE49-F238E27FC236}">
                <a16:creationId xmlns:a16="http://schemas.microsoft.com/office/drawing/2014/main" id="{B0399600-C501-4E43-B902-D9367393D1E7}"/>
              </a:ext>
            </a:extLst>
          </p:cNvPr>
          <p:cNvPicPr>
            <a:picLocks noChangeAspect="1"/>
          </p:cNvPicPr>
          <p:nvPr/>
        </p:nvPicPr>
        <p:blipFill>
          <a:blip r:embed="rId12"/>
          <a:stretch>
            <a:fillRect/>
          </a:stretch>
        </p:blipFill>
        <p:spPr>
          <a:xfrm>
            <a:off x="1528618" y="1345489"/>
            <a:ext cx="1267790" cy="328686"/>
          </a:xfrm>
          <a:prstGeom prst="rect">
            <a:avLst/>
          </a:prstGeom>
        </p:spPr>
      </p:pic>
      <p:sp>
        <p:nvSpPr>
          <p:cNvPr id="15" name="TextBox 14">
            <a:extLst>
              <a:ext uri="{FF2B5EF4-FFF2-40B4-BE49-F238E27FC236}">
                <a16:creationId xmlns:a16="http://schemas.microsoft.com/office/drawing/2014/main" id="{7640E48B-9083-4011-A87F-5A5C67AB669E}"/>
              </a:ext>
            </a:extLst>
          </p:cNvPr>
          <p:cNvSpPr txBox="1"/>
          <p:nvPr/>
        </p:nvSpPr>
        <p:spPr>
          <a:xfrm>
            <a:off x="7358744" y="1046374"/>
            <a:ext cx="3027372" cy="261610"/>
          </a:xfrm>
          <a:prstGeom prst="rect">
            <a:avLst/>
          </a:prstGeom>
          <a:noFill/>
        </p:spPr>
        <p:txBody>
          <a:bodyPr wrap="square" rtlCol="0">
            <a:spAutoFit/>
          </a:bodyPr>
          <a:lstStyle/>
          <a:p>
            <a:r>
              <a:rPr lang="en-US" sz="1100" dirty="0">
                <a:highlight>
                  <a:srgbClr val="FFFF00"/>
                </a:highlight>
              </a:rPr>
              <a:t>Welcome bar should disappear on first click</a:t>
            </a:r>
          </a:p>
        </p:txBody>
      </p:sp>
      <p:sp>
        <p:nvSpPr>
          <p:cNvPr id="17" name="TextBox 16">
            <a:extLst>
              <a:ext uri="{FF2B5EF4-FFF2-40B4-BE49-F238E27FC236}">
                <a16:creationId xmlns:a16="http://schemas.microsoft.com/office/drawing/2014/main" id="{00866D2C-5F4C-4E5C-8742-FEA6597EA31B}"/>
              </a:ext>
            </a:extLst>
          </p:cNvPr>
          <p:cNvSpPr txBox="1"/>
          <p:nvPr/>
        </p:nvSpPr>
        <p:spPr>
          <a:xfrm>
            <a:off x="1528618" y="0"/>
            <a:ext cx="10358581" cy="369332"/>
          </a:xfrm>
          <a:prstGeom prst="rect">
            <a:avLst/>
          </a:prstGeom>
          <a:noFill/>
        </p:spPr>
        <p:txBody>
          <a:bodyPr wrap="square" rtlCol="0">
            <a:spAutoFit/>
          </a:bodyPr>
          <a:lstStyle/>
          <a:p>
            <a:r>
              <a:rPr lang="en-US" dirty="0">
                <a:highlight>
                  <a:srgbClr val="FFFF00"/>
                </a:highlight>
              </a:rPr>
              <a:t>Menu bar on top; navigate to next menu by click on the button. </a:t>
            </a:r>
          </a:p>
        </p:txBody>
      </p:sp>
    </p:spTree>
    <p:extLst>
      <p:ext uri="{BB962C8B-B14F-4D97-AF65-F5344CB8AC3E}">
        <p14:creationId xmlns:p14="http://schemas.microsoft.com/office/powerpoint/2010/main" val="5573878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A65FF25-90C7-4F8E-A267-F8B69D635F5A}"/>
              </a:ext>
            </a:extLst>
          </p:cNvPr>
          <p:cNvPicPr>
            <a:picLocks noChangeAspect="1"/>
          </p:cNvPicPr>
          <p:nvPr/>
        </p:nvPicPr>
        <p:blipFill>
          <a:blip r:embed="rId2"/>
          <a:stretch>
            <a:fillRect/>
          </a:stretch>
        </p:blipFill>
        <p:spPr>
          <a:xfrm>
            <a:off x="-24629" y="505856"/>
            <a:ext cx="12216629" cy="6206836"/>
          </a:xfrm>
          <a:prstGeom prst="rect">
            <a:avLst/>
          </a:prstGeom>
        </p:spPr>
      </p:pic>
      <p:pic>
        <p:nvPicPr>
          <p:cNvPr id="4" name="Picture 3" descr="A picture containing drawing, food&#10;&#10;Description automatically generated">
            <a:extLst>
              <a:ext uri="{FF2B5EF4-FFF2-40B4-BE49-F238E27FC236}">
                <a16:creationId xmlns:a16="http://schemas.microsoft.com/office/drawing/2014/main" id="{42C0FB42-74CE-4845-B5D9-8A5DBA7867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0" y="415637"/>
            <a:ext cx="715934" cy="701964"/>
          </a:xfrm>
          <a:prstGeom prst="rect">
            <a:avLst/>
          </a:prstGeom>
        </p:spPr>
      </p:pic>
      <p:sp>
        <p:nvSpPr>
          <p:cNvPr id="5" name="Rectangle 4">
            <a:extLst>
              <a:ext uri="{FF2B5EF4-FFF2-40B4-BE49-F238E27FC236}">
                <a16:creationId xmlns:a16="http://schemas.microsoft.com/office/drawing/2014/main" id="{88681DAE-292A-461D-A1D0-3E413116BA25}"/>
              </a:ext>
            </a:extLst>
          </p:cNvPr>
          <p:cNvSpPr/>
          <p:nvPr/>
        </p:nvSpPr>
        <p:spPr>
          <a:xfrm>
            <a:off x="1126836" y="609600"/>
            <a:ext cx="803564" cy="35098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4D227D59-72AD-4592-8BCA-63B06EFE393F}"/>
              </a:ext>
            </a:extLst>
          </p:cNvPr>
          <p:cNvPicPr>
            <a:picLocks noChangeAspect="1"/>
          </p:cNvPicPr>
          <p:nvPr/>
        </p:nvPicPr>
        <p:blipFill>
          <a:blip r:embed="rId4"/>
          <a:stretch>
            <a:fillRect/>
          </a:stretch>
        </p:blipFill>
        <p:spPr>
          <a:xfrm>
            <a:off x="11390807" y="488999"/>
            <a:ext cx="592183" cy="592183"/>
          </a:xfrm>
          <a:prstGeom prst="rect">
            <a:avLst/>
          </a:prstGeom>
        </p:spPr>
      </p:pic>
      <p:sp>
        <p:nvSpPr>
          <p:cNvPr id="23" name="Rectangle 22">
            <a:extLst>
              <a:ext uri="{FF2B5EF4-FFF2-40B4-BE49-F238E27FC236}">
                <a16:creationId xmlns:a16="http://schemas.microsoft.com/office/drawing/2014/main" id="{74CC8017-0081-46DF-8280-FDE573433A15}"/>
              </a:ext>
            </a:extLst>
          </p:cNvPr>
          <p:cNvSpPr/>
          <p:nvPr/>
        </p:nvSpPr>
        <p:spPr>
          <a:xfrm>
            <a:off x="0" y="1375361"/>
            <a:ext cx="12007619" cy="4807131"/>
          </a:xfrm>
          <a:prstGeom prst="rect">
            <a:avLst/>
          </a:prstGeom>
          <a:solidFill>
            <a:schemeClr val="bg1">
              <a:lumMod val="8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24A8810A-5059-446A-8293-48929BE506C3}"/>
              </a:ext>
            </a:extLst>
          </p:cNvPr>
          <p:cNvPicPr>
            <a:picLocks noChangeAspect="1"/>
          </p:cNvPicPr>
          <p:nvPr/>
        </p:nvPicPr>
        <p:blipFill>
          <a:blip r:embed="rId5"/>
          <a:stretch>
            <a:fillRect/>
          </a:stretch>
        </p:blipFill>
        <p:spPr>
          <a:xfrm>
            <a:off x="2980789" y="1353635"/>
            <a:ext cx="1337166" cy="291781"/>
          </a:xfrm>
          <a:prstGeom prst="rect">
            <a:avLst/>
          </a:prstGeom>
          <a:ln>
            <a:solidFill>
              <a:schemeClr val="tx1">
                <a:lumMod val="50000"/>
                <a:lumOff val="50000"/>
              </a:schemeClr>
            </a:solidFill>
          </a:ln>
        </p:spPr>
      </p:pic>
      <p:pic>
        <p:nvPicPr>
          <p:cNvPr id="20" name="Picture 19">
            <a:extLst>
              <a:ext uri="{FF2B5EF4-FFF2-40B4-BE49-F238E27FC236}">
                <a16:creationId xmlns:a16="http://schemas.microsoft.com/office/drawing/2014/main" id="{E71F43ED-A989-4FD6-B8BC-CDF7EE33E7DD}"/>
              </a:ext>
            </a:extLst>
          </p:cNvPr>
          <p:cNvPicPr>
            <a:picLocks noChangeAspect="1"/>
          </p:cNvPicPr>
          <p:nvPr/>
        </p:nvPicPr>
        <p:blipFill>
          <a:blip r:embed="rId6"/>
          <a:stretch>
            <a:fillRect/>
          </a:stretch>
        </p:blipFill>
        <p:spPr>
          <a:xfrm>
            <a:off x="4413745" y="1353636"/>
            <a:ext cx="1638813" cy="300784"/>
          </a:xfrm>
          <a:prstGeom prst="rect">
            <a:avLst/>
          </a:prstGeom>
          <a:ln>
            <a:solidFill>
              <a:schemeClr val="tx1">
                <a:lumMod val="50000"/>
                <a:lumOff val="50000"/>
              </a:schemeClr>
            </a:solidFill>
          </a:ln>
        </p:spPr>
      </p:pic>
      <p:pic>
        <p:nvPicPr>
          <p:cNvPr id="22" name="Picture 21">
            <a:extLst>
              <a:ext uri="{FF2B5EF4-FFF2-40B4-BE49-F238E27FC236}">
                <a16:creationId xmlns:a16="http://schemas.microsoft.com/office/drawing/2014/main" id="{A7E171F8-7DC1-49A5-B6D1-D5999106C5BA}"/>
              </a:ext>
            </a:extLst>
          </p:cNvPr>
          <p:cNvPicPr>
            <a:picLocks noChangeAspect="1"/>
          </p:cNvPicPr>
          <p:nvPr/>
        </p:nvPicPr>
        <p:blipFill>
          <a:blip r:embed="rId7"/>
          <a:stretch>
            <a:fillRect/>
          </a:stretch>
        </p:blipFill>
        <p:spPr>
          <a:xfrm>
            <a:off x="-24629" y="1055398"/>
            <a:ext cx="11911829" cy="304843"/>
          </a:xfrm>
          <a:prstGeom prst="rect">
            <a:avLst/>
          </a:prstGeom>
        </p:spPr>
      </p:pic>
      <p:pic>
        <p:nvPicPr>
          <p:cNvPr id="26" name="Picture 25">
            <a:extLst>
              <a:ext uri="{FF2B5EF4-FFF2-40B4-BE49-F238E27FC236}">
                <a16:creationId xmlns:a16="http://schemas.microsoft.com/office/drawing/2014/main" id="{6C3D3383-B9C7-4DFB-85F7-0F4C0373BF61}"/>
              </a:ext>
            </a:extLst>
          </p:cNvPr>
          <p:cNvPicPr>
            <a:picLocks noChangeAspect="1"/>
          </p:cNvPicPr>
          <p:nvPr/>
        </p:nvPicPr>
        <p:blipFill>
          <a:blip r:embed="rId8"/>
          <a:stretch>
            <a:fillRect/>
          </a:stretch>
        </p:blipFill>
        <p:spPr>
          <a:xfrm>
            <a:off x="6148348" y="1377099"/>
            <a:ext cx="1725699" cy="268317"/>
          </a:xfrm>
          <a:prstGeom prst="rect">
            <a:avLst/>
          </a:prstGeom>
          <a:ln>
            <a:solidFill>
              <a:schemeClr val="tx1">
                <a:lumMod val="50000"/>
                <a:lumOff val="50000"/>
              </a:schemeClr>
            </a:solidFill>
          </a:ln>
        </p:spPr>
      </p:pic>
      <p:pic>
        <p:nvPicPr>
          <p:cNvPr id="28" name="Picture 27">
            <a:extLst>
              <a:ext uri="{FF2B5EF4-FFF2-40B4-BE49-F238E27FC236}">
                <a16:creationId xmlns:a16="http://schemas.microsoft.com/office/drawing/2014/main" id="{3EB3B432-8F85-415F-9ACD-E2C264D3742F}"/>
              </a:ext>
            </a:extLst>
          </p:cNvPr>
          <p:cNvPicPr>
            <a:picLocks noChangeAspect="1"/>
          </p:cNvPicPr>
          <p:nvPr/>
        </p:nvPicPr>
        <p:blipFill>
          <a:blip r:embed="rId9"/>
          <a:stretch>
            <a:fillRect/>
          </a:stretch>
        </p:blipFill>
        <p:spPr>
          <a:xfrm>
            <a:off x="48995" y="1375361"/>
            <a:ext cx="1388472" cy="291781"/>
          </a:xfrm>
          <a:prstGeom prst="rect">
            <a:avLst/>
          </a:prstGeom>
          <a:ln>
            <a:solidFill>
              <a:schemeClr val="tx1">
                <a:lumMod val="50000"/>
                <a:lumOff val="50000"/>
              </a:schemeClr>
            </a:solidFill>
          </a:ln>
        </p:spPr>
      </p:pic>
      <p:pic>
        <p:nvPicPr>
          <p:cNvPr id="14" name="Picture 13">
            <a:extLst>
              <a:ext uri="{FF2B5EF4-FFF2-40B4-BE49-F238E27FC236}">
                <a16:creationId xmlns:a16="http://schemas.microsoft.com/office/drawing/2014/main" id="{B0399600-C501-4E43-B902-D9367393D1E7}"/>
              </a:ext>
            </a:extLst>
          </p:cNvPr>
          <p:cNvPicPr>
            <a:picLocks noChangeAspect="1"/>
          </p:cNvPicPr>
          <p:nvPr/>
        </p:nvPicPr>
        <p:blipFill>
          <a:blip r:embed="rId10"/>
          <a:stretch>
            <a:fillRect/>
          </a:stretch>
        </p:blipFill>
        <p:spPr>
          <a:xfrm>
            <a:off x="1528618" y="1345489"/>
            <a:ext cx="1267790" cy="328686"/>
          </a:xfrm>
          <a:prstGeom prst="rect">
            <a:avLst/>
          </a:prstGeom>
          <a:ln>
            <a:solidFill>
              <a:schemeClr val="tx1">
                <a:lumMod val="50000"/>
                <a:lumOff val="50000"/>
              </a:schemeClr>
            </a:solidFill>
          </a:ln>
        </p:spPr>
      </p:pic>
      <p:pic>
        <p:nvPicPr>
          <p:cNvPr id="7" name="Picture 6">
            <a:extLst>
              <a:ext uri="{FF2B5EF4-FFF2-40B4-BE49-F238E27FC236}">
                <a16:creationId xmlns:a16="http://schemas.microsoft.com/office/drawing/2014/main" id="{F2C25183-CD7C-4135-B7C8-6C25C4620293}"/>
              </a:ext>
            </a:extLst>
          </p:cNvPr>
          <p:cNvPicPr>
            <a:picLocks noChangeAspect="1"/>
          </p:cNvPicPr>
          <p:nvPr/>
        </p:nvPicPr>
        <p:blipFill>
          <a:blip r:embed="rId11"/>
          <a:stretch>
            <a:fillRect/>
          </a:stretch>
        </p:blipFill>
        <p:spPr>
          <a:xfrm>
            <a:off x="1437466" y="1787712"/>
            <a:ext cx="10154849" cy="4125407"/>
          </a:xfrm>
          <a:prstGeom prst="rect">
            <a:avLst/>
          </a:prstGeom>
        </p:spPr>
      </p:pic>
      <p:pic>
        <p:nvPicPr>
          <p:cNvPr id="9" name="Picture 8">
            <a:extLst>
              <a:ext uri="{FF2B5EF4-FFF2-40B4-BE49-F238E27FC236}">
                <a16:creationId xmlns:a16="http://schemas.microsoft.com/office/drawing/2014/main" id="{2A01033C-2071-4632-BB5B-9E40280A507D}"/>
              </a:ext>
            </a:extLst>
          </p:cNvPr>
          <p:cNvPicPr>
            <a:picLocks noChangeAspect="1"/>
          </p:cNvPicPr>
          <p:nvPr/>
        </p:nvPicPr>
        <p:blipFill>
          <a:blip r:embed="rId12"/>
          <a:stretch>
            <a:fillRect/>
          </a:stretch>
        </p:blipFill>
        <p:spPr>
          <a:xfrm>
            <a:off x="6148348" y="1373615"/>
            <a:ext cx="1725699" cy="414097"/>
          </a:xfrm>
          <a:prstGeom prst="rect">
            <a:avLst/>
          </a:prstGeom>
        </p:spPr>
      </p:pic>
      <p:sp>
        <p:nvSpPr>
          <p:cNvPr id="15" name="TextBox 14">
            <a:extLst>
              <a:ext uri="{FF2B5EF4-FFF2-40B4-BE49-F238E27FC236}">
                <a16:creationId xmlns:a16="http://schemas.microsoft.com/office/drawing/2014/main" id="{FC657977-B308-4FD1-8438-F799571FE6A3}"/>
              </a:ext>
            </a:extLst>
          </p:cNvPr>
          <p:cNvSpPr txBox="1"/>
          <p:nvPr/>
        </p:nvSpPr>
        <p:spPr>
          <a:xfrm>
            <a:off x="1528618" y="0"/>
            <a:ext cx="10358581" cy="369332"/>
          </a:xfrm>
          <a:prstGeom prst="rect">
            <a:avLst/>
          </a:prstGeom>
          <a:noFill/>
        </p:spPr>
        <p:txBody>
          <a:bodyPr wrap="square" rtlCol="0">
            <a:spAutoFit/>
          </a:bodyPr>
          <a:lstStyle/>
          <a:p>
            <a:r>
              <a:rPr lang="en-US" dirty="0">
                <a:highlight>
                  <a:srgbClr val="FFFF00"/>
                </a:highlight>
              </a:rPr>
              <a:t>Menu bar on top; navigate to next menu by click on the button. </a:t>
            </a:r>
          </a:p>
        </p:txBody>
      </p:sp>
    </p:spTree>
    <p:extLst>
      <p:ext uri="{BB962C8B-B14F-4D97-AF65-F5344CB8AC3E}">
        <p14:creationId xmlns:p14="http://schemas.microsoft.com/office/powerpoint/2010/main" val="5896451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EDBDE78-47CE-4825-AE9A-FF5B36BAD3FD}"/>
              </a:ext>
            </a:extLst>
          </p:cNvPr>
          <p:cNvPicPr>
            <a:picLocks noChangeAspect="1"/>
          </p:cNvPicPr>
          <p:nvPr/>
        </p:nvPicPr>
        <p:blipFill>
          <a:blip r:embed="rId2"/>
          <a:stretch>
            <a:fillRect/>
          </a:stretch>
        </p:blipFill>
        <p:spPr>
          <a:xfrm>
            <a:off x="0" y="0"/>
            <a:ext cx="12036489" cy="6858000"/>
          </a:xfrm>
          <a:prstGeom prst="rect">
            <a:avLst/>
          </a:prstGeom>
        </p:spPr>
      </p:pic>
      <p:sp>
        <p:nvSpPr>
          <p:cNvPr id="4" name="Rectangle: Rounded Corners 3">
            <a:extLst>
              <a:ext uri="{FF2B5EF4-FFF2-40B4-BE49-F238E27FC236}">
                <a16:creationId xmlns:a16="http://schemas.microsoft.com/office/drawing/2014/main" id="{CBC5B337-FB02-42FB-9639-AE29D57266A6}"/>
              </a:ext>
            </a:extLst>
          </p:cNvPr>
          <p:cNvSpPr/>
          <p:nvPr/>
        </p:nvSpPr>
        <p:spPr>
          <a:xfrm>
            <a:off x="7280366" y="1455945"/>
            <a:ext cx="4572000" cy="3831771"/>
          </a:xfrm>
          <a:prstGeom prst="roundRect">
            <a:avLst/>
          </a:prstGeom>
        </p:spPr>
        <p:style>
          <a:lnRef idx="2">
            <a:schemeClr val="dk1"/>
          </a:lnRef>
          <a:fillRef idx="1">
            <a:schemeClr val="lt1"/>
          </a:fillRef>
          <a:effectRef idx="0">
            <a:schemeClr val="dk1"/>
          </a:effectRef>
          <a:fontRef idx="minor">
            <a:schemeClr val="dk1"/>
          </a:fontRef>
        </p:style>
        <p:txBody>
          <a:bodyPr rtlCol="0" anchor="t"/>
          <a:lstStyle/>
          <a:p>
            <a:r>
              <a:rPr lang="en-US" sz="1400" dirty="0">
                <a:solidFill>
                  <a:schemeClr val="tx1"/>
                </a:solidFill>
              </a:rPr>
              <a:t>Template attributes:</a:t>
            </a:r>
          </a:p>
          <a:p>
            <a:endParaRPr lang="en-US" sz="1400" dirty="0"/>
          </a:p>
          <a:p>
            <a:pPr marL="0" lvl="1"/>
            <a:r>
              <a:rPr lang="en-US" sz="1050" dirty="0">
                <a:solidFill>
                  <a:schemeClr val="tx1"/>
                </a:solidFill>
              </a:rPr>
              <a:t>Description: </a:t>
            </a:r>
            <a:r>
              <a:rPr lang="en-US" sz="1000" dirty="0">
                <a:solidFill>
                  <a:srgbClr val="0070C0"/>
                </a:solidFill>
              </a:rPr>
              <a:t>(entered by user)</a:t>
            </a:r>
          </a:p>
          <a:p>
            <a:pPr marL="0" lvl="1"/>
            <a:r>
              <a:rPr lang="en-US" sz="1050" dirty="0">
                <a:solidFill>
                  <a:schemeClr val="tx1"/>
                </a:solidFill>
              </a:rPr>
              <a:t>Template type: </a:t>
            </a:r>
            <a:r>
              <a:rPr lang="en-US" sz="1000" dirty="0">
                <a:solidFill>
                  <a:srgbClr val="0070C0"/>
                </a:solidFill>
              </a:rPr>
              <a:t>(drop down)</a:t>
            </a:r>
          </a:p>
          <a:p>
            <a:pPr marL="0" lvl="1" indent="0">
              <a:buNone/>
            </a:pPr>
            <a:r>
              <a:rPr lang="en-US" sz="1050" dirty="0">
                <a:solidFill>
                  <a:schemeClr val="tx1"/>
                </a:solidFill>
              </a:rPr>
              <a:t>Status: </a:t>
            </a:r>
            <a:r>
              <a:rPr lang="en-US" sz="1000" dirty="0">
                <a:solidFill>
                  <a:srgbClr val="0070C0"/>
                </a:solidFill>
              </a:rPr>
              <a:t>Active, Inactive or Deleted</a:t>
            </a:r>
          </a:p>
          <a:p>
            <a:pPr marL="0" lvl="1" indent="0">
              <a:buNone/>
            </a:pPr>
            <a:r>
              <a:rPr lang="en-US" sz="1000" dirty="0">
                <a:solidFill>
                  <a:srgbClr val="0070C0"/>
                </a:solidFill>
              </a:rPr>
              <a:t>Parent template: (display drop down of available parent templates only if template type selected above is child)</a:t>
            </a:r>
            <a:endParaRPr lang="en-US" sz="1050" dirty="0">
              <a:solidFill>
                <a:schemeClr val="tx1"/>
              </a:solidFill>
            </a:endParaRPr>
          </a:p>
          <a:p>
            <a:pPr marL="0" lvl="1" indent="0">
              <a:buNone/>
            </a:pPr>
            <a:r>
              <a:rPr lang="en-US" sz="1050" dirty="0">
                <a:solidFill>
                  <a:schemeClr val="tx1"/>
                </a:solidFill>
              </a:rPr>
              <a:t>Kit IDs: </a:t>
            </a:r>
            <a:r>
              <a:rPr lang="en-US" sz="1000" dirty="0">
                <a:solidFill>
                  <a:srgbClr val="0070C0"/>
                </a:solidFill>
              </a:rPr>
              <a:t>(user can see drop down of kit ids with option of creating new kit id)</a:t>
            </a:r>
          </a:p>
          <a:p>
            <a:pPr marL="0" lvl="1"/>
            <a:endParaRPr lang="en-US" sz="1000" dirty="0">
              <a:solidFill>
                <a:srgbClr val="0070C0"/>
              </a:solidFill>
            </a:endParaRPr>
          </a:p>
          <a:p>
            <a:endParaRPr lang="en-US" sz="1050" dirty="0">
              <a:solidFill>
                <a:schemeClr val="tx1"/>
              </a:solidFill>
            </a:endParaRPr>
          </a:p>
          <a:p>
            <a:endParaRPr lang="en-US" sz="1050" dirty="0">
              <a:solidFill>
                <a:schemeClr val="tx1"/>
              </a:solidFill>
            </a:endParaRPr>
          </a:p>
          <a:p>
            <a:endParaRPr lang="en-US" sz="1050" dirty="0">
              <a:solidFill>
                <a:schemeClr val="tx1"/>
              </a:solidFill>
            </a:endParaRPr>
          </a:p>
          <a:p>
            <a:r>
              <a:rPr lang="en-US" sz="1050" dirty="0">
                <a:solidFill>
                  <a:schemeClr val="tx1"/>
                </a:solidFill>
              </a:rPr>
              <a:t>------------------------------</a:t>
            </a:r>
          </a:p>
          <a:p>
            <a:endParaRPr lang="en-US" sz="1050" dirty="0">
              <a:solidFill>
                <a:schemeClr val="tx1"/>
              </a:solidFill>
            </a:endParaRPr>
          </a:p>
          <a:p>
            <a:r>
              <a:rPr lang="en-US" sz="1050" dirty="0">
                <a:solidFill>
                  <a:schemeClr val="tx1"/>
                </a:solidFill>
              </a:rPr>
              <a:t>Filename found: (from upload)</a:t>
            </a:r>
          </a:p>
          <a:p>
            <a:r>
              <a:rPr lang="en-US" sz="1050" dirty="0">
                <a:solidFill>
                  <a:schemeClr val="tx1"/>
                </a:solidFill>
              </a:rPr>
              <a:t>Template version: (assigned by system)</a:t>
            </a:r>
          </a:p>
          <a:p>
            <a:r>
              <a:rPr lang="en-US" sz="1050" dirty="0">
                <a:solidFill>
                  <a:schemeClr val="tx1"/>
                </a:solidFill>
              </a:rPr>
              <a:t>Template id: (assigned by system)</a:t>
            </a:r>
          </a:p>
          <a:p>
            <a:pPr marL="0" lvl="1" indent="0">
              <a:buNone/>
            </a:pPr>
            <a:r>
              <a:rPr lang="en-US" sz="1050" dirty="0">
                <a:solidFill>
                  <a:schemeClr val="tx1"/>
                </a:solidFill>
              </a:rPr>
              <a:t>Created by: __  on __</a:t>
            </a:r>
          </a:p>
          <a:p>
            <a:pPr marL="0" lvl="1" indent="0">
              <a:buNone/>
            </a:pPr>
            <a:r>
              <a:rPr lang="en-US" sz="1050" dirty="0">
                <a:solidFill>
                  <a:schemeClr val="tx1"/>
                </a:solidFill>
              </a:rPr>
              <a:t>Last edited by:  __ on __</a:t>
            </a:r>
          </a:p>
          <a:p>
            <a:r>
              <a:rPr lang="en-US" sz="1050" dirty="0">
                <a:solidFill>
                  <a:schemeClr val="tx1"/>
                </a:solidFill>
              </a:rPr>
              <a:t>… add any other attributes we need to display</a:t>
            </a:r>
          </a:p>
          <a:p>
            <a:endParaRPr lang="en-US" sz="1400" dirty="0">
              <a:solidFill>
                <a:schemeClr val="tx1"/>
              </a:solidFill>
            </a:endParaRPr>
          </a:p>
        </p:txBody>
      </p:sp>
      <p:pic>
        <p:nvPicPr>
          <p:cNvPr id="8" name="Picture 7">
            <a:extLst>
              <a:ext uri="{FF2B5EF4-FFF2-40B4-BE49-F238E27FC236}">
                <a16:creationId xmlns:a16="http://schemas.microsoft.com/office/drawing/2014/main" id="{62998123-E7C9-4D66-9E82-655C3C401E10}"/>
              </a:ext>
            </a:extLst>
          </p:cNvPr>
          <p:cNvPicPr>
            <a:picLocks noChangeAspect="1"/>
          </p:cNvPicPr>
          <p:nvPr/>
        </p:nvPicPr>
        <p:blipFill>
          <a:blip r:embed="rId3"/>
          <a:stretch>
            <a:fillRect/>
          </a:stretch>
        </p:blipFill>
        <p:spPr>
          <a:xfrm>
            <a:off x="10259085" y="3181857"/>
            <a:ext cx="420658" cy="379949"/>
          </a:xfrm>
          <a:prstGeom prst="rect">
            <a:avLst/>
          </a:prstGeom>
        </p:spPr>
      </p:pic>
      <p:sp>
        <p:nvSpPr>
          <p:cNvPr id="10" name="TextBox 9">
            <a:extLst>
              <a:ext uri="{FF2B5EF4-FFF2-40B4-BE49-F238E27FC236}">
                <a16:creationId xmlns:a16="http://schemas.microsoft.com/office/drawing/2014/main" id="{724D9A8C-F280-47E3-B37F-F03F86EC59A8}"/>
              </a:ext>
            </a:extLst>
          </p:cNvPr>
          <p:cNvSpPr txBox="1"/>
          <p:nvPr/>
        </p:nvSpPr>
        <p:spPr>
          <a:xfrm>
            <a:off x="6196149" y="488789"/>
            <a:ext cx="3518262" cy="769441"/>
          </a:xfrm>
          <a:prstGeom prst="rect">
            <a:avLst/>
          </a:prstGeom>
          <a:solidFill>
            <a:srgbClr val="FFC000"/>
          </a:solidFill>
        </p:spPr>
        <p:txBody>
          <a:bodyPr wrap="square" rtlCol="0">
            <a:spAutoFit/>
          </a:bodyPr>
          <a:lstStyle/>
          <a:p>
            <a:r>
              <a:rPr lang="en-US" sz="1100" dirty="0">
                <a:solidFill>
                  <a:srgbClr val="0070C0"/>
                </a:solidFill>
              </a:rPr>
              <a:t>Display pop up box to flag if any existing template of the same attributes has been found.  Use existing text. </a:t>
            </a:r>
          </a:p>
          <a:p>
            <a:endParaRPr lang="en-US" sz="1100" dirty="0">
              <a:solidFill>
                <a:srgbClr val="0070C0"/>
              </a:solidFill>
            </a:endParaRPr>
          </a:p>
          <a:p>
            <a:r>
              <a:rPr lang="en-US" sz="1100" dirty="0">
                <a:solidFill>
                  <a:srgbClr val="0070C0"/>
                </a:solidFill>
              </a:rPr>
              <a:t>If no duplicate found, go to next page.</a:t>
            </a:r>
          </a:p>
        </p:txBody>
      </p:sp>
      <p:sp>
        <p:nvSpPr>
          <p:cNvPr id="2" name="TextBox 1">
            <a:extLst>
              <a:ext uri="{FF2B5EF4-FFF2-40B4-BE49-F238E27FC236}">
                <a16:creationId xmlns:a16="http://schemas.microsoft.com/office/drawing/2014/main" id="{FC20F4FC-D1AE-4088-8682-6F110BA02511}"/>
              </a:ext>
            </a:extLst>
          </p:cNvPr>
          <p:cNvSpPr txBox="1"/>
          <p:nvPr/>
        </p:nvSpPr>
        <p:spPr>
          <a:xfrm>
            <a:off x="3087452" y="0"/>
            <a:ext cx="6892571" cy="369332"/>
          </a:xfrm>
          <a:prstGeom prst="rect">
            <a:avLst/>
          </a:prstGeom>
          <a:noFill/>
        </p:spPr>
        <p:txBody>
          <a:bodyPr wrap="square" rtlCol="0">
            <a:spAutoFit/>
          </a:bodyPr>
          <a:lstStyle/>
          <a:p>
            <a:r>
              <a:rPr lang="en-US" dirty="0">
                <a:highlight>
                  <a:srgbClr val="FFFF00"/>
                </a:highlight>
              </a:rPr>
              <a:t>Template training</a:t>
            </a:r>
          </a:p>
        </p:txBody>
      </p:sp>
      <p:sp>
        <p:nvSpPr>
          <p:cNvPr id="5" name="TextBox 4">
            <a:extLst>
              <a:ext uri="{FF2B5EF4-FFF2-40B4-BE49-F238E27FC236}">
                <a16:creationId xmlns:a16="http://schemas.microsoft.com/office/drawing/2014/main" id="{838A11A4-FC96-4FCA-9ED3-3D55CC8160B8}"/>
              </a:ext>
            </a:extLst>
          </p:cNvPr>
          <p:cNvSpPr txBox="1"/>
          <p:nvPr/>
        </p:nvSpPr>
        <p:spPr>
          <a:xfrm>
            <a:off x="923109" y="5016137"/>
            <a:ext cx="1837508" cy="646331"/>
          </a:xfrm>
          <a:prstGeom prst="rect">
            <a:avLst/>
          </a:prstGeom>
          <a:noFill/>
        </p:spPr>
        <p:txBody>
          <a:bodyPr wrap="square" rtlCol="0">
            <a:spAutoFit/>
          </a:bodyPr>
          <a:lstStyle/>
          <a:p>
            <a:r>
              <a:rPr lang="en-US" dirty="0">
                <a:highlight>
                  <a:srgbClr val="FF0000"/>
                </a:highlight>
              </a:rPr>
              <a:t>Check slide and delete</a:t>
            </a:r>
          </a:p>
        </p:txBody>
      </p:sp>
    </p:spTree>
    <p:extLst>
      <p:ext uri="{BB962C8B-B14F-4D97-AF65-F5344CB8AC3E}">
        <p14:creationId xmlns:p14="http://schemas.microsoft.com/office/powerpoint/2010/main" val="19034895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EDBDE78-47CE-4825-AE9A-FF5B36BAD3FD}"/>
              </a:ext>
            </a:extLst>
          </p:cNvPr>
          <p:cNvPicPr>
            <a:picLocks noChangeAspect="1"/>
          </p:cNvPicPr>
          <p:nvPr/>
        </p:nvPicPr>
        <p:blipFill>
          <a:blip r:embed="rId2"/>
          <a:stretch>
            <a:fillRect/>
          </a:stretch>
        </p:blipFill>
        <p:spPr>
          <a:xfrm>
            <a:off x="155511" y="-57169"/>
            <a:ext cx="12036489" cy="6858000"/>
          </a:xfrm>
          <a:prstGeom prst="rect">
            <a:avLst/>
          </a:prstGeom>
        </p:spPr>
      </p:pic>
      <p:sp>
        <p:nvSpPr>
          <p:cNvPr id="4" name="Rectangle 3">
            <a:extLst>
              <a:ext uri="{FF2B5EF4-FFF2-40B4-BE49-F238E27FC236}">
                <a16:creationId xmlns:a16="http://schemas.microsoft.com/office/drawing/2014/main" id="{CBC5B337-FB02-42FB-9639-AE29D57266A6}"/>
              </a:ext>
            </a:extLst>
          </p:cNvPr>
          <p:cNvSpPr/>
          <p:nvPr/>
        </p:nvSpPr>
        <p:spPr>
          <a:xfrm>
            <a:off x="6815348" y="1580494"/>
            <a:ext cx="4572000" cy="383177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solidFill>
                  <a:schemeClr val="tx1"/>
                </a:solidFill>
              </a:rPr>
              <a:t>Template attributes:</a:t>
            </a:r>
          </a:p>
          <a:p>
            <a:endParaRPr lang="en-US" dirty="0"/>
          </a:p>
          <a:p>
            <a:pPr marL="0" lvl="1"/>
            <a:r>
              <a:rPr lang="en-US" sz="1200" dirty="0">
                <a:solidFill>
                  <a:schemeClr val="tx1"/>
                </a:solidFill>
              </a:rPr>
              <a:t>Description: </a:t>
            </a:r>
            <a:r>
              <a:rPr lang="en-US" sz="1100" dirty="0">
                <a:solidFill>
                  <a:srgbClr val="0070C0"/>
                </a:solidFill>
              </a:rPr>
              <a:t>(entered by user)</a:t>
            </a:r>
          </a:p>
          <a:p>
            <a:pPr marL="0" lvl="1"/>
            <a:r>
              <a:rPr lang="en-US" sz="1200" dirty="0">
                <a:solidFill>
                  <a:schemeClr val="tx1"/>
                </a:solidFill>
              </a:rPr>
              <a:t>Template type: </a:t>
            </a:r>
            <a:r>
              <a:rPr lang="en-US" sz="1100" dirty="0">
                <a:solidFill>
                  <a:srgbClr val="0070C0"/>
                </a:solidFill>
              </a:rPr>
              <a:t>(drop down)</a:t>
            </a:r>
          </a:p>
          <a:p>
            <a:pPr marL="0" lvl="1" indent="0">
              <a:buNone/>
            </a:pPr>
            <a:r>
              <a:rPr lang="en-US" sz="1200" dirty="0">
                <a:solidFill>
                  <a:schemeClr val="tx1"/>
                </a:solidFill>
              </a:rPr>
              <a:t>Status: </a:t>
            </a:r>
            <a:r>
              <a:rPr lang="en-US" sz="1100" dirty="0">
                <a:solidFill>
                  <a:srgbClr val="0070C0"/>
                </a:solidFill>
              </a:rPr>
              <a:t>Active, Inactive or Deleted</a:t>
            </a:r>
          </a:p>
          <a:p>
            <a:pPr marL="0" lvl="1" indent="0">
              <a:buNone/>
            </a:pPr>
            <a:r>
              <a:rPr lang="en-US" sz="1100" dirty="0">
                <a:solidFill>
                  <a:srgbClr val="0070C0"/>
                </a:solidFill>
              </a:rPr>
              <a:t>Parent template: (display drop down of available parent templates only if template type selected above is child)</a:t>
            </a:r>
            <a:endParaRPr lang="en-US" sz="1200" dirty="0">
              <a:solidFill>
                <a:schemeClr val="tx1"/>
              </a:solidFill>
            </a:endParaRPr>
          </a:p>
          <a:p>
            <a:pPr marL="0" lvl="1" indent="0">
              <a:buNone/>
            </a:pPr>
            <a:r>
              <a:rPr lang="en-US" sz="1200" dirty="0">
                <a:solidFill>
                  <a:schemeClr val="tx1"/>
                </a:solidFill>
              </a:rPr>
              <a:t>Kit IDs: </a:t>
            </a:r>
            <a:r>
              <a:rPr lang="en-US" sz="1100" dirty="0">
                <a:solidFill>
                  <a:srgbClr val="0070C0"/>
                </a:solidFill>
              </a:rPr>
              <a:t>(user can see drop down of kit ids with option of creating new kit id)</a:t>
            </a:r>
          </a:p>
          <a:p>
            <a:pPr marL="0" lvl="1"/>
            <a:endParaRPr lang="en-US" sz="1100" dirty="0">
              <a:solidFill>
                <a:srgbClr val="0070C0"/>
              </a:solidFill>
            </a:endParaRPr>
          </a:p>
          <a:p>
            <a:endParaRPr lang="en-US" sz="1200" dirty="0">
              <a:solidFill>
                <a:schemeClr val="tx1"/>
              </a:solidFill>
            </a:endParaRPr>
          </a:p>
          <a:p>
            <a:endParaRPr lang="en-US" sz="1200" dirty="0">
              <a:solidFill>
                <a:schemeClr val="tx1"/>
              </a:solidFill>
            </a:endParaRPr>
          </a:p>
          <a:p>
            <a:endParaRPr lang="en-US" sz="1200" dirty="0">
              <a:solidFill>
                <a:schemeClr val="tx1"/>
              </a:solidFill>
            </a:endParaRPr>
          </a:p>
          <a:p>
            <a:r>
              <a:rPr lang="en-US" sz="1200" dirty="0">
                <a:solidFill>
                  <a:schemeClr val="tx1"/>
                </a:solidFill>
              </a:rPr>
              <a:t>------------------------------</a:t>
            </a:r>
          </a:p>
          <a:p>
            <a:endParaRPr lang="en-US" sz="1200" dirty="0">
              <a:solidFill>
                <a:schemeClr val="tx1"/>
              </a:solidFill>
            </a:endParaRPr>
          </a:p>
          <a:p>
            <a:r>
              <a:rPr lang="en-US" sz="1200" dirty="0">
                <a:solidFill>
                  <a:schemeClr val="tx1"/>
                </a:solidFill>
              </a:rPr>
              <a:t>Filename found: (from upload)</a:t>
            </a:r>
          </a:p>
          <a:p>
            <a:r>
              <a:rPr lang="en-US" sz="1200" dirty="0">
                <a:solidFill>
                  <a:schemeClr val="tx1"/>
                </a:solidFill>
              </a:rPr>
              <a:t>Template version: (assigned by system)</a:t>
            </a:r>
          </a:p>
          <a:p>
            <a:r>
              <a:rPr lang="en-US" sz="1200" dirty="0">
                <a:solidFill>
                  <a:schemeClr val="tx1"/>
                </a:solidFill>
              </a:rPr>
              <a:t>Template id: (assigned by system)</a:t>
            </a:r>
          </a:p>
          <a:p>
            <a:pPr marL="0" lvl="1" indent="0">
              <a:buNone/>
            </a:pPr>
            <a:r>
              <a:rPr lang="en-US" sz="1200" dirty="0">
                <a:solidFill>
                  <a:schemeClr val="tx1"/>
                </a:solidFill>
              </a:rPr>
              <a:t>Created by: __  on __</a:t>
            </a:r>
          </a:p>
          <a:p>
            <a:pPr marL="0" lvl="1" indent="0">
              <a:buNone/>
            </a:pPr>
            <a:r>
              <a:rPr lang="en-US" sz="1200" dirty="0">
                <a:solidFill>
                  <a:schemeClr val="tx1"/>
                </a:solidFill>
              </a:rPr>
              <a:t>Last edited by:  __ on __</a:t>
            </a:r>
          </a:p>
          <a:p>
            <a:r>
              <a:rPr lang="en-US" sz="1200" dirty="0">
                <a:solidFill>
                  <a:schemeClr val="tx1"/>
                </a:solidFill>
              </a:rPr>
              <a:t>… add any other attributes we need to display</a:t>
            </a:r>
          </a:p>
          <a:p>
            <a:endParaRPr lang="en-US" dirty="0">
              <a:solidFill>
                <a:schemeClr val="tx1"/>
              </a:solidFill>
            </a:endParaRPr>
          </a:p>
        </p:txBody>
      </p:sp>
      <p:pic>
        <p:nvPicPr>
          <p:cNvPr id="8" name="Picture 7">
            <a:extLst>
              <a:ext uri="{FF2B5EF4-FFF2-40B4-BE49-F238E27FC236}">
                <a16:creationId xmlns:a16="http://schemas.microsoft.com/office/drawing/2014/main" id="{62998123-E7C9-4D66-9E82-655C3C401E10}"/>
              </a:ext>
            </a:extLst>
          </p:cNvPr>
          <p:cNvPicPr>
            <a:picLocks noChangeAspect="1"/>
          </p:cNvPicPr>
          <p:nvPr/>
        </p:nvPicPr>
        <p:blipFill>
          <a:blip r:embed="rId3"/>
          <a:stretch>
            <a:fillRect/>
          </a:stretch>
        </p:blipFill>
        <p:spPr>
          <a:xfrm>
            <a:off x="10664331" y="3387436"/>
            <a:ext cx="420658" cy="379949"/>
          </a:xfrm>
          <a:prstGeom prst="rect">
            <a:avLst/>
          </a:prstGeom>
        </p:spPr>
      </p:pic>
      <p:sp>
        <p:nvSpPr>
          <p:cNvPr id="10" name="TextBox 9">
            <a:extLst>
              <a:ext uri="{FF2B5EF4-FFF2-40B4-BE49-F238E27FC236}">
                <a16:creationId xmlns:a16="http://schemas.microsoft.com/office/drawing/2014/main" id="{724D9A8C-F280-47E3-B37F-F03F86EC59A8}"/>
              </a:ext>
            </a:extLst>
          </p:cNvPr>
          <p:cNvSpPr txBox="1"/>
          <p:nvPr/>
        </p:nvSpPr>
        <p:spPr>
          <a:xfrm>
            <a:off x="6951152" y="980330"/>
            <a:ext cx="3518262" cy="600164"/>
          </a:xfrm>
          <a:prstGeom prst="rect">
            <a:avLst/>
          </a:prstGeom>
          <a:solidFill>
            <a:srgbClr val="FFFF00"/>
          </a:solidFill>
        </p:spPr>
        <p:txBody>
          <a:bodyPr wrap="square" rtlCol="0">
            <a:spAutoFit/>
          </a:bodyPr>
          <a:lstStyle/>
          <a:p>
            <a:r>
              <a:rPr lang="en-US" sz="1100" dirty="0">
                <a:solidFill>
                  <a:srgbClr val="0070C0"/>
                </a:solidFill>
              </a:rPr>
              <a:t>Display pop up box to grab the key items we need from user – template type, description, status, parent/child relationship and kit ids</a:t>
            </a:r>
          </a:p>
        </p:txBody>
      </p:sp>
      <p:sp>
        <p:nvSpPr>
          <p:cNvPr id="2" name="TextBox 1">
            <a:extLst>
              <a:ext uri="{FF2B5EF4-FFF2-40B4-BE49-F238E27FC236}">
                <a16:creationId xmlns:a16="http://schemas.microsoft.com/office/drawing/2014/main" id="{7747F88C-B0F1-4EA5-ADDE-7FB757448EC3}"/>
              </a:ext>
            </a:extLst>
          </p:cNvPr>
          <p:cNvSpPr txBox="1"/>
          <p:nvPr/>
        </p:nvSpPr>
        <p:spPr>
          <a:xfrm>
            <a:off x="923109" y="5016137"/>
            <a:ext cx="1837508" cy="646331"/>
          </a:xfrm>
          <a:prstGeom prst="rect">
            <a:avLst/>
          </a:prstGeom>
          <a:noFill/>
        </p:spPr>
        <p:txBody>
          <a:bodyPr wrap="square" rtlCol="0">
            <a:spAutoFit/>
          </a:bodyPr>
          <a:lstStyle/>
          <a:p>
            <a:r>
              <a:rPr lang="en-US" dirty="0">
                <a:highlight>
                  <a:srgbClr val="FF0000"/>
                </a:highlight>
              </a:rPr>
              <a:t>Check slide and delete</a:t>
            </a:r>
          </a:p>
        </p:txBody>
      </p:sp>
    </p:spTree>
    <p:extLst>
      <p:ext uri="{BB962C8B-B14F-4D97-AF65-F5344CB8AC3E}">
        <p14:creationId xmlns:p14="http://schemas.microsoft.com/office/powerpoint/2010/main" val="23253798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206099C-C4C7-4770-BFA6-C26081354B0B}"/>
              </a:ext>
            </a:extLst>
          </p:cNvPr>
          <p:cNvPicPr>
            <a:picLocks noChangeAspect="1"/>
          </p:cNvPicPr>
          <p:nvPr/>
        </p:nvPicPr>
        <p:blipFill>
          <a:blip r:embed="rId2"/>
          <a:stretch>
            <a:fillRect/>
          </a:stretch>
        </p:blipFill>
        <p:spPr>
          <a:xfrm>
            <a:off x="0" y="0"/>
            <a:ext cx="12036489" cy="6858000"/>
          </a:xfrm>
          <a:prstGeom prst="rect">
            <a:avLst/>
          </a:prstGeom>
        </p:spPr>
      </p:pic>
      <p:sp>
        <p:nvSpPr>
          <p:cNvPr id="9" name="TextBox 8">
            <a:extLst>
              <a:ext uri="{FF2B5EF4-FFF2-40B4-BE49-F238E27FC236}">
                <a16:creationId xmlns:a16="http://schemas.microsoft.com/office/drawing/2014/main" id="{11DE9305-4DD0-43DD-B009-CC5D80D7D7BC}"/>
              </a:ext>
            </a:extLst>
          </p:cNvPr>
          <p:cNvSpPr txBox="1"/>
          <p:nvPr/>
        </p:nvSpPr>
        <p:spPr>
          <a:xfrm>
            <a:off x="6073538" y="1296926"/>
            <a:ext cx="3518262" cy="600164"/>
          </a:xfrm>
          <a:prstGeom prst="rect">
            <a:avLst/>
          </a:prstGeom>
          <a:solidFill>
            <a:srgbClr val="FFFF00"/>
          </a:solidFill>
        </p:spPr>
        <p:txBody>
          <a:bodyPr wrap="square" rtlCol="0">
            <a:spAutoFit/>
          </a:bodyPr>
          <a:lstStyle/>
          <a:p>
            <a:r>
              <a:rPr lang="en-US" sz="1100" dirty="0">
                <a:solidFill>
                  <a:srgbClr val="0070C0"/>
                </a:solidFill>
              </a:rPr>
              <a:t>Train template will now show boxes for the captured Clause label (non editable), clause type, clause text.</a:t>
            </a:r>
          </a:p>
          <a:p>
            <a:endParaRPr lang="en-US" sz="1100" dirty="0">
              <a:solidFill>
                <a:srgbClr val="0070C0"/>
              </a:solidFill>
            </a:endParaRPr>
          </a:p>
        </p:txBody>
      </p:sp>
      <p:sp>
        <p:nvSpPr>
          <p:cNvPr id="11" name="TextBox 10">
            <a:extLst>
              <a:ext uri="{FF2B5EF4-FFF2-40B4-BE49-F238E27FC236}">
                <a16:creationId xmlns:a16="http://schemas.microsoft.com/office/drawing/2014/main" id="{ABE7AF03-7E4C-4051-8851-99642E44E053}"/>
              </a:ext>
            </a:extLst>
          </p:cNvPr>
          <p:cNvSpPr txBox="1"/>
          <p:nvPr/>
        </p:nvSpPr>
        <p:spPr>
          <a:xfrm>
            <a:off x="7605618" y="3662325"/>
            <a:ext cx="1347831" cy="215444"/>
          </a:xfrm>
          <a:prstGeom prst="rect">
            <a:avLst/>
          </a:prstGeom>
          <a:solidFill>
            <a:schemeClr val="bg1"/>
          </a:solidFill>
          <a:ln>
            <a:solidFill>
              <a:schemeClr val="bg1">
                <a:lumMod val="85000"/>
              </a:schemeClr>
            </a:solidFill>
          </a:ln>
        </p:spPr>
        <p:txBody>
          <a:bodyPr wrap="square">
            <a:spAutoFit/>
          </a:bodyPr>
          <a:lstStyle/>
          <a:p>
            <a:r>
              <a:rPr lang="en-US" sz="800" dirty="0"/>
              <a:t>Clause text</a:t>
            </a:r>
          </a:p>
        </p:txBody>
      </p:sp>
      <p:sp>
        <p:nvSpPr>
          <p:cNvPr id="13" name="TextBox 12">
            <a:extLst>
              <a:ext uri="{FF2B5EF4-FFF2-40B4-BE49-F238E27FC236}">
                <a16:creationId xmlns:a16="http://schemas.microsoft.com/office/drawing/2014/main" id="{5E45C5DC-A95C-4758-86AB-3852A0C5C945}"/>
              </a:ext>
            </a:extLst>
          </p:cNvPr>
          <p:cNvSpPr txBox="1"/>
          <p:nvPr/>
        </p:nvSpPr>
        <p:spPr>
          <a:xfrm>
            <a:off x="7605618" y="2447252"/>
            <a:ext cx="740678" cy="215444"/>
          </a:xfrm>
          <a:prstGeom prst="rect">
            <a:avLst/>
          </a:prstGeom>
          <a:solidFill>
            <a:schemeClr val="bg1"/>
          </a:solidFill>
          <a:ln>
            <a:solidFill>
              <a:schemeClr val="bg1">
                <a:lumMod val="85000"/>
              </a:schemeClr>
            </a:solidFill>
          </a:ln>
        </p:spPr>
        <p:txBody>
          <a:bodyPr wrap="square">
            <a:spAutoFit/>
          </a:bodyPr>
          <a:lstStyle/>
          <a:p>
            <a:r>
              <a:rPr lang="en-US" sz="800" dirty="0"/>
              <a:t>Clause Label</a:t>
            </a:r>
          </a:p>
        </p:txBody>
      </p:sp>
      <p:sp>
        <p:nvSpPr>
          <p:cNvPr id="15" name="TextBox 14">
            <a:extLst>
              <a:ext uri="{FF2B5EF4-FFF2-40B4-BE49-F238E27FC236}">
                <a16:creationId xmlns:a16="http://schemas.microsoft.com/office/drawing/2014/main" id="{40FA6BFF-8DAC-4B17-809A-4387935916AA}"/>
              </a:ext>
            </a:extLst>
          </p:cNvPr>
          <p:cNvSpPr txBox="1"/>
          <p:nvPr/>
        </p:nvSpPr>
        <p:spPr>
          <a:xfrm>
            <a:off x="7605618" y="2966303"/>
            <a:ext cx="1742813" cy="523220"/>
          </a:xfrm>
          <a:prstGeom prst="rect">
            <a:avLst/>
          </a:prstGeom>
          <a:solidFill>
            <a:schemeClr val="bg1"/>
          </a:solidFill>
          <a:ln>
            <a:solidFill>
              <a:schemeClr val="bg1">
                <a:lumMod val="85000"/>
              </a:schemeClr>
            </a:solidFill>
          </a:ln>
        </p:spPr>
        <p:txBody>
          <a:bodyPr wrap="square">
            <a:spAutoFit/>
          </a:bodyPr>
          <a:lstStyle/>
          <a:p>
            <a:r>
              <a:rPr lang="en-US" sz="700" dirty="0"/>
              <a:t>Clause type: 	Title</a:t>
            </a:r>
          </a:p>
          <a:p>
            <a:r>
              <a:rPr lang="en-US" sz="700" dirty="0"/>
              <a:t>	Preamble</a:t>
            </a:r>
          </a:p>
          <a:p>
            <a:r>
              <a:rPr lang="en-US" sz="700" dirty="0"/>
              <a:t>	Primary clause</a:t>
            </a:r>
          </a:p>
          <a:p>
            <a:r>
              <a:rPr lang="en-US" sz="700" dirty="0"/>
              <a:t>	Sub clause</a:t>
            </a:r>
          </a:p>
        </p:txBody>
      </p:sp>
      <p:sp>
        <p:nvSpPr>
          <p:cNvPr id="21" name="Rectangle 20">
            <a:extLst>
              <a:ext uri="{FF2B5EF4-FFF2-40B4-BE49-F238E27FC236}">
                <a16:creationId xmlns:a16="http://schemas.microsoft.com/office/drawing/2014/main" id="{F9A477F0-5C4A-4E7D-8605-31E29B4DCA49}"/>
              </a:ext>
            </a:extLst>
          </p:cNvPr>
          <p:cNvSpPr/>
          <p:nvPr/>
        </p:nvSpPr>
        <p:spPr>
          <a:xfrm>
            <a:off x="8587824" y="3121293"/>
            <a:ext cx="746569" cy="10662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5" name="Picture 24">
            <a:extLst>
              <a:ext uri="{FF2B5EF4-FFF2-40B4-BE49-F238E27FC236}">
                <a16:creationId xmlns:a16="http://schemas.microsoft.com/office/drawing/2014/main" id="{2FA48128-1D19-4544-A0CC-263BCA282BE0}"/>
              </a:ext>
            </a:extLst>
          </p:cNvPr>
          <p:cNvPicPr>
            <a:picLocks noChangeAspect="1"/>
          </p:cNvPicPr>
          <p:nvPr/>
        </p:nvPicPr>
        <p:blipFill>
          <a:blip r:embed="rId3"/>
          <a:stretch>
            <a:fillRect/>
          </a:stretch>
        </p:blipFill>
        <p:spPr>
          <a:xfrm>
            <a:off x="7605618" y="3873356"/>
            <a:ext cx="4304431" cy="872140"/>
          </a:xfrm>
          <a:prstGeom prst="rect">
            <a:avLst/>
          </a:prstGeom>
        </p:spPr>
      </p:pic>
      <p:pic>
        <p:nvPicPr>
          <p:cNvPr id="27" name="Picture 26">
            <a:extLst>
              <a:ext uri="{FF2B5EF4-FFF2-40B4-BE49-F238E27FC236}">
                <a16:creationId xmlns:a16="http://schemas.microsoft.com/office/drawing/2014/main" id="{4D82C035-94B1-44BF-91EA-A3E527A5B291}"/>
              </a:ext>
            </a:extLst>
          </p:cNvPr>
          <p:cNvPicPr>
            <a:picLocks noChangeAspect="1"/>
          </p:cNvPicPr>
          <p:nvPr/>
        </p:nvPicPr>
        <p:blipFill>
          <a:blip r:embed="rId4"/>
          <a:stretch>
            <a:fillRect/>
          </a:stretch>
        </p:blipFill>
        <p:spPr>
          <a:xfrm>
            <a:off x="9348431" y="2795863"/>
            <a:ext cx="2500914" cy="447737"/>
          </a:xfrm>
          <a:prstGeom prst="rect">
            <a:avLst/>
          </a:prstGeom>
        </p:spPr>
      </p:pic>
      <p:pic>
        <p:nvPicPr>
          <p:cNvPr id="4" name="Picture 3">
            <a:extLst>
              <a:ext uri="{FF2B5EF4-FFF2-40B4-BE49-F238E27FC236}">
                <a16:creationId xmlns:a16="http://schemas.microsoft.com/office/drawing/2014/main" id="{122B47EE-37E8-4667-9AA2-1601EA192E32}"/>
              </a:ext>
            </a:extLst>
          </p:cNvPr>
          <p:cNvPicPr>
            <a:picLocks noChangeAspect="1"/>
          </p:cNvPicPr>
          <p:nvPr/>
        </p:nvPicPr>
        <p:blipFill>
          <a:blip r:embed="rId5"/>
          <a:stretch>
            <a:fillRect/>
          </a:stretch>
        </p:blipFill>
        <p:spPr>
          <a:xfrm>
            <a:off x="8346296" y="2428683"/>
            <a:ext cx="1638529" cy="257211"/>
          </a:xfrm>
          <a:prstGeom prst="rect">
            <a:avLst/>
          </a:prstGeom>
        </p:spPr>
      </p:pic>
      <p:sp>
        <p:nvSpPr>
          <p:cNvPr id="2" name="TextBox 1">
            <a:extLst>
              <a:ext uri="{FF2B5EF4-FFF2-40B4-BE49-F238E27FC236}">
                <a16:creationId xmlns:a16="http://schemas.microsoft.com/office/drawing/2014/main" id="{2FC317E7-D35D-4548-B190-DC6C03379CE3}"/>
              </a:ext>
            </a:extLst>
          </p:cNvPr>
          <p:cNvSpPr txBox="1"/>
          <p:nvPr/>
        </p:nvSpPr>
        <p:spPr>
          <a:xfrm>
            <a:off x="923109" y="5016137"/>
            <a:ext cx="1837508" cy="646331"/>
          </a:xfrm>
          <a:prstGeom prst="rect">
            <a:avLst/>
          </a:prstGeom>
          <a:noFill/>
        </p:spPr>
        <p:txBody>
          <a:bodyPr wrap="square" rtlCol="0">
            <a:spAutoFit/>
          </a:bodyPr>
          <a:lstStyle/>
          <a:p>
            <a:r>
              <a:rPr lang="en-US" dirty="0">
                <a:highlight>
                  <a:srgbClr val="FF0000"/>
                </a:highlight>
              </a:rPr>
              <a:t>Check slide and delete</a:t>
            </a:r>
          </a:p>
        </p:txBody>
      </p:sp>
    </p:spTree>
    <p:extLst>
      <p:ext uri="{BB962C8B-B14F-4D97-AF65-F5344CB8AC3E}">
        <p14:creationId xmlns:p14="http://schemas.microsoft.com/office/powerpoint/2010/main" val="15672173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4133725-4769-4C2C-B1B1-B4F2F322A467}"/>
              </a:ext>
            </a:extLst>
          </p:cNvPr>
          <p:cNvPicPr>
            <a:picLocks noChangeAspect="1"/>
          </p:cNvPicPr>
          <p:nvPr/>
        </p:nvPicPr>
        <p:blipFill>
          <a:blip r:embed="rId2"/>
          <a:stretch>
            <a:fillRect/>
          </a:stretch>
        </p:blipFill>
        <p:spPr>
          <a:xfrm>
            <a:off x="0" y="222250"/>
            <a:ext cx="12192000" cy="6635750"/>
          </a:xfrm>
          <a:prstGeom prst="rect">
            <a:avLst/>
          </a:prstGeom>
        </p:spPr>
      </p:pic>
      <p:sp>
        <p:nvSpPr>
          <p:cNvPr id="5" name="TextBox 4">
            <a:extLst>
              <a:ext uri="{FF2B5EF4-FFF2-40B4-BE49-F238E27FC236}">
                <a16:creationId xmlns:a16="http://schemas.microsoft.com/office/drawing/2014/main" id="{55A2C7CD-49E6-4214-B16B-F012FD61FA54}"/>
              </a:ext>
            </a:extLst>
          </p:cNvPr>
          <p:cNvSpPr txBox="1"/>
          <p:nvPr/>
        </p:nvSpPr>
        <p:spPr>
          <a:xfrm>
            <a:off x="7639731" y="3131395"/>
            <a:ext cx="3833769" cy="584775"/>
          </a:xfrm>
          <a:prstGeom prst="rect">
            <a:avLst/>
          </a:prstGeom>
          <a:solidFill>
            <a:schemeClr val="bg1"/>
          </a:solidFill>
          <a:ln>
            <a:solidFill>
              <a:schemeClr val="bg1">
                <a:lumMod val="85000"/>
              </a:schemeClr>
            </a:solidFill>
          </a:ln>
        </p:spPr>
        <p:txBody>
          <a:bodyPr wrap="square">
            <a:spAutoFit/>
          </a:bodyPr>
          <a:lstStyle/>
          <a:p>
            <a:r>
              <a:rPr lang="en-US" sz="800" dirty="0"/>
              <a:t>Metadata Description (will be displayed in Metadata entry field when creating new doc):</a:t>
            </a:r>
          </a:p>
          <a:p>
            <a:endParaRPr lang="en-US" sz="800" dirty="0"/>
          </a:p>
          <a:p>
            <a:r>
              <a:rPr lang="en-US" sz="800" dirty="0"/>
              <a:t>__________________________________________ </a:t>
            </a:r>
          </a:p>
        </p:txBody>
      </p:sp>
      <p:sp>
        <p:nvSpPr>
          <p:cNvPr id="7" name="TextBox 6">
            <a:extLst>
              <a:ext uri="{FF2B5EF4-FFF2-40B4-BE49-F238E27FC236}">
                <a16:creationId xmlns:a16="http://schemas.microsoft.com/office/drawing/2014/main" id="{044DED44-B0F8-4390-89E2-850D352FB78E}"/>
              </a:ext>
            </a:extLst>
          </p:cNvPr>
          <p:cNvSpPr txBox="1"/>
          <p:nvPr/>
        </p:nvSpPr>
        <p:spPr>
          <a:xfrm>
            <a:off x="7662982" y="2252855"/>
            <a:ext cx="1927983" cy="215444"/>
          </a:xfrm>
          <a:prstGeom prst="rect">
            <a:avLst/>
          </a:prstGeom>
          <a:solidFill>
            <a:schemeClr val="bg1"/>
          </a:solidFill>
          <a:ln>
            <a:solidFill>
              <a:schemeClr val="bg1">
                <a:lumMod val="85000"/>
              </a:schemeClr>
            </a:solidFill>
          </a:ln>
        </p:spPr>
        <p:txBody>
          <a:bodyPr wrap="square">
            <a:spAutoFit/>
          </a:bodyPr>
          <a:lstStyle/>
          <a:p>
            <a:r>
              <a:rPr lang="en-US" sz="800" dirty="0"/>
              <a:t>Selected Text: __________</a:t>
            </a:r>
          </a:p>
        </p:txBody>
      </p:sp>
      <p:sp>
        <p:nvSpPr>
          <p:cNvPr id="9" name="TextBox 8">
            <a:extLst>
              <a:ext uri="{FF2B5EF4-FFF2-40B4-BE49-F238E27FC236}">
                <a16:creationId xmlns:a16="http://schemas.microsoft.com/office/drawing/2014/main" id="{04A3EA61-C38B-4072-8ECE-19B282EA0BEE}"/>
              </a:ext>
            </a:extLst>
          </p:cNvPr>
          <p:cNvSpPr txBox="1"/>
          <p:nvPr/>
        </p:nvSpPr>
        <p:spPr>
          <a:xfrm>
            <a:off x="7639731" y="3871504"/>
            <a:ext cx="1742813" cy="523220"/>
          </a:xfrm>
          <a:prstGeom prst="rect">
            <a:avLst/>
          </a:prstGeom>
          <a:solidFill>
            <a:schemeClr val="bg1"/>
          </a:solidFill>
          <a:ln>
            <a:solidFill>
              <a:schemeClr val="bg1">
                <a:lumMod val="85000"/>
              </a:schemeClr>
            </a:solidFill>
          </a:ln>
        </p:spPr>
        <p:txBody>
          <a:bodyPr wrap="square">
            <a:spAutoFit/>
          </a:bodyPr>
          <a:lstStyle/>
          <a:p>
            <a:r>
              <a:rPr lang="en-US" sz="700" dirty="0"/>
              <a:t>Metadata type: 	Integer</a:t>
            </a:r>
          </a:p>
          <a:p>
            <a:r>
              <a:rPr lang="en-US" sz="700" dirty="0"/>
              <a:t>	String</a:t>
            </a:r>
          </a:p>
          <a:p>
            <a:r>
              <a:rPr lang="en-US" sz="700" dirty="0"/>
              <a:t>	date</a:t>
            </a:r>
          </a:p>
          <a:p>
            <a:r>
              <a:rPr lang="en-US" sz="700" dirty="0"/>
              <a:t>	Time</a:t>
            </a:r>
          </a:p>
        </p:txBody>
      </p:sp>
      <p:sp>
        <p:nvSpPr>
          <p:cNvPr id="11" name="Rectangle 10">
            <a:extLst>
              <a:ext uri="{FF2B5EF4-FFF2-40B4-BE49-F238E27FC236}">
                <a16:creationId xmlns:a16="http://schemas.microsoft.com/office/drawing/2014/main" id="{6F1FFCDB-4BB6-4A69-8531-344FD5904BFB}"/>
              </a:ext>
            </a:extLst>
          </p:cNvPr>
          <p:cNvSpPr/>
          <p:nvPr/>
        </p:nvSpPr>
        <p:spPr>
          <a:xfrm>
            <a:off x="8635975" y="4125196"/>
            <a:ext cx="746569" cy="10662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a:extLst>
              <a:ext uri="{FF2B5EF4-FFF2-40B4-BE49-F238E27FC236}">
                <a16:creationId xmlns:a16="http://schemas.microsoft.com/office/drawing/2014/main" id="{C256344D-86C9-4BEE-8FB1-5D879E6EC872}"/>
              </a:ext>
            </a:extLst>
          </p:cNvPr>
          <p:cNvSpPr txBox="1"/>
          <p:nvPr/>
        </p:nvSpPr>
        <p:spPr>
          <a:xfrm>
            <a:off x="7662982" y="2465195"/>
            <a:ext cx="1927983" cy="215444"/>
          </a:xfrm>
          <a:prstGeom prst="rect">
            <a:avLst/>
          </a:prstGeom>
          <a:solidFill>
            <a:schemeClr val="bg1"/>
          </a:solidFill>
          <a:ln>
            <a:solidFill>
              <a:schemeClr val="bg1">
                <a:lumMod val="85000"/>
              </a:schemeClr>
            </a:solidFill>
          </a:ln>
        </p:spPr>
        <p:txBody>
          <a:bodyPr wrap="square">
            <a:spAutoFit/>
          </a:bodyPr>
          <a:lstStyle/>
          <a:p>
            <a:r>
              <a:rPr lang="en-US" sz="800" dirty="0"/>
              <a:t>Matched Metadata name: __________</a:t>
            </a:r>
          </a:p>
        </p:txBody>
      </p:sp>
      <p:sp>
        <p:nvSpPr>
          <p:cNvPr id="15" name="TextBox 14">
            <a:extLst>
              <a:ext uri="{FF2B5EF4-FFF2-40B4-BE49-F238E27FC236}">
                <a16:creationId xmlns:a16="http://schemas.microsoft.com/office/drawing/2014/main" id="{7173216D-A50D-402F-A0C7-13D51A1E794D}"/>
              </a:ext>
            </a:extLst>
          </p:cNvPr>
          <p:cNvSpPr txBox="1"/>
          <p:nvPr/>
        </p:nvSpPr>
        <p:spPr>
          <a:xfrm>
            <a:off x="7848152" y="2721990"/>
            <a:ext cx="2852257" cy="215444"/>
          </a:xfrm>
          <a:prstGeom prst="rect">
            <a:avLst/>
          </a:prstGeom>
          <a:solidFill>
            <a:schemeClr val="bg1"/>
          </a:solidFill>
          <a:ln>
            <a:solidFill>
              <a:schemeClr val="bg1">
                <a:lumMod val="85000"/>
              </a:schemeClr>
            </a:solidFill>
          </a:ln>
        </p:spPr>
        <p:txBody>
          <a:bodyPr wrap="square">
            <a:spAutoFit/>
          </a:bodyPr>
          <a:lstStyle/>
          <a:p>
            <a:r>
              <a:rPr lang="en-US" sz="800" dirty="0"/>
              <a:t>Choose metadata from existing dropdown list</a:t>
            </a:r>
          </a:p>
        </p:txBody>
      </p:sp>
      <p:pic>
        <p:nvPicPr>
          <p:cNvPr id="17" name="Picture 16">
            <a:extLst>
              <a:ext uri="{FF2B5EF4-FFF2-40B4-BE49-F238E27FC236}">
                <a16:creationId xmlns:a16="http://schemas.microsoft.com/office/drawing/2014/main" id="{E33BEE02-2D55-4CD5-836F-A502A3E88002}"/>
              </a:ext>
            </a:extLst>
          </p:cNvPr>
          <p:cNvPicPr>
            <a:picLocks noChangeAspect="1"/>
          </p:cNvPicPr>
          <p:nvPr/>
        </p:nvPicPr>
        <p:blipFill>
          <a:blip r:embed="rId3"/>
          <a:stretch>
            <a:fillRect/>
          </a:stretch>
        </p:blipFill>
        <p:spPr>
          <a:xfrm>
            <a:off x="9957816" y="2226848"/>
            <a:ext cx="2030307" cy="994180"/>
          </a:xfrm>
          <a:prstGeom prst="rect">
            <a:avLst/>
          </a:prstGeom>
        </p:spPr>
      </p:pic>
      <p:pic>
        <p:nvPicPr>
          <p:cNvPr id="19" name="Picture 18">
            <a:extLst>
              <a:ext uri="{FF2B5EF4-FFF2-40B4-BE49-F238E27FC236}">
                <a16:creationId xmlns:a16="http://schemas.microsoft.com/office/drawing/2014/main" id="{72ADBE26-68CB-48B6-81FD-1BDE011D3056}"/>
              </a:ext>
            </a:extLst>
          </p:cNvPr>
          <p:cNvPicPr>
            <a:picLocks noChangeAspect="1"/>
          </p:cNvPicPr>
          <p:nvPr/>
        </p:nvPicPr>
        <p:blipFill>
          <a:blip r:embed="rId4"/>
          <a:stretch>
            <a:fillRect/>
          </a:stretch>
        </p:blipFill>
        <p:spPr>
          <a:xfrm>
            <a:off x="10693260" y="3950659"/>
            <a:ext cx="885949" cy="457264"/>
          </a:xfrm>
          <a:prstGeom prst="rect">
            <a:avLst/>
          </a:prstGeom>
        </p:spPr>
      </p:pic>
      <p:sp>
        <p:nvSpPr>
          <p:cNvPr id="21" name="TextBox 20">
            <a:extLst>
              <a:ext uri="{FF2B5EF4-FFF2-40B4-BE49-F238E27FC236}">
                <a16:creationId xmlns:a16="http://schemas.microsoft.com/office/drawing/2014/main" id="{C11D9343-55BE-426B-A7FF-574B7BB104D1}"/>
              </a:ext>
            </a:extLst>
          </p:cNvPr>
          <p:cNvSpPr txBox="1"/>
          <p:nvPr/>
        </p:nvSpPr>
        <p:spPr>
          <a:xfrm>
            <a:off x="9957817" y="2127465"/>
            <a:ext cx="2103120" cy="1785104"/>
          </a:xfrm>
          <a:prstGeom prst="rect">
            <a:avLst/>
          </a:prstGeom>
          <a:solidFill>
            <a:srgbClr val="FFFF00"/>
          </a:solidFill>
        </p:spPr>
        <p:txBody>
          <a:bodyPr wrap="square" rtlCol="0">
            <a:spAutoFit/>
          </a:bodyPr>
          <a:lstStyle/>
          <a:p>
            <a:r>
              <a:rPr lang="en-US" sz="1100" dirty="0">
                <a:solidFill>
                  <a:srgbClr val="0070C0"/>
                </a:solidFill>
              </a:rPr>
              <a:t>Matched name if found in the metadata list should be displayed along with current description, may be a pop up box. Customer/onboarding team can override to create new.</a:t>
            </a:r>
          </a:p>
          <a:p>
            <a:endParaRPr lang="en-US" sz="1100" dirty="0">
              <a:solidFill>
                <a:srgbClr val="0070C0"/>
              </a:solidFill>
            </a:endParaRPr>
          </a:p>
          <a:p>
            <a:r>
              <a:rPr lang="en-US" sz="1100" dirty="0">
                <a:solidFill>
                  <a:srgbClr val="0070C0"/>
                </a:solidFill>
              </a:rPr>
              <a:t>Else use Selected text string as new meta data name</a:t>
            </a:r>
          </a:p>
          <a:p>
            <a:endParaRPr lang="en-US" sz="1100" dirty="0">
              <a:solidFill>
                <a:srgbClr val="0070C0"/>
              </a:solidFill>
            </a:endParaRPr>
          </a:p>
        </p:txBody>
      </p:sp>
    </p:spTree>
    <p:extLst>
      <p:ext uri="{BB962C8B-B14F-4D97-AF65-F5344CB8AC3E}">
        <p14:creationId xmlns:p14="http://schemas.microsoft.com/office/powerpoint/2010/main" val="10747677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DE5352E-B44F-47A5-94DF-8D4DA0897981}"/>
              </a:ext>
            </a:extLst>
          </p:cNvPr>
          <p:cNvPicPr>
            <a:picLocks noChangeAspect="1"/>
          </p:cNvPicPr>
          <p:nvPr/>
        </p:nvPicPr>
        <p:blipFill>
          <a:blip r:embed="rId2"/>
          <a:stretch>
            <a:fillRect/>
          </a:stretch>
        </p:blipFill>
        <p:spPr>
          <a:xfrm>
            <a:off x="59247" y="0"/>
            <a:ext cx="12073505" cy="6858000"/>
          </a:xfrm>
          <a:prstGeom prst="rect">
            <a:avLst/>
          </a:prstGeom>
        </p:spPr>
      </p:pic>
      <p:sp>
        <p:nvSpPr>
          <p:cNvPr id="5" name="TextBox 4">
            <a:extLst>
              <a:ext uri="{FF2B5EF4-FFF2-40B4-BE49-F238E27FC236}">
                <a16:creationId xmlns:a16="http://schemas.microsoft.com/office/drawing/2014/main" id="{91865109-87BD-4C95-8E2D-5FE59DC75356}"/>
              </a:ext>
            </a:extLst>
          </p:cNvPr>
          <p:cNvSpPr txBox="1"/>
          <p:nvPr/>
        </p:nvSpPr>
        <p:spPr>
          <a:xfrm>
            <a:off x="3660212" y="1690118"/>
            <a:ext cx="3518262" cy="261610"/>
          </a:xfrm>
          <a:prstGeom prst="rect">
            <a:avLst/>
          </a:prstGeom>
          <a:solidFill>
            <a:srgbClr val="FFFF00"/>
          </a:solidFill>
        </p:spPr>
        <p:txBody>
          <a:bodyPr wrap="square" rtlCol="0">
            <a:spAutoFit/>
          </a:bodyPr>
          <a:lstStyle/>
          <a:p>
            <a:r>
              <a:rPr lang="en-US" sz="1100" dirty="0">
                <a:solidFill>
                  <a:srgbClr val="0070C0"/>
                </a:solidFill>
              </a:rPr>
              <a:t>Create New Document – Choose template</a:t>
            </a:r>
          </a:p>
        </p:txBody>
      </p:sp>
    </p:spTree>
    <p:extLst>
      <p:ext uri="{BB962C8B-B14F-4D97-AF65-F5344CB8AC3E}">
        <p14:creationId xmlns:p14="http://schemas.microsoft.com/office/powerpoint/2010/main" val="32670316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66A66F-31EE-453E-83E4-2A42F2A6266D}"/>
              </a:ext>
            </a:extLst>
          </p:cNvPr>
          <p:cNvSpPr>
            <a:spLocks noGrp="1"/>
          </p:cNvSpPr>
          <p:nvPr>
            <p:ph type="ctrTitle"/>
          </p:nvPr>
        </p:nvSpPr>
        <p:spPr/>
        <p:txBody>
          <a:bodyPr/>
          <a:lstStyle/>
          <a:p>
            <a:r>
              <a:rPr lang="en-US" dirty="0"/>
              <a:t>Prior slides – need review before deleting</a:t>
            </a:r>
          </a:p>
        </p:txBody>
      </p:sp>
      <p:sp>
        <p:nvSpPr>
          <p:cNvPr id="3" name="Subtitle 2">
            <a:extLst>
              <a:ext uri="{FF2B5EF4-FFF2-40B4-BE49-F238E27FC236}">
                <a16:creationId xmlns:a16="http://schemas.microsoft.com/office/drawing/2014/main" id="{1A4C3550-8E92-44D7-B72E-C5ADA06A7B4A}"/>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7016410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C1696D2-14DC-457E-ACA4-65C9BE46B6C2}"/>
              </a:ext>
            </a:extLst>
          </p:cNvPr>
          <p:cNvPicPr>
            <a:picLocks noChangeAspect="1"/>
          </p:cNvPicPr>
          <p:nvPr/>
        </p:nvPicPr>
        <p:blipFill>
          <a:blip r:embed="rId2"/>
          <a:stretch>
            <a:fillRect/>
          </a:stretch>
        </p:blipFill>
        <p:spPr>
          <a:xfrm>
            <a:off x="0" y="829826"/>
            <a:ext cx="12192000" cy="5198347"/>
          </a:xfrm>
          <a:prstGeom prst="rect">
            <a:avLst/>
          </a:prstGeom>
        </p:spPr>
      </p:pic>
      <p:sp>
        <p:nvSpPr>
          <p:cNvPr id="40" name="Rectangle 39">
            <a:extLst>
              <a:ext uri="{FF2B5EF4-FFF2-40B4-BE49-F238E27FC236}">
                <a16:creationId xmlns:a16="http://schemas.microsoft.com/office/drawing/2014/main" id="{DDCA3045-509C-4067-8271-E83B454FCDBA}"/>
              </a:ext>
            </a:extLst>
          </p:cNvPr>
          <p:cNvSpPr/>
          <p:nvPr/>
        </p:nvSpPr>
        <p:spPr>
          <a:xfrm>
            <a:off x="391226" y="4312013"/>
            <a:ext cx="10899625" cy="1506777"/>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100" dirty="0">
              <a:solidFill>
                <a:schemeClr val="tx1"/>
              </a:solidFill>
            </a:endParaRPr>
          </a:p>
        </p:txBody>
      </p:sp>
      <p:pic>
        <p:nvPicPr>
          <p:cNvPr id="17" name="Picture 16">
            <a:extLst>
              <a:ext uri="{FF2B5EF4-FFF2-40B4-BE49-F238E27FC236}">
                <a16:creationId xmlns:a16="http://schemas.microsoft.com/office/drawing/2014/main" id="{CC2C6209-03B1-4AFE-A8D9-9AD7AD674917}"/>
              </a:ext>
            </a:extLst>
          </p:cNvPr>
          <p:cNvPicPr>
            <a:picLocks noChangeAspect="1"/>
          </p:cNvPicPr>
          <p:nvPr/>
        </p:nvPicPr>
        <p:blipFill>
          <a:blip r:embed="rId3"/>
          <a:stretch>
            <a:fillRect/>
          </a:stretch>
        </p:blipFill>
        <p:spPr>
          <a:xfrm>
            <a:off x="2017534" y="4293093"/>
            <a:ext cx="7126987" cy="1525698"/>
          </a:xfrm>
          <a:prstGeom prst="rect">
            <a:avLst/>
          </a:prstGeom>
          <a:ln>
            <a:solidFill>
              <a:schemeClr val="accent1"/>
            </a:solidFill>
          </a:ln>
        </p:spPr>
      </p:pic>
      <p:sp>
        <p:nvSpPr>
          <p:cNvPr id="18" name="Rectangle 17">
            <a:extLst>
              <a:ext uri="{FF2B5EF4-FFF2-40B4-BE49-F238E27FC236}">
                <a16:creationId xmlns:a16="http://schemas.microsoft.com/office/drawing/2014/main" id="{C7CDCC56-4799-4108-805E-F39FFF30C43D}"/>
              </a:ext>
            </a:extLst>
          </p:cNvPr>
          <p:cNvSpPr/>
          <p:nvPr/>
        </p:nvSpPr>
        <p:spPr>
          <a:xfrm>
            <a:off x="5032695" y="2113683"/>
            <a:ext cx="6997118" cy="15256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100" dirty="0">
              <a:solidFill>
                <a:schemeClr val="tx1"/>
              </a:solidFill>
            </a:endParaRPr>
          </a:p>
        </p:txBody>
      </p:sp>
      <p:sp>
        <p:nvSpPr>
          <p:cNvPr id="8" name="Rectangle 7">
            <a:extLst>
              <a:ext uri="{FF2B5EF4-FFF2-40B4-BE49-F238E27FC236}">
                <a16:creationId xmlns:a16="http://schemas.microsoft.com/office/drawing/2014/main" id="{EA124339-A143-47B4-B02F-3B4AC9975BAE}"/>
              </a:ext>
            </a:extLst>
          </p:cNvPr>
          <p:cNvSpPr/>
          <p:nvPr/>
        </p:nvSpPr>
        <p:spPr>
          <a:xfrm>
            <a:off x="5236128" y="2600587"/>
            <a:ext cx="1518408" cy="2181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Filename</a:t>
            </a:r>
            <a:endParaRPr lang="en-US" dirty="0"/>
          </a:p>
        </p:txBody>
      </p:sp>
      <p:sp>
        <p:nvSpPr>
          <p:cNvPr id="9" name="Rectangle 8">
            <a:extLst>
              <a:ext uri="{FF2B5EF4-FFF2-40B4-BE49-F238E27FC236}">
                <a16:creationId xmlns:a16="http://schemas.microsoft.com/office/drawing/2014/main" id="{1AA44BDD-0BB3-4C20-9E11-26C923495753}"/>
              </a:ext>
            </a:extLst>
          </p:cNvPr>
          <p:cNvSpPr/>
          <p:nvPr/>
        </p:nvSpPr>
        <p:spPr>
          <a:xfrm>
            <a:off x="6754536" y="2600587"/>
            <a:ext cx="1947644" cy="218114"/>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rPr>
              <a:t>Demo1-short.docx</a:t>
            </a:r>
          </a:p>
        </p:txBody>
      </p:sp>
      <p:cxnSp>
        <p:nvCxnSpPr>
          <p:cNvPr id="13" name="Straight Arrow Connector 12">
            <a:extLst>
              <a:ext uri="{FF2B5EF4-FFF2-40B4-BE49-F238E27FC236}">
                <a16:creationId xmlns:a16="http://schemas.microsoft.com/office/drawing/2014/main" id="{019A34EE-6CA5-4085-9404-BE562CC1E408}"/>
              </a:ext>
            </a:extLst>
          </p:cNvPr>
          <p:cNvCxnSpPr>
            <a:cxnSpLocks/>
            <a:endCxn id="17" idx="0"/>
          </p:cNvCxnSpPr>
          <p:nvPr/>
        </p:nvCxnSpPr>
        <p:spPr>
          <a:xfrm flipH="1">
            <a:off x="5581028" y="2818701"/>
            <a:ext cx="1583170" cy="14743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2601E5A7-E13B-409B-85F7-ED4893575862}"/>
              </a:ext>
            </a:extLst>
          </p:cNvPr>
          <p:cNvSpPr/>
          <p:nvPr/>
        </p:nvSpPr>
        <p:spPr>
          <a:xfrm>
            <a:off x="9247178" y="4980450"/>
            <a:ext cx="554227" cy="21189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t>Download</a:t>
            </a:r>
            <a:endParaRPr lang="en-US" sz="800" dirty="0"/>
          </a:p>
        </p:txBody>
      </p:sp>
      <p:sp>
        <p:nvSpPr>
          <p:cNvPr id="25" name="Rectangle 24">
            <a:extLst>
              <a:ext uri="{FF2B5EF4-FFF2-40B4-BE49-F238E27FC236}">
                <a16:creationId xmlns:a16="http://schemas.microsoft.com/office/drawing/2014/main" id="{2FE0958E-8D3D-4E2B-8BFE-59928955664D}"/>
              </a:ext>
            </a:extLst>
          </p:cNvPr>
          <p:cNvSpPr/>
          <p:nvPr/>
        </p:nvSpPr>
        <p:spPr>
          <a:xfrm>
            <a:off x="9842661" y="4980450"/>
            <a:ext cx="554227" cy="21189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t>Delete</a:t>
            </a:r>
            <a:endParaRPr lang="en-US" sz="800" dirty="0"/>
          </a:p>
        </p:txBody>
      </p:sp>
      <p:sp>
        <p:nvSpPr>
          <p:cNvPr id="26" name="Rectangle 25">
            <a:extLst>
              <a:ext uri="{FF2B5EF4-FFF2-40B4-BE49-F238E27FC236}">
                <a16:creationId xmlns:a16="http://schemas.microsoft.com/office/drawing/2014/main" id="{B0D4EED7-964A-46FC-9BE3-5D924A0B03B6}"/>
              </a:ext>
            </a:extLst>
          </p:cNvPr>
          <p:cNvSpPr/>
          <p:nvPr/>
        </p:nvSpPr>
        <p:spPr>
          <a:xfrm>
            <a:off x="10457850" y="4979815"/>
            <a:ext cx="554227" cy="21189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t>View</a:t>
            </a:r>
            <a:endParaRPr lang="en-US" sz="800" dirty="0"/>
          </a:p>
        </p:txBody>
      </p:sp>
      <p:sp>
        <p:nvSpPr>
          <p:cNvPr id="27" name="Rectangle 26">
            <a:extLst>
              <a:ext uri="{FF2B5EF4-FFF2-40B4-BE49-F238E27FC236}">
                <a16:creationId xmlns:a16="http://schemas.microsoft.com/office/drawing/2014/main" id="{8B89FFDD-CE08-455F-B7E1-3705731C86D7}"/>
              </a:ext>
            </a:extLst>
          </p:cNvPr>
          <p:cNvSpPr/>
          <p:nvPr/>
        </p:nvSpPr>
        <p:spPr>
          <a:xfrm>
            <a:off x="9249553" y="5526361"/>
            <a:ext cx="554227" cy="21189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t>Download</a:t>
            </a:r>
            <a:endParaRPr lang="en-US" sz="800" dirty="0"/>
          </a:p>
        </p:txBody>
      </p:sp>
      <p:sp>
        <p:nvSpPr>
          <p:cNvPr id="28" name="Rectangle 27">
            <a:extLst>
              <a:ext uri="{FF2B5EF4-FFF2-40B4-BE49-F238E27FC236}">
                <a16:creationId xmlns:a16="http://schemas.microsoft.com/office/drawing/2014/main" id="{999132DF-B7A7-4DA6-9458-A09460490F6A}"/>
              </a:ext>
            </a:extLst>
          </p:cNvPr>
          <p:cNvSpPr/>
          <p:nvPr/>
        </p:nvSpPr>
        <p:spPr>
          <a:xfrm>
            <a:off x="9845036" y="5526361"/>
            <a:ext cx="554227" cy="21189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t>Delete</a:t>
            </a:r>
            <a:endParaRPr lang="en-US" sz="800" dirty="0"/>
          </a:p>
        </p:txBody>
      </p:sp>
      <p:sp>
        <p:nvSpPr>
          <p:cNvPr id="29" name="Rectangle 28">
            <a:extLst>
              <a:ext uri="{FF2B5EF4-FFF2-40B4-BE49-F238E27FC236}">
                <a16:creationId xmlns:a16="http://schemas.microsoft.com/office/drawing/2014/main" id="{E917D4AB-5CA9-4E4C-8CEE-180524DFCE4C}"/>
              </a:ext>
            </a:extLst>
          </p:cNvPr>
          <p:cNvSpPr/>
          <p:nvPr/>
        </p:nvSpPr>
        <p:spPr>
          <a:xfrm>
            <a:off x="10460225" y="5525726"/>
            <a:ext cx="554227" cy="21189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t>View</a:t>
            </a:r>
            <a:endParaRPr lang="en-US" sz="800" dirty="0"/>
          </a:p>
        </p:txBody>
      </p:sp>
      <p:pic>
        <p:nvPicPr>
          <p:cNvPr id="11" name="Picture 10">
            <a:extLst>
              <a:ext uri="{FF2B5EF4-FFF2-40B4-BE49-F238E27FC236}">
                <a16:creationId xmlns:a16="http://schemas.microsoft.com/office/drawing/2014/main" id="{6A3E3303-C061-492C-B516-5E14668F0EA2}"/>
              </a:ext>
            </a:extLst>
          </p:cNvPr>
          <p:cNvPicPr>
            <a:picLocks noChangeAspect="1"/>
          </p:cNvPicPr>
          <p:nvPr/>
        </p:nvPicPr>
        <p:blipFill>
          <a:blip r:embed="rId4"/>
          <a:stretch>
            <a:fillRect/>
          </a:stretch>
        </p:blipFill>
        <p:spPr>
          <a:xfrm>
            <a:off x="8423852" y="2600587"/>
            <a:ext cx="252553" cy="218114"/>
          </a:xfrm>
          <a:prstGeom prst="rect">
            <a:avLst/>
          </a:prstGeom>
        </p:spPr>
      </p:pic>
      <p:sp>
        <p:nvSpPr>
          <p:cNvPr id="31" name="TextBox 30">
            <a:extLst>
              <a:ext uri="{FF2B5EF4-FFF2-40B4-BE49-F238E27FC236}">
                <a16:creationId xmlns:a16="http://schemas.microsoft.com/office/drawing/2014/main" id="{6AE554AA-4246-4280-AE99-09AB958431D2}"/>
              </a:ext>
            </a:extLst>
          </p:cNvPr>
          <p:cNvSpPr txBox="1"/>
          <p:nvPr/>
        </p:nvSpPr>
        <p:spPr>
          <a:xfrm>
            <a:off x="4719899" y="9147"/>
            <a:ext cx="5378258" cy="830997"/>
          </a:xfrm>
          <a:prstGeom prst="rect">
            <a:avLst/>
          </a:prstGeom>
          <a:solidFill>
            <a:srgbClr val="FFFF00"/>
          </a:solidFill>
        </p:spPr>
        <p:txBody>
          <a:bodyPr wrap="square" rtlCol="0">
            <a:spAutoFit/>
          </a:bodyPr>
          <a:lstStyle/>
          <a:p>
            <a:r>
              <a:rPr lang="en-US" sz="1200" dirty="0"/>
              <a:t>Simple search: When we click the search box, the options of search “Filename OR Template OR Metadata .</a:t>
            </a:r>
          </a:p>
          <a:p>
            <a:r>
              <a:rPr lang="en-US" sz="1200" dirty="0"/>
              <a:t>Search results filtered by what they enter in the box: Logic could be * ”search string” *.* or you can suggest whatever works best</a:t>
            </a:r>
          </a:p>
        </p:txBody>
      </p:sp>
      <p:sp>
        <p:nvSpPr>
          <p:cNvPr id="32" name="Rectangle 31">
            <a:extLst>
              <a:ext uri="{FF2B5EF4-FFF2-40B4-BE49-F238E27FC236}">
                <a16:creationId xmlns:a16="http://schemas.microsoft.com/office/drawing/2014/main" id="{CA0F8F48-5E09-4496-B7D0-E88EBA69A2B9}"/>
              </a:ext>
            </a:extLst>
          </p:cNvPr>
          <p:cNvSpPr/>
          <p:nvPr/>
        </p:nvSpPr>
        <p:spPr>
          <a:xfrm>
            <a:off x="5388528" y="2752987"/>
            <a:ext cx="1518408" cy="2181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Template</a:t>
            </a:r>
            <a:endParaRPr lang="en-US" dirty="0"/>
          </a:p>
        </p:txBody>
      </p:sp>
      <p:sp>
        <p:nvSpPr>
          <p:cNvPr id="33" name="Rectangle 32">
            <a:extLst>
              <a:ext uri="{FF2B5EF4-FFF2-40B4-BE49-F238E27FC236}">
                <a16:creationId xmlns:a16="http://schemas.microsoft.com/office/drawing/2014/main" id="{935FFF0E-4BB1-4B8E-A4D2-70B011A0286C}"/>
              </a:ext>
            </a:extLst>
          </p:cNvPr>
          <p:cNvSpPr/>
          <p:nvPr/>
        </p:nvSpPr>
        <p:spPr>
          <a:xfrm>
            <a:off x="5540928" y="2905387"/>
            <a:ext cx="1518408" cy="2181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Metadata</a:t>
            </a:r>
            <a:endParaRPr lang="en-US" dirty="0"/>
          </a:p>
        </p:txBody>
      </p:sp>
      <p:sp>
        <p:nvSpPr>
          <p:cNvPr id="34" name="TextBox 33">
            <a:extLst>
              <a:ext uri="{FF2B5EF4-FFF2-40B4-BE49-F238E27FC236}">
                <a16:creationId xmlns:a16="http://schemas.microsoft.com/office/drawing/2014/main" id="{C275A9F3-BA03-4F09-A4BF-3A1F15B52E74}"/>
              </a:ext>
            </a:extLst>
          </p:cNvPr>
          <p:cNvSpPr txBox="1"/>
          <p:nvPr/>
        </p:nvSpPr>
        <p:spPr>
          <a:xfrm>
            <a:off x="8833514" y="1474618"/>
            <a:ext cx="3348699" cy="2800767"/>
          </a:xfrm>
          <a:prstGeom prst="rect">
            <a:avLst/>
          </a:prstGeom>
          <a:noFill/>
          <a:ln>
            <a:solidFill>
              <a:schemeClr val="bg1">
                <a:lumMod val="75000"/>
              </a:schemeClr>
            </a:solidFill>
          </a:ln>
        </p:spPr>
        <p:txBody>
          <a:bodyPr wrap="square" rtlCol="0">
            <a:spAutoFit/>
          </a:bodyPr>
          <a:lstStyle/>
          <a:p>
            <a:r>
              <a:rPr lang="en-US" sz="1100" dirty="0"/>
              <a:t>Clicking View will show file in viewing mode (almost like a preview window popping up). That window can then have another button for download. </a:t>
            </a:r>
          </a:p>
          <a:p>
            <a:endParaRPr lang="en-US" sz="1100" dirty="0"/>
          </a:p>
          <a:p>
            <a:r>
              <a:rPr lang="en-US" sz="1100" dirty="0"/>
              <a:t>So overall workflow is :</a:t>
            </a:r>
          </a:p>
          <a:p>
            <a:pPr marL="228600" indent="-228600">
              <a:buAutoNum type="arabicPeriod"/>
            </a:pPr>
            <a:r>
              <a:rPr lang="en-US" sz="1100" dirty="0"/>
              <a:t>User clicks Search</a:t>
            </a:r>
          </a:p>
          <a:p>
            <a:pPr marL="228600" indent="-228600">
              <a:buAutoNum type="arabicPeriod"/>
            </a:pPr>
            <a:r>
              <a:rPr lang="en-US" sz="1100" dirty="0"/>
              <a:t>User selects Filename  or Template or Metadata from search bar</a:t>
            </a:r>
          </a:p>
          <a:p>
            <a:pPr marL="228600" indent="-228600">
              <a:buAutoNum type="arabicPeriod"/>
            </a:pPr>
            <a:r>
              <a:rPr lang="en-US" sz="1100" dirty="0"/>
              <a:t>User enters Filename or template name or metadata to search</a:t>
            </a:r>
          </a:p>
          <a:p>
            <a:pPr marL="228600" indent="-228600">
              <a:buAutoNum type="arabicPeriod"/>
            </a:pPr>
            <a:r>
              <a:rPr lang="en-US" sz="1100" dirty="0"/>
              <a:t>Search results show up </a:t>
            </a:r>
          </a:p>
          <a:p>
            <a:pPr marL="228600" indent="-228600">
              <a:buAutoNum type="arabicPeriod"/>
            </a:pPr>
            <a:r>
              <a:rPr lang="en-US" sz="1100" dirty="0"/>
              <a:t>If they want to preview to check if that’s the correct document, they will use VIEW button,</a:t>
            </a:r>
          </a:p>
          <a:p>
            <a:pPr marL="228600" indent="-228600">
              <a:buAutoNum type="arabicPeriod"/>
            </a:pPr>
            <a:r>
              <a:rPr lang="en-US" sz="1100" dirty="0"/>
              <a:t>If correct document, within the preview window, there will be a download button.</a:t>
            </a:r>
          </a:p>
          <a:p>
            <a:endParaRPr lang="en-US" sz="1100" dirty="0"/>
          </a:p>
        </p:txBody>
      </p:sp>
      <p:cxnSp>
        <p:nvCxnSpPr>
          <p:cNvPr id="35" name="Straight Arrow Connector 34">
            <a:extLst>
              <a:ext uri="{FF2B5EF4-FFF2-40B4-BE49-F238E27FC236}">
                <a16:creationId xmlns:a16="http://schemas.microsoft.com/office/drawing/2014/main" id="{85DF2417-5A52-448C-84D7-3702D932525B}"/>
              </a:ext>
            </a:extLst>
          </p:cNvPr>
          <p:cNvCxnSpPr>
            <a:cxnSpLocks/>
          </p:cNvCxnSpPr>
          <p:nvPr/>
        </p:nvCxnSpPr>
        <p:spPr>
          <a:xfrm flipH="1">
            <a:off x="9801405" y="3639380"/>
            <a:ext cx="1078630" cy="12374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60DAF2B1-40F4-4EBC-8337-AB7130C8EFCC}"/>
              </a:ext>
            </a:extLst>
          </p:cNvPr>
          <p:cNvSpPr txBox="1"/>
          <p:nvPr/>
        </p:nvSpPr>
        <p:spPr>
          <a:xfrm>
            <a:off x="675861" y="184117"/>
            <a:ext cx="5274365" cy="369332"/>
          </a:xfrm>
          <a:prstGeom prst="rect">
            <a:avLst/>
          </a:prstGeom>
          <a:noFill/>
        </p:spPr>
        <p:txBody>
          <a:bodyPr wrap="square" rtlCol="0">
            <a:spAutoFit/>
          </a:bodyPr>
          <a:lstStyle/>
          <a:p>
            <a:r>
              <a:rPr lang="en-US" dirty="0"/>
              <a:t>SEARCH FUNCTIONALITY</a:t>
            </a:r>
          </a:p>
        </p:txBody>
      </p:sp>
      <p:sp>
        <p:nvSpPr>
          <p:cNvPr id="39" name="Rectangle 38">
            <a:extLst>
              <a:ext uri="{FF2B5EF4-FFF2-40B4-BE49-F238E27FC236}">
                <a16:creationId xmlns:a16="http://schemas.microsoft.com/office/drawing/2014/main" id="{99D74061-C7CD-4009-B543-0F5AE14751AA}"/>
              </a:ext>
            </a:extLst>
          </p:cNvPr>
          <p:cNvSpPr/>
          <p:nvPr/>
        </p:nvSpPr>
        <p:spPr>
          <a:xfrm>
            <a:off x="5261067" y="1774972"/>
            <a:ext cx="2143857" cy="369332"/>
          </a:xfrm>
          <a:prstGeom prst="rect">
            <a:avLst/>
          </a:prstGeom>
        </p:spPr>
        <p:txBody>
          <a:bodyPr wrap="none">
            <a:spAutoFit/>
          </a:bodyPr>
          <a:lstStyle/>
          <a:p>
            <a:r>
              <a:rPr lang="en-US" b="1" dirty="0"/>
              <a:t>: FILENAME SEARCH </a:t>
            </a:r>
            <a:endParaRPr lang="en-US" dirty="0"/>
          </a:p>
        </p:txBody>
      </p:sp>
    </p:spTree>
    <p:extLst>
      <p:ext uri="{BB962C8B-B14F-4D97-AF65-F5344CB8AC3E}">
        <p14:creationId xmlns:p14="http://schemas.microsoft.com/office/powerpoint/2010/main" val="20613748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Oval 37">
            <a:extLst>
              <a:ext uri="{FF2B5EF4-FFF2-40B4-BE49-F238E27FC236}">
                <a16:creationId xmlns:a16="http://schemas.microsoft.com/office/drawing/2014/main" id="{789E5C97-88EA-4140-B16F-9557545AF35F}"/>
              </a:ext>
            </a:extLst>
          </p:cNvPr>
          <p:cNvSpPr/>
          <p:nvPr/>
        </p:nvSpPr>
        <p:spPr>
          <a:xfrm>
            <a:off x="2762887" y="2548891"/>
            <a:ext cx="2986230" cy="35653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56900EE0-DFAF-4E88-B1D9-5B73262B4FE6}"/>
              </a:ext>
            </a:extLst>
          </p:cNvPr>
          <p:cNvSpPr>
            <a:spLocks noGrp="1"/>
          </p:cNvSpPr>
          <p:nvPr>
            <p:ph type="title"/>
          </p:nvPr>
        </p:nvSpPr>
        <p:spPr/>
        <p:txBody>
          <a:bodyPr>
            <a:normAutofit fontScale="90000"/>
          </a:bodyPr>
          <a:lstStyle/>
          <a:p>
            <a:r>
              <a:rPr lang="en-US" dirty="0"/>
              <a:t>Examples of KITs</a:t>
            </a:r>
          </a:p>
        </p:txBody>
      </p:sp>
      <p:sp>
        <p:nvSpPr>
          <p:cNvPr id="5" name="Rectangle 4">
            <a:extLst>
              <a:ext uri="{FF2B5EF4-FFF2-40B4-BE49-F238E27FC236}">
                <a16:creationId xmlns:a16="http://schemas.microsoft.com/office/drawing/2014/main" id="{F75D96C6-A5AE-4FA3-A9E1-EF1D790B293E}"/>
              </a:ext>
            </a:extLst>
          </p:cNvPr>
          <p:cNvSpPr/>
          <p:nvPr/>
        </p:nvSpPr>
        <p:spPr>
          <a:xfrm>
            <a:off x="1301269" y="1164092"/>
            <a:ext cx="406400" cy="4525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t>
            </a:r>
          </a:p>
        </p:txBody>
      </p:sp>
      <p:sp>
        <p:nvSpPr>
          <p:cNvPr id="7" name="Rectangle 6">
            <a:extLst>
              <a:ext uri="{FF2B5EF4-FFF2-40B4-BE49-F238E27FC236}">
                <a16:creationId xmlns:a16="http://schemas.microsoft.com/office/drawing/2014/main" id="{3EF8D234-6741-4BB8-80B6-DBBC65C752D7}"/>
              </a:ext>
            </a:extLst>
          </p:cNvPr>
          <p:cNvSpPr/>
          <p:nvPr/>
        </p:nvSpPr>
        <p:spPr>
          <a:xfrm>
            <a:off x="2166734" y="1164091"/>
            <a:ext cx="406400" cy="45258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P</a:t>
            </a:r>
          </a:p>
        </p:txBody>
      </p:sp>
      <p:sp>
        <p:nvSpPr>
          <p:cNvPr id="9" name="Rectangle 8">
            <a:extLst>
              <a:ext uri="{FF2B5EF4-FFF2-40B4-BE49-F238E27FC236}">
                <a16:creationId xmlns:a16="http://schemas.microsoft.com/office/drawing/2014/main" id="{25C8D573-BD08-4BF6-81EC-033C888818D6}"/>
              </a:ext>
            </a:extLst>
          </p:cNvPr>
          <p:cNvSpPr/>
          <p:nvPr/>
        </p:nvSpPr>
        <p:spPr>
          <a:xfrm>
            <a:off x="2909371" y="1150731"/>
            <a:ext cx="406400" cy="45258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c</a:t>
            </a:r>
          </a:p>
        </p:txBody>
      </p:sp>
      <p:sp>
        <p:nvSpPr>
          <p:cNvPr id="11" name="Rectangle 10">
            <a:extLst>
              <a:ext uri="{FF2B5EF4-FFF2-40B4-BE49-F238E27FC236}">
                <a16:creationId xmlns:a16="http://schemas.microsoft.com/office/drawing/2014/main" id="{3AE064E9-B4FE-43C6-BCF4-254078A66339}"/>
              </a:ext>
            </a:extLst>
          </p:cNvPr>
          <p:cNvSpPr/>
          <p:nvPr/>
        </p:nvSpPr>
        <p:spPr>
          <a:xfrm>
            <a:off x="1584841" y="3429000"/>
            <a:ext cx="406400" cy="45258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P</a:t>
            </a:r>
          </a:p>
        </p:txBody>
      </p:sp>
      <p:sp>
        <p:nvSpPr>
          <p:cNvPr id="13" name="Rectangle 12">
            <a:extLst>
              <a:ext uri="{FF2B5EF4-FFF2-40B4-BE49-F238E27FC236}">
                <a16:creationId xmlns:a16="http://schemas.microsoft.com/office/drawing/2014/main" id="{A0B2FA13-AF45-44D6-B63E-50C46A6636A0}"/>
              </a:ext>
            </a:extLst>
          </p:cNvPr>
          <p:cNvSpPr/>
          <p:nvPr/>
        </p:nvSpPr>
        <p:spPr>
          <a:xfrm>
            <a:off x="1231106" y="4331557"/>
            <a:ext cx="406400" cy="45258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c</a:t>
            </a:r>
          </a:p>
        </p:txBody>
      </p:sp>
      <p:sp>
        <p:nvSpPr>
          <p:cNvPr id="15" name="Rectangle 14">
            <a:extLst>
              <a:ext uri="{FF2B5EF4-FFF2-40B4-BE49-F238E27FC236}">
                <a16:creationId xmlns:a16="http://schemas.microsoft.com/office/drawing/2014/main" id="{E99CD29D-97A0-42B5-9E65-BE5A47FE6BEE}"/>
              </a:ext>
            </a:extLst>
          </p:cNvPr>
          <p:cNvSpPr/>
          <p:nvPr/>
        </p:nvSpPr>
        <p:spPr>
          <a:xfrm>
            <a:off x="1928791" y="4331556"/>
            <a:ext cx="406400" cy="45258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c</a:t>
            </a:r>
          </a:p>
        </p:txBody>
      </p:sp>
      <p:sp>
        <p:nvSpPr>
          <p:cNvPr id="17" name="Rectangle 16">
            <a:extLst>
              <a:ext uri="{FF2B5EF4-FFF2-40B4-BE49-F238E27FC236}">
                <a16:creationId xmlns:a16="http://schemas.microsoft.com/office/drawing/2014/main" id="{12F5B9EB-1233-4F52-9F96-5064E430FC6A}"/>
              </a:ext>
            </a:extLst>
          </p:cNvPr>
          <p:cNvSpPr/>
          <p:nvPr/>
        </p:nvSpPr>
        <p:spPr>
          <a:xfrm>
            <a:off x="1130438" y="5234114"/>
            <a:ext cx="201335" cy="18032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d</a:t>
            </a:r>
          </a:p>
        </p:txBody>
      </p:sp>
      <p:sp>
        <p:nvSpPr>
          <p:cNvPr id="19" name="Rectangle 18">
            <a:extLst>
              <a:ext uri="{FF2B5EF4-FFF2-40B4-BE49-F238E27FC236}">
                <a16:creationId xmlns:a16="http://schemas.microsoft.com/office/drawing/2014/main" id="{020DF2E3-F53C-45D0-9577-EB5CCD8E0535}"/>
              </a:ext>
            </a:extLst>
          </p:cNvPr>
          <p:cNvSpPr/>
          <p:nvPr/>
        </p:nvSpPr>
        <p:spPr>
          <a:xfrm>
            <a:off x="1400073" y="5234114"/>
            <a:ext cx="201335" cy="18032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d</a:t>
            </a:r>
          </a:p>
        </p:txBody>
      </p:sp>
      <p:sp>
        <p:nvSpPr>
          <p:cNvPr id="21" name="Rectangle 20">
            <a:extLst>
              <a:ext uri="{FF2B5EF4-FFF2-40B4-BE49-F238E27FC236}">
                <a16:creationId xmlns:a16="http://schemas.microsoft.com/office/drawing/2014/main" id="{37F0C92B-59D2-49F9-BFA6-EC09144CD7D0}"/>
              </a:ext>
            </a:extLst>
          </p:cNvPr>
          <p:cNvSpPr/>
          <p:nvPr/>
        </p:nvSpPr>
        <p:spPr>
          <a:xfrm>
            <a:off x="1687373" y="5234114"/>
            <a:ext cx="201335" cy="18032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d</a:t>
            </a:r>
          </a:p>
        </p:txBody>
      </p:sp>
      <p:sp>
        <p:nvSpPr>
          <p:cNvPr id="23" name="Rectangle 22">
            <a:extLst>
              <a:ext uri="{FF2B5EF4-FFF2-40B4-BE49-F238E27FC236}">
                <a16:creationId xmlns:a16="http://schemas.microsoft.com/office/drawing/2014/main" id="{734AA7AB-7519-4BEE-91D4-77FE95B6E46D}"/>
              </a:ext>
            </a:extLst>
          </p:cNvPr>
          <p:cNvSpPr/>
          <p:nvPr/>
        </p:nvSpPr>
        <p:spPr>
          <a:xfrm>
            <a:off x="3563106" y="3428996"/>
            <a:ext cx="406400" cy="45258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P</a:t>
            </a:r>
          </a:p>
        </p:txBody>
      </p:sp>
      <p:sp>
        <p:nvSpPr>
          <p:cNvPr id="25" name="Rectangle 24">
            <a:extLst>
              <a:ext uri="{FF2B5EF4-FFF2-40B4-BE49-F238E27FC236}">
                <a16:creationId xmlns:a16="http://schemas.microsoft.com/office/drawing/2014/main" id="{628E9373-2CD8-413E-B6AB-A1E1D19A7415}"/>
              </a:ext>
            </a:extLst>
          </p:cNvPr>
          <p:cNvSpPr/>
          <p:nvPr/>
        </p:nvSpPr>
        <p:spPr>
          <a:xfrm>
            <a:off x="3209371" y="4331553"/>
            <a:ext cx="406400" cy="45258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c</a:t>
            </a:r>
          </a:p>
        </p:txBody>
      </p:sp>
      <p:sp>
        <p:nvSpPr>
          <p:cNvPr id="27" name="Rectangle 26">
            <a:extLst>
              <a:ext uri="{FF2B5EF4-FFF2-40B4-BE49-F238E27FC236}">
                <a16:creationId xmlns:a16="http://schemas.microsoft.com/office/drawing/2014/main" id="{DF09B8AB-73BF-4A84-8F83-B6D108434B3C}"/>
              </a:ext>
            </a:extLst>
          </p:cNvPr>
          <p:cNvSpPr/>
          <p:nvPr/>
        </p:nvSpPr>
        <p:spPr>
          <a:xfrm>
            <a:off x="3717031" y="4331552"/>
            <a:ext cx="406400" cy="45258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c</a:t>
            </a:r>
          </a:p>
        </p:txBody>
      </p:sp>
      <p:sp>
        <p:nvSpPr>
          <p:cNvPr id="29" name="Rectangle 28">
            <a:extLst>
              <a:ext uri="{FF2B5EF4-FFF2-40B4-BE49-F238E27FC236}">
                <a16:creationId xmlns:a16="http://schemas.microsoft.com/office/drawing/2014/main" id="{84076944-FBDF-43B2-A4B5-37287A713025}"/>
              </a:ext>
            </a:extLst>
          </p:cNvPr>
          <p:cNvSpPr/>
          <p:nvPr/>
        </p:nvSpPr>
        <p:spPr>
          <a:xfrm>
            <a:off x="3246061" y="5057872"/>
            <a:ext cx="201335" cy="18032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d</a:t>
            </a:r>
          </a:p>
        </p:txBody>
      </p:sp>
      <p:sp>
        <p:nvSpPr>
          <p:cNvPr id="31" name="Rectangle 30">
            <a:extLst>
              <a:ext uri="{FF2B5EF4-FFF2-40B4-BE49-F238E27FC236}">
                <a16:creationId xmlns:a16="http://schemas.microsoft.com/office/drawing/2014/main" id="{1AFE7A5E-3A8D-49FD-B9C6-65F5A1B3B3A8}"/>
              </a:ext>
            </a:extLst>
          </p:cNvPr>
          <p:cNvSpPr/>
          <p:nvPr/>
        </p:nvSpPr>
        <p:spPr>
          <a:xfrm>
            <a:off x="3515696" y="5057872"/>
            <a:ext cx="201335" cy="18032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d</a:t>
            </a:r>
          </a:p>
        </p:txBody>
      </p:sp>
      <p:sp>
        <p:nvSpPr>
          <p:cNvPr id="33" name="Rectangle 32">
            <a:extLst>
              <a:ext uri="{FF2B5EF4-FFF2-40B4-BE49-F238E27FC236}">
                <a16:creationId xmlns:a16="http://schemas.microsoft.com/office/drawing/2014/main" id="{0E755BF1-A019-4C55-8937-1FB795B87421}"/>
              </a:ext>
            </a:extLst>
          </p:cNvPr>
          <p:cNvSpPr/>
          <p:nvPr/>
        </p:nvSpPr>
        <p:spPr>
          <a:xfrm>
            <a:off x="3802996" y="5057872"/>
            <a:ext cx="201335" cy="18032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d</a:t>
            </a:r>
          </a:p>
        </p:txBody>
      </p:sp>
      <p:sp>
        <p:nvSpPr>
          <p:cNvPr id="35" name="Rectangle 34">
            <a:extLst>
              <a:ext uri="{FF2B5EF4-FFF2-40B4-BE49-F238E27FC236}">
                <a16:creationId xmlns:a16="http://schemas.microsoft.com/office/drawing/2014/main" id="{A89101CB-792A-4CB3-A4DE-91CCCBCC3F4A}"/>
              </a:ext>
            </a:extLst>
          </p:cNvPr>
          <p:cNvSpPr/>
          <p:nvPr/>
        </p:nvSpPr>
        <p:spPr>
          <a:xfrm>
            <a:off x="4839631" y="3428996"/>
            <a:ext cx="406400" cy="45258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P</a:t>
            </a:r>
          </a:p>
        </p:txBody>
      </p:sp>
      <p:sp>
        <p:nvSpPr>
          <p:cNvPr id="37" name="Rectangle 36">
            <a:extLst>
              <a:ext uri="{FF2B5EF4-FFF2-40B4-BE49-F238E27FC236}">
                <a16:creationId xmlns:a16="http://schemas.microsoft.com/office/drawing/2014/main" id="{0A6D9B88-F055-4DCD-9B41-D46178ED41C7}"/>
              </a:ext>
            </a:extLst>
          </p:cNvPr>
          <p:cNvSpPr/>
          <p:nvPr/>
        </p:nvSpPr>
        <p:spPr>
          <a:xfrm>
            <a:off x="4839631" y="4334603"/>
            <a:ext cx="406400" cy="45258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c</a:t>
            </a:r>
          </a:p>
        </p:txBody>
      </p:sp>
      <p:sp>
        <p:nvSpPr>
          <p:cNvPr id="39" name="TextBox 38">
            <a:extLst>
              <a:ext uri="{FF2B5EF4-FFF2-40B4-BE49-F238E27FC236}">
                <a16:creationId xmlns:a16="http://schemas.microsoft.com/office/drawing/2014/main" id="{D779D003-5DE5-4F88-9D71-1185E0F7DAEF}"/>
              </a:ext>
            </a:extLst>
          </p:cNvPr>
          <p:cNvSpPr txBox="1"/>
          <p:nvPr/>
        </p:nvSpPr>
        <p:spPr>
          <a:xfrm>
            <a:off x="3138653" y="3013213"/>
            <a:ext cx="2300259" cy="369332"/>
          </a:xfrm>
          <a:prstGeom prst="rect">
            <a:avLst/>
          </a:prstGeom>
          <a:noFill/>
        </p:spPr>
        <p:txBody>
          <a:bodyPr wrap="square" rtlCol="0">
            <a:spAutoFit/>
          </a:bodyPr>
          <a:lstStyle/>
          <a:p>
            <a:r>
              <a:rPr lang="en-US" dirty="0"/>
              <a:t>Kit 10001 - Marketing</a:t>
            </a:r>
          </a:p>
        </p:txBody>
      </p:sp>
      <p:sp>
        <p:nvSpPr>
          <p:cNvPr id="41" name="Oval 40">
            <a:extLst>
              <a:ext uri="{FF2B5EF4-FFF2-40B4-BE49-F238E27FC236}">
                <a16:creationId xmlns:a16="http://schemas.microsoft.com/office/drawing/2014/main" id="{CB53F893-268A-43C0-BEB2-52FA418A73C8}"/>
              </a:ext>
            </a:extLst>
          </p:cNvPr>
          <p:cNvSpPr/>
          <p:nvPr/>
        </p:nvSpPr>
        <p:spPr>
          <a:xfrm>
            <a:off x="8075332" y="2415442"/>
            <a:ext cx="2986230" cy="35653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a:extLst>
              <a:ext uri="{FF2B5EF4-FFF2-40B4-BE49-F238E27FC236}">
                <a16:creationId xmlns:a16="http://schemas.microsoft.com/office/drawing/2014/main" id="{1CCA12C2-5A3A-4C01-BE90-3178FA8688E8}"/>
              </a:ext>
            </a:extLst>
          </p:cNvPr>
          <p:cNvSpPr txBox="1"/>
          <p:nvPr/>
        </p:nvSpPr>
        <p:spPr>
          <a:xfrm>
            <a:off x="8714073" y="2812175"/>
            <a:ext cx="1748937" cy="369332"/>
          </a:xfrm>
          <a:prstGeom prst="rect">
            <a:avLst/>
          </a:prstGeom>
          <a:noFill/>
        </p:spPr>
        <p:txBody>
          <a:bodyPr wrap="square" rtlCol="0">
            <a:spAutoFit/>
          </a:bodyPr>
          <a:lstStyle/>
          <a:p>
            <a:r>
              <a:rPr lang="en-US" dirty="0"/>
              <a:t>Kit 10001 -HR</a:t>
            </a:r>
          </a:p>
        </p:txBody>
      </p:sp>
      <p:sp>
        <p:nvSpPr>
          <p:cNvPr id="45" name="Rectangle 44">
            <a:extLst>
              <a:ext uri="{FF2B5EF4-FFF2-40B4-BE49-F238E27FC236}">
                <a16:creationId xmlns:a16="http://schemas.microsoft.com/office/drawing/2014/main" id="{6756ADE9-E213-4939-AE68-C68923EB46A4}"/>
              </a:ext>
            </a:extLst>
          </p:cNvPr>
          <p:cNvSpPr/>
          <p:nvPr/>
        </p:nvSpPr>
        <p:spPr>
          <a:xfrm>
            <a:off x="8240269" y="3844787"/>
            <a:ext cx="406400" cy="4525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t>
            </a:r>
          </a:p>
        </p:txBody>
      </p:sp>
      <p:sp>
        <p:nvSpPr>
          <p:cNvPr id="47" name="Rectangle 46">
            <a:extLst>
              <a:ext uri="{FF2B5EF4-FFF2-40B4-BE49-F238E27FC236}">
                <a16:creationId xmlns:a16="http://schemas.microsoft.com/office/drawing/2014/main" id="{B69E2D8D-17C2-40A2-A250-FF2E0ACD16C1}"/>
              </a:ext>
            </a:extLst>
          </p:cNvPr>
          <p:cNvSpPr/>
          <p:nvPr/>
        </p:nvSpPr>
        <p:spPr>
          <a:xfrm>
            <a:off x="8916610" y="3844786"/>
            <a:ext cx="406400" cy="45258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P</a:t>
            </a:r>
          </a:p>
        </p:txBody>
      </p:sp>
      <p:sp>
        <p:nvSpPr>
          <p:cNvPr id="49" name="Rectangle 48">
            <a:extLst>
              <a:ext uri="{FF2B5EF4-FFF2-40B4-BE49-F238E27FC236}">
                <a16:creationId xmlns:a16="http://schemas.microsoft.com/office/drawing/2014/main" id="{A58B7E9D-B6C2-4848-91EC-E7CFA85D13B9}"/>
              </a:ext>
            </a:extLst>
          </p:cNvPr>
          <p:cNvSpPr/>
          <p:nvPr/>
        </p:nvSpPr>
        <p:spPr>
          <a:xfrm>
            <a:off x="10375824" y="3844790"/>
            <a:ext cx="406400" cy="4525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t>
            </a:r>
          </a:p>
        </p:txBody>
      </p:sp>
      <p:sp>
        <p:nvSpPr>
          <p:cNvPr id="51" name="Rectangle 50">
            <a:extLst>
              <a:ext uri="{FF2B5EF4-FFF2-40B4-BE49-F238E27FC236}">
                <a16:creationId xmlns:a16="http://schemas.microsoft.com/office/drawing/2014/main" id="{5C4303EA-E884-45D3-A428-99B4D53778F7}"/>
              </a:ext>
            </a:extLst>
          </p:cNvPr>
          <p:cNvSpPr/>
          <p:nvPr/>
        </p:nvSpPr>
        <p:spPr>
          <a:xfrm>
            <a:off x="9759214" y="3845125"/>
            <a:ext cx="406400" cy="452581"/>
          </a:xfrm>
          <a:prstGeom prst="rect">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P</a:t>
            </a:r>
          </a:p>
        </p:txBody>
      </p:sp>
      <p:sp>
        <p:nvSpPr>
          <p:cNvPr id="53" name="Rectangle 52">
            <a:extLst>
              <a:ext uri="{FF2B5EF4-FFF2-40B4-BE49-F238E27FC236}">
                <a16:creationId xmlns:a16="http://schemas.microsoft.com/office/drawing/2014/main" id="{69615F78-7C6D-400C-A5DF-374E0CECAE53}"/>
              </a:ext>
            </a:extLst>
          </p:cNvPr>
          <p:cNvSpPr/>
          <p:nvPr/>
        </p:nvSpPr>
        <p:spPr>
          <a:xfrm>
            <a:off x="4288783" y="3428144"/>
            <a:ext cx="406400" cy="452581"/>
          </a:xfrm>
          <a:prstGeom prst="rect">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P</a:t>
            </a:r>
          </a:p>
        </p:txBody>
      </p:sp>
      <p:sp>
        <p:nvSpPr>
          <p:cNvPr id="55" name="Rectangle 54">
            <a:extLst>
              <a:ext uri="{FF2B5EF4-FFF2-40B4-BE49-F238E27FC236}">
                <a16:creationId xmlns:a16="http://schemas.microsoft.com/office/drawing/2014/main" id="{2BBE532C-5EB9-4683-9CE3-CB393B034274}"/>
              </a:ext>
            </a:extLst>
          </p:cNvPr>
          <p:cNvSpPr/>
          <p:nvPr/>
        </p:nvSpPr>
        <p:spPr>
          <a:xfrm>
            <a:off x="4289595" y="4585065"/>
            <a:ext cx="406400" cy="45258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c</a:t>
            </a:r>
          </a:p>
        </p:txBody>
      </p:sp>
      <p:sp>
        <p:nvSpPr>
          <p:cNvPr id="57" name="Rectangle 56">
            <a:extLst>
              <a:ext uri="{FF2B5EF4-FFF2-40B4-BE49-F238E27FC236}">
                <a16:creationId xmlns:a16="http://schemas.microsoft.com/office/drawing/2014/main" id="{68E31991-BB79-4FF5-B409-7D987380860F}"/>
              </a:ext>
            </a:extLst>
          </p:cNvPr>
          <p:cNvSpPr/>
          <p:nvPr/>
        </p:nvSpPr>
        <p:spPr>
          <a:xfrm>
            <a:off x="9759214" y="4686653"/>
            <a:ext cx="406400" cy="45258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c</a:t>
            </a:r>
          </a:p>
        </p:txBody>
      </p:sp>
      <p:sp>
        <p:nvSpPr>
          <p:cNvPr id="59" name="Rectangle 58">
            <a:extLst>
              <a:ext uri="{FF2B5EF4-FFF2-40B4-BE49-F238E27FC236}">
                <a16:creationId xmlns:a16="http://schemas.microsoft.com/office/drawing/2014/main" id="{8BDABBC1-E823-4C2F-A5A7-1CBFB7D754BB}"/>
              </a:ext>
            </a:extLst>
          </p:cNvPr>
          <p:cNvSpPr/>
          <p:nvPr/>
        </p:nvSpPr>
        <p:spPr>
          <a:xfrm>
            <a:off x="8913008" y="4460362"/>
            <a:ext cx="406400" cy="45258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P</a:t>
            </a:r>
          </a:p>
        </p:txBody>
      </p:sp>
      <p:sp>
        <p:nvSpPr>
          <p:cNvPr id="61" name="Rectangle 60">
            <a:extLst>
              <a:ext uri="{FF2B5EF4-FFF2-40B4-BE49-F238E27FC236}">
                <a16:creationId xmlns:a16="http://schemas.microsoft.com/office/drawing/2014/main" id="{D2A70950-569A-4ECC-9882-6D49D2AEC90A}"/>
              </a:ext>
            </a:extLst>
          </p:cNvPr>
          <p:cNvSpPr/>
          <p:nvPr/>
        </p:nvSpPr>
        <p:spPr>
          <a:xfrm>
            <a:off x="8913008" y="5037646"/>
            <a:ext cx="406400" cy="45258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c</a:t>
            </a:r>
          </a:p>
        </p:txBody>
      </p:sp>
      <p:cxnSp>
        <p:nvCxnSpPr>
          <p:cNvPr id="63" name="Straight Arrow Connector 62">
            <a:extLst>
              <a:ext uri="{FF2B5EF4-FFF2-40B4-BE49-F238E27FC236}">
                <a16:creationId xmlns:a16="http://schemas.microsoft.com/office/drawing/2014/main" id="{D56E1516-3542-445B-847B-BDC5EE30423A}"/>
              </a:ext>
            </a:extLst>
          </p:cNvPr>
          <p:cNvCxnSpPr>
            <a:stCxn id="23" idx="2"/>
            <a:endCxn id="25" idx="0"/>
          </p:cNvCxnSpPr>
          <p:nvPr/>
        </p:nvCxnSpPr>
        <p:spPr>
          <a:xfrm flipH="1">
            <a:off x="3412571" y="3881577"/>
            <a:ext cx="353735" cy="44997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083342FF-8936-4DB3-97A6-BF2117713D9A}"/>
              </a:ext>
            </a:extLst>
          </p:cNvPr>
          <p:cNvCxnSpPr>
            <a:cxnSpLocks/>
            <a:stCxn id="23" idx="2"/>
            <a:endCxn id="27" idx="0"/>
          </p:cNvCxnSpPr>
          <p:nvPr/>
        </p:nvCxnSpPr>
        <p:spPr>
          <a:xfrm>
            <a:off x="3766306" y="3881577"/>
            <a:ext cx="153925" cy="44997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59EA5583-D0EB-40E7-9F90-6127C0A074F7}"/>
              </a:ext>
            </a:extLst>
          </p:cNvPr>
          <p:cNvCxnSpPr>
            <a:cxnSpLocks/>
            <a:stCxn id="35" idx="2"/>
            <a:endCxn id="37" idx="0"/>
          </p:cNvCxnSpPr>
          <p:nvPr/>
        </p:nvCxnSpPr>
        <p:spPr>
          <a:xfrm>
            <a:off x="5042831" y="3881577"/>
            <a:ext cx="0" cy="45302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38A6FA69-47D7-4056-8854-E5DEDE43521B}"/>
              </a:ext>
            </a:extLst>
          </p:cNvPr>
          <p:cNvCxnSpPr>
            <a:cxnSpLocks/>
            <a:stCxn id="53" idx="2"/>
            <a:endCxn id="55" idx="0"/>
          </p:cNvCxnSpPr>
          <p:nvPr/>
        </p:nvCxnSpPr>
        <p:spPr>
          <a:xfrm>
            <a:off x="4491983" y="3880725"/>
            <a:ext cx="812" cy="704340"/>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74" name="Oval 73">
            <a:extLst>
              <a:ext uri="{FF2B5EF4-FFF2-40B4-BE49-F238E27FC236}">
                <a16:creationId xmlns:a16="http://schemas.microsoft.com/office/drawing/2014/main" id="{9BFA62D0-E7A0-4B57-ADBA-233B962B82B9}"/>
              </a:ext>
            </a:extLst>
          </p:cNvPr>
          <p:cNvSpPr/>
          <p:nvPr/>
        </p:nvSpPr>
        <p:spPr>
          <a:xfrm>
            <a:off x="5381383" y="159992"/>
            <a:ext cx="2986230" cy="28532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TextBox 75">
            <a:extLst>
              <a:ext uri="{FF2B5EF4-FFF2-40B4-BE49-F238E27FC236}">
                <a16:creationId xmlns:a16="http://schemas.microsoft.com/office/drawing/2014/main" id="{DF532EFE-1EA0-4533-9BAE-B11FE28EF518}"/>
              </a:ext>
            </a:extLst>
          </p:cNvPr>
          <p:cNvSpPr txBox="1"/>
          <p:nvPr/>
        </p:nvSpPr>
        <p:spPr>
          <a:xfrm>
            <a:off x="6020124" y="556725"/>
            <a:ext cx="1748937" cy="369332"/>
          </a:xfrm>
          <a:prstGeom prst="rect">
            <a:avLst/>
          </a:prstGeom>
          <a:noFill/>
        </p:spPr>
        <p:txBody>
          <a:bodyPr wrap="square" rtlCol="0">
            <a:spAutoFit/>
          </a:bodyPr>
          <a:lstStyle/>
          <a:p>
            <a:r>
              <a:rPr lang="en-US" dirty="0"/>
              <a:t>Kit 10003 -Sales</a:t>
            </a:r>
          </a:p>
        </p:txBody>
      </p:sp>
      <p:sp>
        <p:nvSpPr>
          <p:cNvPr id="78" name="Rectangle 77">
            <a:extLst>
              <a:ext uri="{FF2B5EF4-FFF2-40B4-BE49-F238E27FC236}">
                <a16:creationId xmlns:a16="http://schemas.microsoft.com/office/drawing/2014/main" id="{60CDEE47-364D-4425-AD30-C75333D41703}"/>
              </a:ext>
            </a:extLst>
          </p:cNvPr>
          <p:cNvSpPr/>
          <p:nvPr/>
        </p:nvSpPr>
        <p:spPr>
          <a:xfrm>
            <a:off x="5546320" y="1589337"/>
            <a:ext cx="406400" cy="4525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t>
            </a:r>
          </a:p>
        </p:txBody>
      </p:sp>
      <p:sp>
        <p:nvSpPr>
          <p:cNvPr id="82" name="Rectangle 81">
            <a:extLst>
              <a:ext uri="{FF2B5EF4-FFF2-40B4-BE49-F238E27FC236}">
                <a16:creationId xmlns:a16="http://schemas.microsoft.com/office/drawing/2014/main" id="{28B32777-1C2E-4BD8-8DE6-30F7AF81F18C}"/>
              </a:ext>
            </a:extLst>
          </p:cNvPr>
          <p:cNvSpPr/>
          <p:nvPr/>
        </p:nvSpPr>
        <p:spPr>
          <a:xfrm>
            <a:off x="7681875" y="1589340"/>
            <a:ext cx="406400" cy="4525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t>
            </a:r>
          </a:p>
        </p:txBody>
      </p:sp>
      <p:sp>
        <p:nvSpPr>
          <p:cNvPr id="92" name="Rectangle 91">
            <a:extLst>
              <a:ext uri="{FF2B5EF4-FFF2-40B4-BE49-F238E27FC236}">
                <a16:creationId xmlns:a16="http://schemas.microsoft.com/office/drawing/2014/main" id="{CBC9107C-4155-4F46-9FD0-2D877552AC03}"/>
              </a:ext>
            </a:extLst>
          </p:cNvPr>
          <p:cNvSpPr/>
          <p:nvPr/>
        </p:nvSpPr>
        <p:spPr>
          <a:xfrm>
            <a:off x="6099885" y="1224808"/>
            <a:ext cx="406400" cy="4525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t>
            </a:r>
          </a:p>
        </p:txBody>
      </p:sp>
      <p:sp>
        <p:nvSpPr>
          <p:cNvPr id="94" name="Rectangle 93">
            <a:extLst>
              <a:ext uri="{FF2B5EF4-FFF2-40B4-BE49-F238E27FC236}">
                <a16:creationId xmlns:a16="http://schemas.microsoft.com/office/drawing/2014/main" id="{2293F460-5443-4765-94AD-326CDE4C1B77}"/>
              </a:ext>
            </a:extLst>
          </p:cNvPr>
          <p:cNvSpPr/>
          <p:nvPr/>
        </p:nvSpPr>
        <p:spPr>
          <a:xfrm>
            <a:off x="6630748" y="1630029"/>
            <a:ext cx="406400" cy="4525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t>
            </a:r>
          </a:p>
        </p:txBody>
      </p:sp>
      <p:sp>
        <p:nvSpPr>
          <p:cNvPr id="96" name="Rectangle 95">
            <a:extLst>
              <a:ext uri="{FF2B5EF4-FFF2-40B4-BE49-F238E27FC236}">
                <a16:creationId xmlns:a16="http://schemas.microsoft.com/office/drawing/2014/main" id="{0D6D73C6-97F0-4D11-9B12-FB40C0ABE502}"/>
              </a:ext>
            </a:extLst>
          </p:cNvPr>
          <p:cNvSpPr/>
          <p:nvPr/>
        </p:nvSpPr>
        <p:spPr>
          <a:xfrm>
            <a:off x="7139060" y="1224808"/>
            <a:ext cx="406400" cy="4525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t>
            </a:r>
          </a:p>
        </p:txBody>
      </p:sp>
      <p:cxnSp>
        <p:nvCxnSpPr>
          <p:cNvPr id="97" name="Straight Arrow Connector 96">
            <a:extLst>
              <a:ext uri="{FF2B5EF4-FFF2-40B4-BE49-F238E27FC236}">
                <a16:creationId xmlns:a16="http://schemas.microsoft.com/office/drawing/2014/main" id="{C9CC4E1A-5FD0-464A-B354-A5EA1A173D6B}"/>
              </a:ext>
            </a:extLst>
          </p:cNvPr>
          <p:cNvCxnSpPr>
            <a:cxnSpLocks/>
            <a:stCxn id="47" idx="2"/>
            <a:endCxn id="59" idx="0"/>
          </p:cNvCxnSpPr>
          <p:nvPr/>
        </p:nvCxnSpPr>
        <p:spPr>
          <a:xfrm flipH="1">
            <a:off x="9116208" y="4297367"/>
            <a:ext cx="3602" cy="16299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Straight Arrow Connector 99">
            <a:extLst>
              <a:ext uri="{FF2B5EF4-FFF2-40B4-BE49-F238E27FC236}">
                <a16:creationId xmlns:a16="http://schemas.microsoft.com/office/drawing/2014/main" id="{57B4C9CF-D18C-445B-A09A-221D8EBDA5E0}"/>
              </a:ext>
            </a:extLst>
          </p:cNvPr>
          <p:cNvCxnSpPr>
            <a:cxnSpLocks/>
          </p:cNvCxnSpPr>
          <p:nvPr/>
        </p:nvCxnSpPr>
        <p:spPr>
          <a:xfrm flipH="1">
            <a:off x="9116208" y="4894572"/>
            <a:ext cx="3602" cy="16299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9269735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C1696D2-14DC-457E-ACA4-65C9BE46B6C2}"/>
              </a:ext>
            </a:extLst>
          </p:cNvPr>
          <p:cNvPicPr>
            <a:picLocks noChangeAspect="1"/>
          </p:cNvPicPr>
          <p:nvPr/>
        </p:nvPicPr>
        <p:blipFill>
          <a:blip r:embed="rId2"/>
          <a:stretch>
            <a:fillRect/>
          </a:stretch>
        </p:blipFill>
        <p:spPr>
          <a:xfrm>
            <a:off x="0" y="829826"/>
            <a:ext cx="12192000" cy="5198347"/>
          </a:xfrm>
          <a:prstGeom prst="rect">
            <a:avLst/>
          </a:prstGeom>
        </p:spPr>
      </p:pic>
      <p:pic>
        <p:nvPicPr>
          <p:cNvPr id="17" name="Picture 16">
            <a:extLst>
              <a:ext uri="{FF2B5EF4-FFF2-40B4-BE49-F238E27FC236}">
                <a16:creationId xmlns:a16="http://schemas.microsoft.com/office/drawing/2014/main" id="{CC2C6209-03B1-4AFE-A8D9-9AD7AD674917}"/>
              </a:ext>
            </a:extLst>
          </p:cNvPr>
          <p:cNvPicPr>
            <a:picLocks noChangeAspect="1"/>
          </p:cNvPicPr>
          <p:nvPr/>
        </p:nvPicPr>
        <p:blipFill>
          <a:blip r:embed="rId3"/>
          <a:stretch>
            <a:fillRect/>
          </a:stretch>
        </p:blipFill>
        <p:spPr>
          <a:xfrm>
            <a:off x="2017534" y="4293093"/>
            <a:ext cx="7126987" cy="1525698"/>
          </a:xfrm>
          <a:prstGeom prst="rect">
            <a:avLst/>
          </a:prstGeom>
          <a:ln>
            <a:solidFill>
              <a:schemeClr val="accent1"/>
            </a:solidFill>
          </a:ln>
        </p:spPr>
      </p:pic>
      <p:sp>
        <p:nvSpPr>
          <p:cNvPr id="18" name="Rectangle 17">
            <a:extLst>
              <a:ext uri="{FF2B5EF4-FFF2-40B4-BE49-F238E27FC236}">
                <a16:creationId xmlns:a16="http://schemas.microsoft.com/office/drawing/2014/main" id="{C7CDCC56-4799-4108-805E-F39FFF30C43D}"/>
              </a:ext>
            </a:extLst>
          </p:cNvPr>
          <p:cNvSpPr/>
          <p:nvPr/>
        </p:nvSpPr>
        <p:spPr>
          <a:xfrm>
            <a:off x="5032695" y="2113683"/>
            <a:ext cx="6997118" cy="15256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100" dirty="0">
              <a:solidFill>
                <a:schemeClr val="tx1"/>
              </a:solidFill>
            </a:endParaRPr>
          </a:p>
        </p:txBody>
      </p:sp>
      <p:sp>
        <p:nvSpPr>
          <p:cNvPr id="8" name="Rectangle 7">
            <a:extLst>
              <a:ext uri="{FF2B5EF4-FFF2-40B4-BE49-F238E27FC236}">
                <a16:creationId xmlns:a16="http://schemas.microsoft.com/office/drawing/2014/main" id="{EA124339-A143-47B4-B02F-3B4AC9975BAE}"/>
              </a:ext>
            </a:extLst>
          </p:cNvPr>
          <p:cNvSpPr/>
          <p:nvPr/>
        </p:nvSpPr>
        <p:spPr>
          <a:xfrm>
            <a:off x="5236128" y="2600587"/>
            <a:ext cx="1518408" cy="2181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Filename</a:t>
            </a:r>
            <a:endParaRPr lang="en-US" dirty="0"/>
          </a:p>
        </p:txBody>
      </p:sp>
      <p:sp>
        <p:nvSpPr>
          <p:cNvPr id="9" name="Rectangle 8">
            <a:extLst>
              <a:ext uri="{FF2B5EF4-FFF2-40B4-BE49-F238E27FC236}">
                <a16:creationId xmlns:a16="http://schemas.microsoft.com/office/drawing/2014/main" id="{1AA44BDD-0BB3-4C20-9E11-26C923495753}"/>
              </a:ext>
            </a:extLst>
          </p:cNvPr>
          <p:cNvSpPr/>
          <p:nvPr/>
        </p:nvSpPr>
        <p:spPr>
          <a:xfrm>
            <a:off x="6754536" y="2600587"/>
            <a:ext cx="1947644" cy="218114"/>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rPr>
              <a:t>Demo1-short.docx</a:t>
            </a:r>
          </a:p>
        </p:txBody>
      </p:sp>
      <p:cxnSp>
        <p:nvCxnSpPr>
          <p:cNvPr id="13" name="Straight Arrow Connector 12">
            <a:extLst>
              <a:ext uri="{FF2B5EF4-FFF2-40B4-BE49-F238E27FC236}">
                <a16:creationId xmlns:a16="http://schemas.microsoft.com/office/drawing/2014/main" id="{019A34EE-6CA5-4085-9404-BE562CC1E408}"/>
              </a:ext>
            </a:extLst>
          </p:cNvPr>
          <p:cNvCxnSpPr>
            <a:cxnSpLocks/>
            <a:endCxn id="17" idx="0"/>
          </p:cNvCxnSpPr>
          <p:nvPr/>
        </p:nvCxnSpPr>
        <p:spPr>
          <a:xfrm flipH="1">
            <a:off x="5581028" y="2818701"/>
            <a:ext cx="1583170" cy="14743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B0D4EED7-964A-46FC-9BE3-5D924A0B03B6}"/>
              </a:ext>
            </a:extLst>
          </p:cNvPr>
          <p:cNvSpPr/>
          <p:nvPr/>
        </p:nvSpPr>
        <p:spPr>
          <a:xfrm>
            <a:off x="10457850" y="4979815"/>
            <a:ext cx="554227" cy="21189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t>View</a:t>
            </a:r>
            <a:endParaRPr lang="en-US" sz="800" dirty="0"/>
          </a:p>
        </p:txBody>
      </p:sp>
      <p:pic>
        <p:nvPicPr>
          <p:cNvPr id="11" name="Picture 10">
            <a:extLst>
              <a:ext uri="{FF2B5EF4-FFF2-40B4-BE49-F238E27FC236}">
                <a16:creationId xmlns:a16="http://schemas.microsoft.com/office/drawing/2014/main" id="{6A3E3303-C061-492C-B516-5E14668F0EA2}"/>
              </a:ext>
            </a:extLst>
          </p:cNvPr>
          <p:cNvPicPr>
            <a:picLocks noChangeAspect="1"/>
          </p:cNvPicPr>
          <p:nvPr/>
        </p:nvPicPr>
        <p:blipFill>
          <a:blip r:embed="rId4"/>
          <a:stretch>
            <a:fillRect/>
          </a:stretch>
        </p:blipFill>
        <p:spPr>
          <a:xfrm>
            <a:off x="8423852" y="2600587"/>
            <a:ext cx="252553" cy="218114"/>
          </a:xfrm>
          <a:prstGeom prst="rect">
            <a:avLst/>
          </a:prstGeom>
        </p:spPr>
      </p:pic>
      <p:sp>
        <p:nvSpPr>
          <p:cNvPr id="32" name="Rectangle 31">
            <a:extLst>
              <a:ext uri="{FF2B5EF4-FFF2-40B4-BE49-F238E27FC236}">
                <a16:creationId xmlns:a16="http://schemas.microsoft.com/office/drawing/2014/main" id="{CA0F8F48-5E09-4496-B7D0-E88EBA69A2B9}"/>
              </a:ext>
            </a:extLst>
          </p:cNvPr>
          <p:cNvSpPr/>
          <p:nvPr/>
        </p:nvSpPr>
        <p:spPr>
          <a:xfrm>
            <a:off x="5388528" y="2752987"/>
            <a:ext cx="1518408" cy="2181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Template</a:t>
            </a:r>
            <a:endParaRPr lang="en-US" dirty="0"/>
          </a:p>
        </p:txBody>
      </p:sp>
      <p:sp>
        <p:nvSpPr>
          <p:cNvPr id="33" name="Rectangle 32">
            <a:extLst>
              <a:ext uri="{FF2B5EF4-FFF2-40B4-BE49-F238E27FC236}">
                <a16:creationId xmlns:a16="http://schemas.microsoft.com/office/drawing/2014/main" id="{935FFF0E-4BB1-4B8E-A4D2-70B011A0286C}"/>
              </a:ext>
            </a:extLst>
          </p:cNvPr>
          <p:cNvSpPr/>
          <p:nvPr/>
        </p:nvSpPr>
        <p:spPr>
          <a:xfrm>
            <a:off x="5540928" y="2905387"/>
            <a:ext cx="1518408" cy="2181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Metadata</a:t>
            </a:r>
            <a:endParaRPr lang="en-US" dirty="0"/>
          </a:p>
        </p:txBody>
      </p:sp>
      <p:cxnSp>
        <p:nvCxnSpPr>
          <p:cNvPr id="35" name="Straight Arrow Connector 34">
            <a:extLst>
              <a:ext uri="{FF2B5EF4-FFF2-40B4-BE49-F238E27FC236}">
                <a16:creationId xmlns:a16="http://schemas.microsoft.com/office/drawing/2014/main" id="{85DF2417-5A52-448C-84D7-3702D932525B}"/>
              </a:ext>
            </a:extLst>
          </p:cNvPr>
          <p:cNvCxnSpPr>
            <a:cxnSpLocks/>
            <a:stCxn id="26" idx="0"/>
          </p:cNvCxnSpPr>
          <p:nvPr/>
        </p:nvCxnSpPr>
        <p:spPr>
          <a:xfrm flipH="1" flipV="1">
            <a:off x="8336254" y="2600587"/>
            <a:ext cx="2398710" cy="23792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25BBD353-F6E6-46CF-83E6-F48D6D6DD3A7}"/>
              </a:ext>
            </a:extLst>
          </p:cNvPr>
          <p:cNvPicPr>
            <a:picLocks noChangeAspect="1"/>
          </p:cNvPicPr>
          <p:nvPr/>
        </p:nvPicPr>
        <p:blipFill>
          <a:blip r:embed="rId5"/>
          <a:stretch>
            <a:fillRect/>
          </a:stretch>
        </p:blipFill>
        <p:spPr>
          <a:xfrm>
            <a:off x="1943289" y="1468346"/>
            <a:ext cx="8858648" cy="4486901"/>
          </a:xfrm>
          <a:prstGeom prst="rect">
            <a:avLst/>
          </a:prstGeom>
          <a:ln>
            <a:solidFill>
              <a:schemeClr val="bg1">
                <a:lumMod val="50000"/>
              </a:schemeClr>
            </a:solidFill>
          </a:ln>
        </p:spPr>
      </p:pic>
      <p:sp>
        <p:nvSpPr>
          <p:cNvPr id="7" name="Rectangle 6">
            <a:extLst>
              <a:ext uri="{FF2B5EF4-FFF2-40B4-BE49-F238E27FC236}">
                <a16:creationId xmlns:a16="http://schemas.microsoft.com/office/drawing/2014/main" id="{AA7D15C5-2731-4874-9F74-590CFA17D864}"/>
              </a:ext>
            </a:extLst>
          </p:cNvPr>
          <p:cNvSpPr/>
          <p:nvPr/>
        </p:nvSpPr>
        <p:spPr>
          <a:xfrm>
            <a:off x="1943289" y="5922073"/>
            <a:ext cx="8945218" cy="395877"/>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2601E5A7-E13B-409B-85F7-ED4893575862}"/>
              </a:ext>
            </a:extLst>
          </p:cNvPr>
          <p:cNvSpPr/>
          <p:nvPr/>
        </p:nvSpPr>
        <p:spPr>
          <a:xfrm>
            <a:off x="7059336" y="5972231"/>
            <a:ext cx="751665" cy="30832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Download</a:t>
            </a:r>
            <a:endParaRPr lang="en-US" sz="800" dirty="0"/>
          </a:p>
        </p:txBody>
      </p:sp>
      <p:sp>
        <p:nvSpPr>
          <p:cNvPr id="30" name="Rectangle 29">
            <a:extLst>
              <a:ext uri="{FF2B5EF4-FFF2-40B4-BE49-F238E27FC236}">
                <a16:creationId xmlns:a16="http://schemas.microsoft.com/office/drawing/2014/main" id="{56C388E2-F09F-4C02-9EDA-7DC51D14B30E}"/>
              </a:ext>
            </a:extLst>
          </p:cNvPr>
          <p:cNvSpPr/>
          <p:nvPr/>
        </p:nvSpPr>
        <p:spPr>
          <a:xfrm>
            <a:off x="9771108" y="5968011"/>
            <a:ext cx="646803" cy="295559"/>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Delete</a:t>
            </a:r>
            <a:endParaRPr lang="en-US" sz="800" dirty="0"/>
          </a:p>
        </p:txBody>
      </p:sp>
      <p:sp>
        <p:nvSpPr>
          <p:cNvPr id="36" name="Rectangle 35">
            <a:extLst>
              <a:ext uri="{FF2B5EF4-FFF2-40B4-BE49-F238E27FC236}">
                <a16:creationId xmlns:a16="http://schemas.microsoft.com/office/drawing/2014/main" id="{6F883967-3E9F-4D23-AD0B-E2D5927A931E}"/>
              </a:ext>
            </a:extLst>
          </p:cNvPr>
          <p:cNvSpPr/>
          <p:nvPr/>
        </p:nvSpPr>
        <p:spPr>
          <a:xfrm>
            <a:off x="5213902" y="5981063"/>
            <a:ext cx="1438165" cy="30832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Close Preview Window</a:t>
            </a:r>
            <a:endParaRPr lang="en-US" sz="1000" dirty="0"/>
          </a:p>
        </p:txBody>
      </p:sp>
      <p:sp>
        <p:nvSpPr>
          <p:cNvPr id="34" name="TextBox 33">
            <a:extLst>
              <a:ext uri="{FF2B5EF4-FFF2-40B4-BE49-F238E27FC236}">
                <a16:creationId xmlns:a16="http://schemas.microsoft.com/office/drawing/2014/main" id="{C275A9F3-BA03-4F09-A4BF-3A1F15B52E74}"/>
              </a:ext>
            </a:extLst>
          </p:cNvPr>
          <p:cNvSpPr txBox="1"/>
          <p:nvPr/>
        </p:nvSpPr>
        <p:spPr>
          <a:xfrm>
            <a:off x="7607669" y="184117"/>
            <a:ext cx="4468483" cy="2123658"/>
          </a:xfrm>
          <a:prstGeom prst="rect">
            <a:avLst/>
          </a:prstGeom>
          <a:solidFill>
            <a:schemeClr val="bg1">
              <a:lumMod val="85000"/>
            </a:schemeClr>
          </a:solidFill>
          <a:ln>
            <a:solidFill>
              <a:schemeClr val="bg1">
                <a:lumMod val="75000"/>
              </a:schemeClr>
            </a:solidFill>
          </a:ln>
        </p:spPr>
        <p:txBody>
          <a:bodyPr wrap="square" rtlCol="0">
            <a:spAutoFit/>
          </a:bodyPr>
          <a:lstStyle/>
          <a:p>
            <a:r>
              <a:rPr lang="en-US" sz="1100" dirty="0"/>
              <a:t>Clicking View will show file in viewing mode (almost like a preview window popping up). That window can then have another button for download. </a:t>
            </a:r>
          </a:p>
          <a:p>
            <a:endParaRPr lang="en-US" sz="1100" dirty="0"/>
          </a:p>
          <a:p>
            <a:r>
              <a:rPr lang="en-US" sz="1100" dirty="0"/>
              <a:t>So overall workflow is :</a:t>
            </a:r>
          </a:p>
          <a:p>
            <a:pPr marL="228600" indent="-228600">
              <a:buAutoNum type="arabicPeriod"/>
            </a:pPr>
            <a:r>
              <a:rPr lang="en-US" sz="1100" dirty="0"/>
              <a:t>User clicks Search</a:t>
            </a:r>
          </a:p>
          <a:p>
            <a:pPr marL="228600" indent="-228600">
              <a:buAutoNum type="arabicPeriod"/>
            </a:pPr>
            <a:r>
              <a:rPr lang="en-US" sz="1100" dirty="0"/>
              <a:t>User selects Filename  or Template or Metadata from search bar</a:t>
            </a:r>
          </a:p>
          <a:p>
            <a:pPr marL="228600" indent="-228600">
              <a:buAutoNum type="arabicPeriod"/>
            </a:pPr>
            <a:r>
              <a:rPr lang="en-US" sz="1100" dirty="0"/>
              <a:t>User enters Filename or template name or metadata to search</a:t>
            </a:r>
          </a:p>
          <a:p>
            <a:pPr marL="228600" indent="-228600">
              <a:buAutoNum type="arabicPeriod"/>
            </a:pPr>
            <a:r>
              <a:rPr lang="en-US" sz="1100" dirty="0"/>
              <a:t>Search results show up </a:t>
            </a:r>
          </a:p>
          <a:p>
            <a:pPr marL="228600" indent="-228600">
              <a:buAutoNum type="arabicPeriod"/>
            </a:pPr>
            <a:r>
              <a:rPr lang="en-US" sz="1100" dirty="0"/>
              <a:t>If they want to preview to check if that’s the correct document, they will use VIEW button,</a:t>
            </a:r>
          </a:p>
          <a:p>
            <a:pPr marL="228600" indent="-228600">
              <a:buAutoNum type="arabicPeriod"/>
            </a:pPr>
            <a:r>
              <a:rPr lang="en-US" sz="1100" dirty="0"/>
              <a:t>If correct document, within the preview window, there will be a download button.</a:t>
            </a:r>
          </a:p>
        </p:txBody>
      </p:sp>
      <p:sp>
        <p:nvSpPr>
          <p:cNvPr id="37" name="Rectangle 36">
            <a:extLst>
              <a:ext uri="{FF2B5EF4-FFF2-40B4-BE49-F238E27FC236}">
                <a16:creationId xmlns:a16="http://schemas.microsoft.com/office/drawing/2014/main" id="{08C37259-725E-4287-AA71-0C5F8BD81883}"/>
              </a:ext>
            </a:extLst>
          </p:cNvPr>
          <p:cNvSpPr/>
          <p:nvPr/>
        </p:nvSpPr>
        <p:spPr>
          <a:xfrm>
            <a:off x="2208675" y="5981063"/>
            <a:ext cx="2824020" cy="288888"/>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Showing:  CA-1-demo1.short.docx</a:t>
            </a:r>
            <a:endParaRPr lang="en-US" sz="1000" dirty="0"/>
          </a:p>
        </p:txBody>
      </p:sp>
      <p:sp>
        <p:nvSpPr>
          <p:cNvPr id="10" name="TextBox 9">
            <a:extLst>
              <a:ext uri="{FF2B5EF4-FFF2-40B4-BE49-F238E27FC236}">
                <a16:creationId xmlns:a16="http://schemas.microsoft.com/office/drawing/2014/main" id="{4DF2591C-7E3F-4FDB-B326-77C961FBA7D2}"/>
              </a:ext>
            </a:extLst>
          </p:cNvPr>
          <p:cNvSpPr txBox="1"/>
          <p:nvPr/>
        </p:nvSpPr>
        <p:spPr>
          <a:xfrm>
            <a:off x="675861" y="184117"/>
            <a:ext cx="5274365" cy="369332"/>
          </a:xfrm>
          <a:prstGeom prst="rect">
            <a:avLst/>
          </a:prstGeom>
          <a:noFill/>
        </p:spPr>
        <p:txBody>
          <a:bodyPr wrap="square" rtlCol="0">
            <a:spAutoFit/>
          </a:bodyPr>
          <a:lstStyle/>
          <a:p>
            <a:r>
              <a:rPr lang="en-US" dirty="0"/>
              <a:t>VIEW FUNCTIONALITY AFTER SEARCH</a:t>
            </a:r>
          </a:p>
        </p:txBody>
      </p:sp>
    </p:spTree>
    <p:extLst>
      <p:ext uri="{BB962C8B-B14F-4D97-AF65-F5344CB8AC3E}">
        <p14:creationId xmlns:p14="http://schemas.microsoft.com/office/powerpoint/2010/main" val="11991232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extBox 33">
            <a:extLst>
              <a:ext uri="{FF2B5EF4-FFF2-40B4-BE49-F238E27FC236}">
                <a16:creationId xmlns:a16="http://schemas.microsoft.com/office/drawing/2014/main" id="{C275A9F3-BA03-4F09-A4BF-3A1F15B52E74}"/>
              </a:ext>
            </a:extLst>
          </p:cNvPr>
          <p:cNvSpPr txBox="1"/>
          <p:nvPr/>
        </p:nvSpPr>
        <p:spPr>
          <a:xfrm>
            <a:off x="9936059" y="1474618"/>
            <a:ext cx="2246154" cy="3308598"/>
          </a:xfrm>
          <a:prstGeom prst="rect">
            <a:avLst/>
          </a:prstGeom>
          <a:noFill/>
          <a:ln>
            <a:solidFill>
              <a:schemeClr val="bg1">
                <a:lumMod val="75000"/>
              </a:schemeClr>
            </a:solidFill>
          </a:ln>
        </p:spPr>
        <p:txBody>
          <a:bodyPr wrap="square" rtlCol="0">
            <a:spAutoFit/>
          </a:bodyPr>
          <a:lstStyle/>
          <a:p>
            <a:r>
              <a:rPr lang="en-US" sz="1100" dirty="0"/>
              <a:t>Clicking METADATA search should allow for two fields that need input.</a:t>
            </a:r>
          </a:p>
          <a:p>
            <a:endParaRPr lang="en-US" sz="1100" dirty="0"/>
          </a:p>
          <a:p>
            <a:pPr marL="228600" indent="-228600">
              <a:buAutoNum type="arabicPeriod"/>
            </a:pPr>
            <a:r>
              <a:rPr lang="en-US" sz="1100" dirty="0"/>
              <a:t>The Metadata variable and</a:t>
            </a:r>
          </a:p>
          <a:p>
            <a:pPr marL="228600" indent="-228600">
              <a:buAutoNum type="arabicPeriod"/>
            </a:pPr>
            <a:r>
              <a:rPr lang="en-US" sz="1100" dirty="0"/>
              <a:t>The Metadata value</a:t>
            </a:r>
          </a:p>
          <a:p>
            <a:pPr marL="228600" indent="-228600">
              <a:buAutoNum type="arabicPeriod"/>
            </a:pPr>
            <a:r>
              <a:rPr lang="en-US" sz="1100" dirty="0"/>
              <a:t>Also the third item should be the Boolean operator.</a:t>
            </a:r>
          </a:p>
          <a:p>
            <a:endParaRPr lang="en-US" sz="1100" dirty="0"/>
          </a:p>
          <a:p>
            <a:endParaRPr lang="en-US" sz="1100" dirty="0"/>
          </a:p>
          <a:p>
            <a:r>
              <a:rPr lang="en-US" sz="1100" dirty="0"/>
              <a:t>The displayed output shows the clause/provision where the metadata value appears, along with document name and id where it appears.</a:t>
            </a:r>
          </a:p>
          <a:p>
            <a:endParaRPr lang="en-US" sz="1100" dirty="0"/>
          </a:p>
          <a:p>
            <a:r>
              <a:rPr lang="en-US" sz="1100" dirty="0"/>
              <a:t>Give option to VIEW the document similar to the PREVIEW mode in the basic document search </a:t>
            </a:r>
            <a:r>
              <a:rPr lang="en-US" sz="1100" dirty="0" err="1"/>
              <a:t>funciton</a:t>
            </a:r>
            <a:r>
              <a:rPr lang="en-US" sz="1100" dirty="0"/>
              <a:t>.</a:t>
            </a:r>
          </a:p>
          <a:p>
            <a:endParaRPr lang="en-US" sz="1100" dirty="0"/>
          </a:p>
        </p:txBody>
      </p:sp>
      <p:pic>
        <p:nvPicPr>
          <p:cNvPr id="4" name="Picture 3">
            <a:extLst>
              <a:ext uri="{FF2B5EF4-FFF2-40B4-BE49-F238E27FC236}">
                <a16:creationId xmlns:a16="http://schemas.microsoft.com/office/drawing/2014/main" id="{9C1696D2-14DC-457E-ACA4-65C9BE46B6C2}"/>
              </a:ext>
            </a:extLst>
          </p:cNvPr>
          <p:cNvPicPr>
            <a:picLocks noChangeAspect="1"/>
          </p:cNvPicPr>
          <p:nvPr/>
        </p:nvPicPr>
        <p:blipFill>
          <a:blip r:embed="rId2"/>
          <a:stretch>
            <a:fillRect/>
          </a:stretch>
        </p:blipFill>
        <p:spPr>
          <a:xfrm>
            <a:off x="0" y="829826"/>
            <a:ext cx="12192000" cy="5198347"/>
          </a:xfrm>
          <a:prstGeom prst="rect">
            <a:avLst/>
          </a:prstGeom>
        </p:spPr>
      </p:pic>
      <p:sp>
        <p:nvSpPr>
          <p:cNvPr id="39" name="Rectangle 38">
            <a:extLst>
              <a:ext uri="{FF2B5EF4-FFF2-40B4-BE49-F238E27FC236}">
                <a16:creationId xmlns:a16="http://schemas.microsoft.com/office/drawing/2014/main" id="{FF8114B4-8E8D-46A1-A487-450A406E4B29}"/>
              </a:ext>
            </a:extLst>
          </p:cNvPr>
          <p:cNvSpPr/>
          <p:nvPr/>
        </p:nvSpPr>
        <p:spPr>
          <a:xfrm>
            <a:off x="391226" y="4312013"/>
            <a:ext cx="10899625" cy="1506777"/>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rPr>
              <a:t>Preamble para</a:t>
            </a:r>
          </a:p>
        </p:txBody>
      </p:sp>
      <p:pic>
        <p:nvPicPr>
          <p:cNvPr id="17" name="Picture 16">
            <a:extLst>
              <a:ext uri="{FF2B5EF4-FFF2-40B4-BE49-F238E27FC236}">
                <a16:creationId xmlns:a16="http://schemas.microsoft.com/office/drawing/2014/main" id="{CC2C6209-03B1-4AFE-A8D9-9AD7AD674917}"/>
              </a:ext>
            </a:extLst>
          </p:cNvPr>
          <p:cNvPicPr>
            <a:picLocks noChangeAspect="1"/>
          </p:cNvPicPr>
          <p:nvPr/>
        </p:nvPicPr>
        <p:blipFill>
          <a:blip r:embed="rId3"/>
          <a:stretch>
            <a:fillRect/>
          </a:stretch>
        </p:blipFill>
        <p:spPr>
          <a:xfrm>
            <a:off x="2017534" y="4293093"/>
            <a:ext cx="7126987" cy="1525698"/>
          </a:xfrm>
          <a:prstGeom prst="rect">
            <a:avLst/>
          </a:prstGeom>
          <a:ln>
            <a:solidFill>
              <a:schemeClr val="accent1"/>
            </a:solidFill>
          </a:ln>
        </p:spPr>
      </p:pic>
      <p:sp>
        <p:nvSpPr>
          <p:cNvPr id="18" name="Rectangle 17">
            <a:extLst>
              <a:ext uri="{FF2B5EF4-FFF2-40B4-BE49-F238E27FC236}">
                <a16:creationId xmlns:a16="http://schemas.microsoft.com/office/drawing/2014/main" id="{C7CDCC56-4799-4108-805E-F39FFF30C43D}"/>
              </a:ext>
            </a:extLst>
          </p:cNvPr>
          <p:cNvSpPr/>
          <p:nvPr/>
        </p:nvSpPr>
        <p:spPr>
          <a:xfrm>
            <a:off x="5032695" y="2113683"/>
            <a:ext cx="6997118" cy="15256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b="1"/>
              <a:t>METADATA SEARCH</a:t>
            </a:r>
            <a:endParaRPr lang="en-US" sz="1100" dirty="0">
              <a:solidFill>
                <a:schemeClr val="tx1"/>
              </a:solidFill>
            </a:endParaRPr>
          </a:p>
        </p:txBody>
      </p:sp>
      <p:sp>
        <p:nvSpPr>
          <p:cNvPr id="9" name="Rectangle 8">
            <a:extLst>
              <a:ext uri="{FF2B5EF4-FFF2-40B4-BE49-F238E27FC236}">
                <a16:creationId xmlns:a16="http://schemas.microsoft.com/office/drawing/2014/main" id="{1AA44BDD-0BB3-4C20-9E11-26C923495753}"/>
              </a:ext>
            </a:extLst>
          </p:cNvPr>
          <p:cNvSpPr/>
          <p:nvPr/>
        </p:nvSpPr>
        <p:spPr>
          <a:xfrm>
            <a:off x="6754536" y="2600587"/>
            <a:ext cx="1316038" cy="218114"/>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err="1">
                <a:solidFill>
                  <a:schemeClr val="tx1"/>
                </a:solidFill>
              </a:rPr>
              <a:t>Partyname</a:t>
            </a:r>
            <a:endParaRPr lang="en-US" sz="1100" dirty="0">
              <a:solidFill>
                <a:schemeClr val="tx1"/>
              </a:solidFill>
            </a:endParaRPr>
          </a:p>
        </p:txBody>
      </p:sp>
      <p:cxnSp>
        <p:nvCxnSpPr>
          <p:cNvPr id="13" name="Straight Arrow Connector 12">
            <a:extLst>
              <a:ext uri="{FF2B5EF4-FFF2-40B4-BE49-F238E27FC236}">
                <a16:creationId xmlns:a16="http://schemas.microsoft.com/office/drawing/2014/main" id="{019A34EE-6CA5-4085-9404-BE562CC1E408}"/>
              </a:ext>
            </a:extLst>
          </p:cNvPr>
          <p:cNvCxnSpPr>
            <a:cxnSpLocks/>
            <a:endCxn id="17" idx="0"/>
          </p:cNvCxnSpPr>
          <p:nvPr/>
        </p:nvCxnSpPr>
        <p:spPr>
          <a:xfrm flipH="1">
            <a:off x="5581028" y="2818701"/>
            <a:ext cx="1583170" cy="14743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2601E5A7-E13B-409B-85F7-ED4893575862}"/>
              </a:ext>
            </a:extLst>
          </p:cNvPr>
          <p:cNvSpPr/>
          <p:nvPr/>
        </p:nvSpPr>
        <p:spPr>
          <a:xfrm>
            <a:off x="9247178" y="4980450"/>
            <a:ext cx="554227" cy="21189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t>Download</a:t>
            </a:r>
            <a:endParaRPr lang="en-US" sz="800" dirty="0"/>
          </a:p>
        </p:txBody>
      </p:sp>
      <p:sp>
        <p:nvSpPr>
          <p:cNvPr id="25" name="Rectangle 24">
            <a:extLst>
              <a:ext uri="{FF2B5EF4-FFF2-40B4-BE49-F238E27FC236}">
                <a16:creationId xmlns:a16="http://schemas.microsoft.com/office/drawing/2014/main" id="{2FE0958E-8D3D-4E2B-8BFE-59928955664D}"/>
              </a:ext>
            </a:extLst>
          </p:cNvPr>
          <p:cNvSpPr/>
          <p:nvPr/>
        </p:nvSpPr>
        <p:spPr>
          <a:xfrm>
            <a:off x="9842661" y="4980450"/>
            <a:ext cx="554227" cy="21189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t>Delete</a:t>
            </a:r>
            <a:endParaRPr lang="en-US" sz="800" dirty="0"/>
          </a:p>
        </p:txBody>
      </p:sp>
      <p:sp>
        <p:nvSpPr>
          <p:cNvPr id="26" name="Rectangle 25">
            <a:extLst>
              <a:ext uri="{FF2B5EF4-FFF2-40B4-BE49-F238E27FC236}">
                <a16:creationId xmlns:a16="http://schemas.microsoft.com/office/drawing/2014/main" id="{B0D4EED7-964A-46FC-9BE3-5D924A0B03B6}"/>
              </a:ext>
            </a:extLst>
          </p:cNvPr>
          <p:cNvSpPr/>
          <p:nvPr/>
        </p:nvSpPr>
        <p:spPr>
          <a:xfrm>
            <a:off x="10457850" y="4979815"/>
            <a:ext cx="554227" cy="21189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t>View</a:t>
            </a:r>
            <a:endParaRPr lang="en-US" sz="800" dirty="0"/>
          </a:p>
        </p:txBody>
      </p:sp>
      <p:sp>
        <p:nvSpPr>
          <p:cNvPr id="27" name="Rectangle 26">
            <a:extLst>
              <a:ext uri="{FF2B5EF4-FFF2-40B4-BE49-F238E27FC236}">
                <a16:creationId xmlns:a16="http://schemas.microsoft.com/office/drawing/2014/main" id="{8B89FFDD-CE08-455F-B7E1-3705731C86D7}"/>
              </a:ext>
            </a:extLst>
          </p:cNvPr>
          <p:cNvSpPr/>
          <p:nvPr/>
        </p:nvSpPr>
        <p:spPr>
          <a:xfrm>
            <a:off x="9249553" y="5526361"/>
            <a:ext cx="554227" cy="21189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t>Download</a:t>
            </a:r>
            <a:endParaRPr lang="en-US" sz="800" dirty="0"/>
          </a:p>
        </p:txBody>
      </p:sp>
      <p:sp>
        <p:nvSpPr>
          <p:cNvPr id="28" name="Rectangle 27">
            <a:extLst>
              <a:ext uri="{FF2B5EF4-FFF2-40B4-BE49-F238E27FC236}">
                <a16:creationId xmlns:a16="http://schemas.microsoft.com/office/drawing/2014/main" id="{999132DF-B7A7-4DA6-9458-A09460490F6A}"/>
              </a:ext>
            </a:extLst>
          </p:cNvPr>
          <p:cNvSpPr/>
          <p:nvPr/>
        </p:nvSpPr>
        <p:spPr>
          <a:xfrm>
            <a:off x="9845036" y="5526361"/>
            <a:ext cx="554227" cy="21189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t>Delete</a:t>
            </a:r>
            <a:endParaRPr lang="en-US" sz="800" dirty="0"/>
          </a:p>
        </p:txBody>
      </p:sp>
      <p:sp>
        <p:nvSpPr>
          <p:cNvPr id="29" name="Rectangle 28">
            <a:extLst>
              <a:ext uri="{FF2B5EF4-FFF2-40B4-BE49-F238E27FC236}">
                <a16:creationId xmlns:a16="http://schemas.microsoft.com/office/drawing/2014/main" id="{E917D4AB-5CA9-4E4C-8CEE-180524DFCE4C}"/>
              </a:ext>
            </a:extLst>
          </p:cNvPr>
          <p:cNvSpPr/>
          <p:nvPr/>
        </p:nvSpPr>
        <p:spPr>
          <a:xfrm>
            <a:off x="10460225" y="5525726"/>
            <a:ext cx="554227" cy="21189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t>View</a:t>
            </a:r>
            <a:endParaRPr lang="en-US" sz="800" dirty="0"/>
          </a:p>
        </p:txBody>
      </p:sp>
      <p:pic>
        <p:nvPicPr>
          <p:cNvPr id="11" name="Picture 10">
            <a:extLst>
              <a:ext uri="{FF2B5EF4-FFF2-40B4-BE49-F238E27FC236}">
                <a16:creationId xmlns:a16="http://schemas.microsoft.com/office/drawing/2014/main" id="{6A3E3303-C061-492C-B516-5E14668F0EA2}"/>
              </a:ext>
            </a:extLst>
          </p:cNvPr>
          <p:cNvPicPr>
            <a:picLocks noChangeAspect="1"/>
          </p:cNvPicPr>
          <p:nvPr/>
        </p:nvPicPr>
        <p:blipFill>
          <a:blip r:embed="rId4"/>
          <a:stretch>
            <a:fillRect/>
          </a:stretch>
        </p:blipFill>
        <p:spPr>
          <a:xfrm>
            <a:off x="7655225" y="2600587"/>
            <a:ext cx="252553" cy="218114"/>
          </a:xfrm>
          <a:prstGeom prst="rect">
            <a:avLst/>
          </a:prstGeom>
        </p:spPr>
      </p:pic>
      <p:sp>
        <p:nvSpPr>
          <p:cNvPr id="31" name="TextBox 30">
            <a:extLst>
              <a:ext uri="{FF2B5EF4-FFF2-40B4-BE49-F238E27FC236}">
                <a16:creationId xmlns:a16="http://schemas.microsoft.com/office/drawing/2014/main" id="{6AE554AA-4246-4280-AE99-09AB958431D2}"/>
              </a:ext>
            </a:extLst>
          </p:cNvPr>
          <p:cNvSpPr txBox="1"/>
          <p:nvPr/>
        </p:nvSpPr>
        <p:spPr>
          <a:xfrm>
            <a:off x="4719899" y="9147"/>
            <a:ext cx="5378258" cy="830997"/>
          </a:xfrm>
          <a:prstGeom prst="rect">
            <a:avLst/>
          </a:prstGeom>
          <a:solidFill>
            <a:srgbClr val="FFFF00"/>
          </a:solidFill>
        </p:spPr>
        <p:txBody>
          <a:bodyPr wrap="square" rtlCol="0">
            <a:spAutoFit/>
          </a:bodyPr>
          <a:lstStyle/>
          <a:p>
            <a:r>
              <a:rPr lang="en-US" sz="1200" dirty="0"/>
              <a:t>Simple search: When we click the search box, the options of search “Filename OR Template OR Metadata .</a:t>
            </a:r>
          </a:p>
          <a:p>
            <a:r>
              <a:rPr lang="en-US" sz="1200" dirty="0"/>
              <a:t>Search results filtered by what they enter in the box: Logic could be * ”search string” *.* or you can suggest whatever works best</a:t>
            </a:r>
          </a:p>
        </p:txBody>
      </p:sp>
      <p:sp>
        <p:nvSpPr>
          <p:cNvPr id="33" name="Rectangle 32">
            <a:extLst>
              <a:ext uri="{FF2B5EF4-FFF2-40B4-BE49-F238E27FC236}">
                <a16:creationId xmlns:a16="http://schemas.microsoft.com/office/drawing/2014/main" id="{935FFF0E-4BB1-4B8E-A4D2-70B011A0286C}"/>
              </a:ext>
            </a:extLst>
          </p:cNvPr>
          <p:cNvSpPr/>
          <p:nvPr/>
        </p:nvSpPr>
        <p:spPr>
          <a:xfrm>
            <a:off x="5236128" y="2600587"/>
            <a:ext cx="1518408" cy="2181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Metadata</a:t>
            </a:r>
            <a:endParaRPr lang="en-US" dirty="0"/>
          </a:p>
        </p:txBody>
      </p:sp>
      <p:cxnSp>
        <p:nvCxnSpPr>
          <p:cNvPr id="35" name="Straight Arrow Connector 34">
            <a:extLst>
              <a:ext uri="{FF2B5EF4-FFF2-40B4-BE49-F238E27FC236}">
                <a16:creationId xmlns:a16="http://schemas.microsoft.com/office/drawing/2014/main" id="{85DF2417-5A52-448C-84D7-3702D932525B}"/>
              </a:ext>
            </a:extLst>
          </p:cNvPr>
          <p:cNvCxnSpPr>
            <a:cxnSpLocks/>
          </p:cNvCxnSpPr>
          <p:nvPr/>
        </p:nvCxnSpPr>
        <p:spPr>
          <a:xfrm flipH="1">
            <a:off x="8041108" y="2964826"/>
            <a:ext cx="1885164" cy="1266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60DAF2B1-40F4-4EBC-8337-AB7130C8EFCC}"/>
              </a:ext>
            </a:extLst>
          </p:cNvPr>
          <p:cNvSpPr txBox="1"/>
          <p:nvPr/>
        </p:nvSpPr>
        <p:spPr>
          <a:xfrm>
            <a:off x="675861" y="184117"/>
            <a:ext cx="5274365" cy="369332"/>
          </a:xfrm>
          <a:prstGeom prst="rect">
            <a:avLst/>
          </a:prstGeom>
          <a:noFill/>
        </p:spPr>
        <p:txBody>
          <a:bodyPr wrap="square" rtlCol="0">
            <a:spAutoFit/>
          </a:bodyPr>
          <a:lstStyle/>
          <a:p>
            <a:r>
              <a:rPr lang="en-US" b="1" dirty="0"/>
              <a:t>METADATA SEARCH </a:t>
            </a:r>
            <a:r>
              <a:rPr lang="en-US" dirty="0"/>
              <a:t>FUNCTIONALITY</a:t>
            </a:r>
          </a:p>
        </p:txBody>
      </p:sp>
      <p:sp>
        <p:nvSpPr>
          <p:cNvPr id="2" name="Rectangle 1">
            <a:extLst>
              <a:ext uri="{FF2B5EF4-FFF2-40B4-BE49-F238E27FC236}">
                <a16:creationId xmlns:a16="http://schemas.microsoft.com/office/drawing/2014/main" id="{AB836494-91FB-4B4B-9D3C-477100B969D8}"/>
              </a:ext>
            </a:extLst>
          </p:cNvPr>
          <p:cNvSpPr/>
          <p:nvPr/>
        </p:nvSpPr>
        <p:spPr>
          <a:xfrm>
            <a:off x="5261067" y="1774972"/>
            <a:ext cx="2207592" cy="369332"/>
          </a:xfrm>
          <a:prstGeom prst="rect">
            <a:avLst/>
          </a:prstGeom>
        </p:spPr>
        <p:txBody>
          <a:bodyPr wrap="none">
            <a:spAutoFit/>
          </a:bodyPr>
          <a:lstStyle/>
          <a:p>
            <a:r>
              <a:rPr lang="en-US" b="1" dirty="0"/>
              <a:t>: METADATA SEARCH </a:t>
            </a:r>
            <a:endParaRPr lang="en-US" dirty="0"/>
          </a:p>
        </p:txBody>
      </p:sp>
      <p:sp>
        <p:nvSpPr>
          <p:cNvPr id="22" name="Rectangle 21">
            <a:extLst>
              <a:ext uri="{FF2B5EF4-FFF2-40B4-BE49-F238E27FC236}">
                <a16:creationId xmlns:a16="http://schemas.microsoft.com/office/drawing/2014/main" id="{F9FFB401-B3A1-4E8D-AFC2-ECE172361D77}"/>
              </a:ext>
            </a:extLst>
          </p:cNvPr>
          <p:cNvSpPr/>
          <p:nvPr/>
        </p:nvSpPr>
        <p:spPr>
          <a:xfrm>
            <a:off x="6947862" y="2962298"/>
            <a:ext cx="764669" cy="218114"/>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rPr>
              <a:t>Equals, </a:t>
            </a:r>
          </a:p>
        </p:txBody>
      </p:sp>
      <p:sp>
        <p:nvSpPr>
          <p:cNvPr id="23" name="Rectangle 22">
            <a:extLst>
              <a:ext uri="{FF2B5EF4-FFF2-40B4-BE49-F238E27FC236}">
                <a16:creationId xmlns:a16="http://schemas.microsoft.com/office/drawing/2014/main" id="{CCA38878-50B7-4956-A5DB-38415C9EB064}"/>
              </a:ext>
            </a:extLst>
          </p:cNvPr>
          <p:cNvSpPr/>
          <p:nvPr/>
        </p:nvSpPr>
        <p:spPr>
          <a:xfrm>
            <a:off x="7186933" y="3300839"/>
            <a:ext cx="1316038" cy="218114"/>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rPr>
              <a:t>search value field</a:t>
            </a:r>
          </a:p>
        </p:txBody>
      </p:sp>
      <p:pic>
        <p:nvPicPr>
          <p:cNvPr id="30" name="Picture 29">
            <a:extLst>
              <a:ext uri="{FF2B5EF4-FFF2-40B4-BE49-F238E27FC236}">
                <a16:creationId xmlns:a16="http://schemas.microsoft.com/office/drawing/2014/main" id="{F197B0BD-C282-4E83-BFE6-6AC5BB48BF8C}"/>
              </a:ext>
            </a:extLst>
          </p:cNvPr>
          <p:cNvPicPr>
            <a:picLocks noChangeAspect="1"/>
          </p:cNvPicPr>
          <p:nvPr/>
        </p:nvPicPr>
        <p:blipFill>
          <a:blip r:embed="rId4"/>
          <a:stretch>
            <a:fillRect/>
          </a:stretch>
        </p:blipFill>
        <p:spPr>
          <a:xfrm>
            <a:off x="8470236" y="3309578"/>
            <a:ext cx="252553" cy="218114"/>
          </a:xfrm>
          <a:prstGeom prst="rect">
            <a:avLst/>
          </a:prstGeom>
        </p:spPr>
      </p:pic>
      <p:sp>
        <p:nvSpPr>
          <p:cNvPr id="36" name="Rectangle 35">
            <a:extLst>
              <a:ext uri="{FF2B5EF4-FFF2-40B4-BE49-F238E27FC236}">
                <a16:creationId xmlns:a16="http://schemas.microsoft.com/office/drawing/2014/main" id="{A3185FE1-31E0-4287-8A39-A2DE7BD77D10}"/>
              </a:ext>
            </a:extLst>
          </p:cNvPr>
          <p:cNvSpPr/>
          <p:nvPr/>
        </p:nvSpPr>
        <p:spPr>
          <a:xfrm>
            <a:off x="79270" y="3975697"/>
            <a:ext cx="6149251" cy="331916"/>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rPr>
              <a:t>Metadata field  “Party One”  ==  “Tom Cruise” found in the following provisions and related documents </a:t>
            </a:r>
          </a:p>
        </p:txBody>
      </p:sp>
      <p:sp>
        <p:nvSpPr>
          <p:cNvPr id="37" name="Rectangle 36">
            <a:extLst>
              <a:ext uri="{FF2B5EF4-FFF2-40B4-BE49-F238E27FC236}">
                <a16:creationId xmlns:a16="http://schemas.microsoft.com/office/drawing/2014/main" id="{B79E8A06-AA96-47BC-8B5C-CB5837BB4847}"/>
              </a:ext>
            </a:extLst>
          </p:cNvPr>
          <p:cNvSpPr/>
          <p:nvPr/>
        </p:nvSpPr>
        <p:spPr>
          <a:xfrm>
            <a:off x="499131" y="4338518"/>
            <a:ext cx="1453730" cy="331916"/>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rPr>
              <a:t>Provision label</a:t>
            </a:r>
          </a:p>
        </p:txBody>
      </p:sp>
      <p:sp>
        <p:nvSpPr>
          <p:cNvPr id="5" name="Rectangle 4">
            <a:extLst>
              <a:ext uri="{FF2B5EF4-FFF2-40B4-BE49-F238E27FC236}">
                <a16:creationId xmlns:a16="http://schemas.microsoft.com/office/drawing/2014/main" id="{37E3D550-2FE0-40F4-8679-3554573D6452}"/>
              </a:ext>
            </a:extLst>
          </p:cNvPr>
          <p:cNvSpPr/>
          <p:nvPr/>
        </p:nvSpPr>
        <p:spPr>
          <a:xfrm>
            <a:off x="444622" y="5361349"/>
            <a:ext cx="1023037" cy="261610"/>
          </a:xfrm>
          <a:prstGeom prst="rect">
            <a:avLst/>
          </a:prstGeom>
        </p:spPr>
        <p:txBody>
          <a:bodyPr wrap="none">
            <a:spAutoFit/>
          </a:bodyPr>
          <a:lstStyle/>
          <a:p>
            <a:r>
              <a:rPr lang="en-US" sz="1100" dirty="0"/>
              <a:t>Preamble para</a:t>
            </a:r>
          </a:p>
        </p:txBody>
      </p:sp>
      <p:cxnSp>
        <p:nvCxnSpPr>
          <p:cNvPr id="7" name="Straight Connector 6">
            <a:extLst>
              <a:ext uri="{FF2B5EF4-FFF2-40B4-BE49-F238E27FC236}">
                <a16:creationId xmlns:a16="http://schemas.microsoft.com/office/drawing/2014/main" id="{C133811F-DBFA-44D4-9BD3-AA2E399217AC}"/>
              </a:ext>
            </a:extLst>
          </p:cNvPr>
          <p:cNvCxnSpPr/>
          <p:nvPr/>
        </p:nvCxnSpPr>
        <p:spPr>
          <a:xfrm>
            <a:off x="499131" y="4783216"/>
            <a:ext cx="1518403" cy="8739"/>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7F193792-940A-4E1C-B178-5B84DB67EE99}"/>
              </a:ext>
            </a:extLst>
          </p:cNvPr>
          <p:cNvCxnSpPr/>
          <p:nvPr/>
        </p:nvCxnSpPr>
        <p:spPr>
          <a:xfrm>
            <a:off x="466794" y="5334328"/>
            <a:ext cx="1518403" cy="8739"/>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30878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FEA49AB-90BE-4495-BA01-0AC44F8660CB}"/>
              </a:ext>
            </a:extLst>
          </p:cNvPr>
          <p:cNvSpPr>
            <a:spLocks noGrp="1"/>
          </p:cNvSpPr>
          <p:nvPr>
            <p:ph type="title"/>
          </p:nvPr>
        </p:nvSpPr>
        <p:spPr/>
        <p:txBody>
          <a:bodyPr>
            <a:normAutofit fontScale="90000"/>
          </a:bodyPr>
          <a:lstStyle/>
          <a:p>
            <a:r>
              <a:rPr lang="en-US" dirty="0"/>
              <a:t>Template Associations</a:t>
            </a:r>
          </a:p>
        </p:txBody>
      </p:sp>
      <p:sp>
        <p:nvSpPr>
          <p:cNvPr id="2" name="Content Placeholder 1">
            <a:extLst>
              <a:ext uri="{FF2B5EF4-FFF2-40B4-BE49-F238E27FC236}">
                <a16:creationId xmlns:a16="http://schemas.microsoft.com/office/drawing/2014/main" id="{BEED6210-4C12-4DBE-8108-9C0E9580D2C8}"/>
              </a:ext>
            </a:extLst>
          </p:cNvPr>
          <p:cNvSpPr>
            <a:spLocks noGrp="1"/>
          </p:cNvSpPr>
          <p:nvPr>
            <p:ph idx="1"/>
          </p:nvPr>
        </p:nvSpPr>
        <p:spPr>
          <a:xfrm>
            <a:off x="354675" y="1072342"/>
            <a:ext cx="6289405" cy="5104621"/>
          </a:xfrm>
        </p:spPr>
        <p:txBody>
          <a:bodyPr>
            <a:normAutofit/>
          </a:bodyPr>
          <a:lstStyle/>
          <a:p>
            <a:r>
              <a:rPr lang="en-US" sz="1400" b="1" dirty="0"/>
              <a:t>Template Associations</a:t>
            </a:r>
          </a:p>
          <a:p>
            <a:r>
              <a:rPr lang="en-US" sz="1400" dirty="0"/>
              <a:t>Any template can be associated with another template to form a group. The common key to associate these templates is called a “KIT id”.</a:t>
            </a:r>
          </a:p>
          <a:p>
            <a:r>
              <a:rPr lang="en-US" sz="1400" dirty="0"/>
              <a:t>Templates could have multiple associations hence the “KIT id” is a list.</a:t>
            </a:r>
          </a:p>
          <a:p>
            <a:pPr marL="0" indent="0">
              <a:buNone/>
            </a:pPr>
            <a:endParaRPr lang="en-US" sz="1400" dirty="0"/>
          </a:p>
          <a:p>
            <a:pPr lvl="1"/>
            <a:endParaRPr lang="en-US" sz="1000" dirty="0"/>
          </a:p>
          <a:p>
            <a:r>
              <a:rPr lang="en-US" sz="1400" dirty="0"/>
              <a:t>For example:</a:t>
            </a:r>
          </a:p>
          <a:p>
            <a:pPr lvl="1"/>
            <a:r>
              <a:rPr lang="en-US" sz="1000" dirty="0"/>
              <a:t>KIT ID Number: 10001</a:t>
            </a:r>
          </a:p>
          <a:p>
            <a:pPr lvl="1"/>
            <a:r>
              <a:rPr lang="en-US" sz="1000" dirty="0"/>
              <a:t>KIT ID Description: HR kit</a:t>
            </a:r>
          </a:p>
          <a:p>
            <a:pPr lvl="1"/>
            <a:r>
              <a:rPr lang="en-US" sz="1000" dirty="0"/>
              <a:t>KIT ID Owner : ___ created by</a:t>
            </a:r>
          </a:p>
          <a:p>
            <a:pPr lvl="1"/>
            <a:r>
              <a:rPr lang="en-US" sz="1000" dirty="0"/>
              <a:t>KIT associations: tempidHR1, tempidHR2, </a:t>
            </a:r>
            <a:r>
              <a:rPr lang="en-US" sz="1000" b="1" u="sng" dirty="0"/>
              <a:t>tempidNDA3</a:t>
            </a:r>
            <a:r>
              <a:rPr lang="en-US" sz="1000" dirty="0"/>
              <a:t>, tempidHR3</a:t>
            </a:r>
          </a:p>
          <a:p>
            <a:pPr lvl="1"/>
            <a:endParaRPr lang="en-US" sz="1000" dirty="0"/>
          </a:p>
          <a:p>
            <a:pPr lvl="1"/>
            <a:endParaRPr lang="en-US" sz="1000" dirty="0"/>
          </a:p>
          <a:p>
            <a:pPr lvl="1"/>
            <a:r>
              <a:rPr lang="en-US" sz="1000" dirty="0"/>
              <a:t>KIT ID Number: 10002</a:t>
            </a:r>
          </a:p>
          <a:p>
            <a:pPr lvl="1"/>
            <a:r>
              <a:rPr lang="en-US" sz="1000" dirty="0"/>
              <a:t>KIT ID Description: Sales kit</a:t>
            </a:r>
          </a:p>
          <a:p>
            <a:pPr lvl="1"/>
            <a:r>
              <a:rPr lang="en-US" sz="1000" dirty="0"/>
              <a:t>KIT ID Owner : ___ created by</a:t>
            </a:r>
          </a:p>
          <a:p>
            <a:pPr lvl="1"/>
            <a:r>
              <a:rPr lang="en-US" sz="1000" dirty="0"/>
              <a:t>KIT associations: tempidSALES1, tempidSALES2, </a:t>
            </a:r>
            <a:r>
              <a:rPr lang="en-US" sz="1000" b="1" u="sng" dirty="0"/>
              <a:t>tempidNDA3</a:t>
            </a:r>
            <a:r>
              <a:rPr lang="en-US" sz="1000" dirty="0"/>
              <a:t>, tempidSALES3</a:t>
            </a:r>
          </a:p>
          <a:p>
            <a:pPr lvl="1"/>
            <a:endParaRPr lang="en-US" sz="1000" dirty="0"/>
          </a:p>
          <a:p>
            <a:pPr marL="457200" lvl="1" indent="0">
              <a:buNone/>
            </a:pPr>
            <a:r>
              <a:rPr lang="en-US" sz="1000" dirty="0"/>
              <a:t>Note, in above example, one template is common between both KITs.</a:t>
            </a:r>
          </a:p>
        </p:txBody>
      </p:sp>
      <p:sp>
        <p:nvSpPr>
          <p:cNvPr id="5" name="Content Placeholder 1">
            <a:extLst>
              <a:ext uri="{FF2B5EF4-FFF2-40B4-BE49-F238E27FC236}">
                <a16:creationId xmlns:a16="http://schemas.microsoft.com/office/drawing/2014/main" id="{FE51ED83-653B-4757-85D3-A37F4B17CCBD}"/>
              </a:ext>
            </a:extLst>
          </p:cNvPr>
          <p:cNvSpPr txBox="1">
            <a:spLocks/>
          </p:cNvSpPr>
          <p:nvPr/>
        </p:nvSpPr>
        <p:spPr>
          <a:xfrm>
            <a:off x="6817361" y="939338"/>
            <a:ext cx="5019963" cy="1826859"/>
          </a:xfrm>
          <a:prstGeom prst="rect">
            <a:avLst/>
          </a:prstGeom>
          <a:ln>
            <a:solidFill>
              <a:schemeClr val="bg1">
                <a:lumMod val="85000"/>
              </a:schemeClr>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400" dirty="0"/>
              <a:t>KIT id Model:	</a:t>
            </a:r>
          </a:p>
          <a:p>
            <a:pPr lvl="1"/>
            <a:r>
              <a:rPr lang="en-US" sz="1000" dirty="0"/>
              <a:t>Kit ID Number: _____ Unique number</a:t>
            </a:r>
          </a:p>
          <a:p>
            <a:pPr lvl="1"/>
            <a:r>
              <a:rPr lang="en-US" sz="1000" dirty="0"/>
              <a:t>Kit ID Description: ____ text description</a:t>
            </a:r>
          </a:p>
          <a:p>
            <a:pPr lvl="1"/>
            <a:r>
              <a:rPr lang="en-US" sz="1000" dirty="0"/>
              <a:t>Kit ID Owner : ___ created by</a:t>
            </a:r>
          </a:p>
          <a:p>
            <a:pPr lvl="1"/>
            <a:r>
              <a:rPr lang="en-US" sz="1000" dirty="0"/>
              <a:t>KIT associations: __, __, __, list of templates associated with this kit</a:t>
            </a:r>
          </a:p>
          <a:p>
            <a:pPr marL="457200" lvl="1" indent="0">
              <a:buNone/>
            </a:pPr>
            <a:endParaRPr lang="en-US" sz="1100" dirty="0"/>
          </a:p>
        </p:txBody>
      </p:sp>
    </p:spTree>
    <p:extLst>
      <p:ext uri="{BB962C8B-B14F-4D97-AF65-F5344CB8AC3E}">
        <p14:creationId xmlns:p14="http://schemas.microsoft.com/office/powerpoint/2010/main" val="2938107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FEA49AB-90BE-4495-BA01-0AC44F8660CB}"/>
              </a:ext>
            </a:extLst>
          </p:cNvPr>
          <p:cNvSpPr>
            <a:spLocks noGrp="1"/>
          </p:cNvSpPr>
          <p:nvPr>
            <p:ph type="title"/>
          </p:nvPr>
        </p:nvSpPr>
        <p:spPr/>
        <p:txBody>
          <a:bodyPr>
            <a:normAutofit fontScale="90000"/>
          </a:bodyPr>
          <a:lstStyle/>
          <a:p>
            <a:r>
              <a:rPr lang="en-US" dirty="0"/>
              <a:t>Clause Library</a:t>
            </a:r>
          </a:p>
        </p:txBody>
      </p:sp>
      <p:sp>
        <p:nvSpPr>
          <p:cNvPr id="2" name="Content Placeholder 1">
            <a:extLst>
              <a:ext uri="{FF2B5EF4-FFF2-40B4-BE49-F238E27FC236}">
                <a16:creationId xmlns:a16="http://schemas.microsoft.com/office/drawing/2014/main" id="{BEED6210-4C12-4DBE-8108-9C0E9580D2C8}"/>
              </a:ext>
            </a:extLst>
          </p:cNvPr>
          <p:cNvSpPr>
            <a:spLocks noGrp="1"/>
          </p:cNvSpPr>
          <p:nvPr>
            <p:ph idx="1"/>
          </p:nvPr>
        </p:nvSpPr>
        <p:spPr>
          <a:xfrm>
            <a:off x="354675" y="1072342"/>
            <a:ext cx="6289405" cy="5104621"/>
          </a:xfrm>
        </p:spPr>
        <p:txBody>
          <a:bodyPr>
            <a:normAutofit/>
          </a:bodyPr>
          <a:lstStyle/>
          <a:p>
            <a:r>
              <a:rPr lang="en-US" sz="1400" dirty="0"/>
              <a:t>Every  template that is uploaded will add it’s content to the “Clause” library in a certain format.</a:t>
            </a:r>
          </a:p>
          <a:p>
            <a:r>
              <a:rPr lang="en-US" sz="1400" dirty="0"/>
              <a:t>The template should be seen as a structure of paras, with clauses</a:t>
            </a:r>
          </a:p>
          <a:p>
            <a:pPr lvl="1"/>
            <a:r>
              <a:rPr lang="en-US" sz="1000" dirty="0"/>
              <a:t>Clause type</a:t>
            </a:r>
          </a:p>
          <a:p>
            <a:pPr lvl="1"/>
            <a:r>
              <a:rPr lang="en-US" sz="1000" dirty="0"/>
              <a:t>Clause label</a:t>
            </a:r>
          </a:p>
          <a:p>
            <a:pPr lvl="1"/>
            <a:r>
              <a:rPr lang="en-US" sz="1000" dirty="0"/>
              <a:t>Clause text</a:t>
            </a:r>
          </a:p>
          <a:p>
            <a:r>
              <a:rPr lang="en-US" sz="1400" dirty="0"/>
              <a:t>When training template, each clause capture iteration will ask for three items (instead of the current clicks which only allows to capture the label)</a:t>
            </a:r>
          </a:p>
          <a:p>
            <a:pPr lvl="1"/>
            <a:r>
              <a:rPr lang="en-US" sz="1050" dirty="0"/>
              <a:t>Clause type: Title</a:t>
            </a:r>
          </a:p>
          <a:p>
            <a:pPr lvl="1"/>
            <a:r>
              <a:rPr lang="en-US" sz="1050" dirty="0"/>
              <a:t>Clause label: Confidentiality Agreement</a:t>
            </a:r>
          </a:p>
          <a:p>
            <a:pPr lvl="1"/>
            <a:r>
              <a:rPr lang="en-US" sz="1050" dirty="0"/>
              <a:t>Clause text: None</a:t>
            </a:r>
          </a:p>
          <a:p>
            <a:endParaRPr lang="en-US" sz="1400" dirty="0"/>
          </a:p>
          <a:p>
            <a:r>
              <a:rPr lang="en-US" sz="1400" dirty="0"/>
              <a:t>For example</a:t>
            </a:r>
          </a:p>
          <a:p>
            <a:pPr lvl="1"/>
            <a:endParaRPr lang="en-US" sz="1000" dirty="0"/>
          </a:p>
        </p:txBody>
      </p:sp>
      <p:sp>
        <p:nvSpPr>
          <p:cNvPr id="5" name="Content Placeholder 1">
            <a:extLst>
              <a:ext uri="{FF2B5EF4-FFF2-40B4-BE49-F238E27FC236}">
                <a16:creationId xmlns:a16="http://schemas.microsoft.com/office/drawing/2014/main" id="{FE51ED83-653B-4757-85D3-A37F4B17CCBD}"/>
              </a:ext>
            </a:extLst>
          </p:cNvPr>
          <p:cNvSpPr txBox="1">
            <a:spLocks/>
          </p:cNvSpPr>
          <p:nvPr/>
        </p:nvSpPr>
        <p:spPr>
          <a:xfrm>
            <a:off x="6644080" y="158912"/>
            <a:ext cx="5019963" cy="2453648"/>
          </a:xfrm>
          <a:prstGeom prst="rect">
            <a:avLst/>
          </a:prstGeom>
          <a:ln>
            <a:solidFill>
              <a:schemeClr val="bg1">
                <a:lumMod val="85000"/>
              </a:schemeClr>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400" dirty="0"/>
              <a:t>Clause Model:	</a:t>
            </a:r>
          </a:p>
          <a:p>
            <a:pPr lvl="1"/>
            <a:r>
              <a:rPr lang="en-US" sz="1000" dirty="0"/>
              <a:t>Clause unique </a:t>
            </a:r>
            <a:r>
              <a:rPr lang="en-US" sz="1000" dirty="0" err="1"/>
              <a:t>Sysid</a:t>
            </a:r>
            <a:r>
              <a:rPr lang="en-US" sz="1000" dirty="0"/>
              <a:t>: system generated number </a:t>
            </a:r>
          </a:p>
          <a:p>
            <a:pPr lvl="1"/>
            <a:r>
              <a:rPr lang="en-US" sz="1000" dirty="0"/>
              <a:t>Clause Label</a:t>
            </a:r>
          </a:p>
          <a:p>
            <a:pPr lvl="1"/>
            <a:r>
              <a:rPr lang="en-US" sz="1000" dirty="0"/>
              <a:t>Clause type: Title, preamble, Primary clause, Sub clause</a:t>
            </a:r>
          </a:p>
          <a:p>
            <a:pPr lvl="1"/>
            <a:r>
              <a:rPr lang="en-US" sz="1000" dirty="0"/>
              <a:t>Clause text</a:t>
            </a:r>
          </a:p>
          <a:p>
            <a:pPr lvl="1"/>
            <a:r>
              <a:rPr lang="en-US" sz="1000" dirty="0"/>
              <a:t>Clause origin: </a:t>
            </a:r>
            <a:r>
              <a:rPr lang="en-US" sz="1000" dirty="0" err="1"/>
              <a:t>Templateid</a:t>
            </a:r>
            <a:endParaRPr lang="en-US" sz="1000" dirty="0"/>
          </a:p>
          <a:p>
            <a:pPr lvl="1"/>
            <a:r>
              <a:rPr lang="en-US" sz="1000" dirty="0"/>
              <a:t>Clause create date: </a:t>
            </a:r>
          </a:p>
          <a:p>
            <a:pPr lvl="1"/>
            <a:r>
              <a:rPr lang="en-US" sz="1000" dirty="0"/>
              <a:t>Clause Create action: Training, New Document – edit</a:t>
            </a:r>
          </a:p>
          <a:p>
            <a:pPr lvl="1"/>
            <a:r>
              <a:rPr lang="en-US" sz="1000" dirty="0"/>
              <a:t>Clause Creator name: </a:t>
            </a:r>
          </a:p>
          <a:p>
            <a:pPr lvl="1"/>
            <a:r>
              <a:rPr lang="en-US" sz="1000" dirty="0"/>
              <a:t>Clause Parent:  Clause id if this clause was created using copy of another clause</a:t>
            </a:r>
          </a:p>
          <a:p>
            <a:pPr marL="457200" lvl="1" indent="0">
              <a:buNone/>
            </a:pPr>
            <a:endParaRPr lang="en-US" sz="1100" dirty="0"/>
          </a:p>
        </p:txBody>
      </p:sp>
      <p:pic>
        <p:nvPicPr>
          <p:cNvPr id="6" name="Picture 5">
            <a:extLst>
              <a:ext uri="{FF2B5EF4-FFF2-40B4-BE49-F238E27FC236}">
                <a16:creationId xmlns:a16="http://schemas.microsoft.com/office/drawing/2014/main" id="{3E9F7E76-D3AA-47D1-BDE6-B20FF3036379}"/>
              </a:ext>
            </a:extLst>
          </p:cNvPr>
          <p:cNvPicPr>
            <a:picLocks noChangeAspect="1"/>
          </p:cNvPicPr>
          <p:nvPr/>
        </p:nvPicPr>
        <p:blipFill>
          <a:blip r:embed="rId2"/>
          <a:stretch>
            <a:fillRect/>
          </a:stretch>
        </p:blipFill>
        <p:spPr>
          <a:xfrm>
            <a:off x="2750341" y="3414353"/>
            <a:ext cx="4754715" cy="3183622"/>
          </a:xfrm>
          <a:prstGeom prst="rect">
            <a:avLst/>
          </a:prstGeom>
        </p:spPr>
      </p:pic>
      <p:sp>
        <p:nvSpPr>
          <p:cNvPr id="7" name="TextBox 6">
            <a:extLst>
              <a:ext uri="{FF2B5EF4-FFF2-40B4-BE49-F238E27FC236}">
                <a16:creationId xmlns:a16="http://schemas.microsoft.com/office/drawing/2014/main" id="{EF6DAA5C-B512-4865-84AD-0D40E5A57F49}"/>
              </a:ext>
            </a:extLst>
          </p:cNvPr>
          <p:cNvSpPr txBox="1"/>
          <p:nvPr/>
        </p:nvSpPr>
        <p:spPr>
          <a:xfrm>
            <a:off x="8077900" y="2745031"/>
            <a:ext cx="3079459" cy="577081"/>
          </a:xfrm>
          <a:prstGeom prst="rect">
            <a:avLst/>
          </a:prstGeom>
          <a:noFill/>
        </p:spPr>
        <p:txBody>
          <a:bodyPr wrap="square" rtlCol="0">
            <a:spAutoFit/>
          </a:bodyPr>
          <a:lstStyle/>
          <a:p>
            <a:r>
              <a:rPr lang="en-US" sz="1050" dirty="0"/>
              <a:t>Clause type: Title</a:t>
            </a:r>
          </a:p>
          <a:p>
            <a:r>
              <a:rPr lang="en-US" sz="1050" dirty="0"/>
              <a:t>Clause label: Confidentiality Agreement</a:t>
            </a:r>
          </a:p>
          <a:p>
            <a:r>
              <a:rPr lang="en-US" sz="1050" dirty="0"/>
              <a:t>Clause text: None</a:t>
            </a:r>
          </a:p>
        </p:txBody>
      </p:sp>
      <p:sp>
        <p:nvSpPr>
          <p:cNvPr id="9" name="TextBox 8">
            <a:extLst>
              <a:ext uri="{FF2B5EF4-FFF2-40B4-BE49-F238E27FC236}">
                <a16:creationId xmlns:a16="http://schemas.microsoft.com/office/drawing/2014/main" id="{29039D4A-4BD3-4B84-9F66-F5ED0471B43E}"/>
              </a:ext>
            </a:extLst>
          </p:cNvPr>
          <p:cNvSpPr txBox="1"/>
          <p:nvPr/>
        </p:nvSpPr>
        <p:spPr>
          <a:xfrm>
            <a:off x="8077899" y="3345195"/>
            <a:ext cx="3079459" cy="900246"/>
          </a:xfrm>
          <a:prstGeom prst="rect">
            <a:avLst/>
          </a:prstGeom>
          <a:noFill/>
        </p:spPr>
        <p:txBody>
          <a:bodyPr wrap="square" rtlCol="0">
            <a:spAutoFit/>
          </a:bodyPr>
          <a:lstStyle/>
          <a:p>
            <a:r>
              <a:rPr lang="en-US" sz="1050" dirty="0"/>
              <a:t>Clause type: Preamble; </a:t>
            </a:r>
          </a:p>
          <a:p>
            <a:r>
              <a:rPr lang="en-US" sz="1050" dirty="0"/>
              <a:t>Clause label: None</a:t>
            </a:r>
          </a:p>
          <a:p>
            <a:r>
              <a:rPr lang="en-US" sz="1050" dirty="0"/>
              <a:t>Clause text: This Confidentiality Agreement ….. Until “Recipient”)</a:t>
            </a:r>
          </a:p>
          <a:p>
            <a:endParaRPr lang="en-US" sz="1050" dirty="0"/>
          </a:p>
        </p:txBody>
      </p:sp>
      <p:sp>
        <p:nvSpPr>
          <p:cNvPr id="11" name="TextBox 10">
            <a:extLst>
              <a:ext uri="{FF2B5EF4-FFF2-40B4-BE49-F238E27FC236}">
                <a16:creationId xmlns:a16="http://schemas.microsoft.com/office/drawing/2014/main" id="{7D8A7C6D-2DA6-4966-8469-A40267B0307C}"/>
              </a:ext>
            </a:extLst>
          </p:cNvPr>
          <p:cNvSpPr txBox="1"/>
          <p:nvPr/>
        </p:nvSpPr>
        <p:spPr>
          <a:xfrm>
            <a:off x="8108477" y="4037992"/>
            <a:ext cx="2802721" cy="900246"/>
          </a:xfrm>
          <a:prstGeom prst="rect">
            <a:avLst/>
          </a:prstGeom>
          <a:noFill/>
        </p:spPr>
        <p:txBody>
          <a:bodyPr wrap="square" rtlCol="0">
            <a:spAutoFit/>
          </a:bodyPr>
          <a:lstStyle/>
          <a:p>
            <a:r>
              <a:rPr lang="en-US" sz="1050" dirty="0"/>
              <a:t>Clause type: Regular; </a:t>
            </a:r>
          </a:p>
          <a:p>
            <a:r>
              <a:rPr lang="en-US" sz="1050" dirty="0"/>
              <a:t>Clause label: Background</a:t>
            </a:r>
          </a:p>
          <a:p>
            <a:r>
              <a:rPr lang="en-US" sz="1050" dirty="0"/>
              <a:t>Clause text: This Confidentiality Agreement ….. Until “Recipient”)</a:t>
            </a:r>
          </a:p>
          <a:p>
            <a:endParaRPr lang="en-US" sz="1050" dirty="0"/>
          </a:p>
        </p:txBody>
      </p:sp>
      <p:cxnSp>
        <p:nvCxnSpPr>
          <p:cNvPr id="13" name="Straight Arrow Connector 12">
            <a:extLst>
              <a:ext uri="{FF2B5EF4-FFF2-40B4-BE49-F238E27FC236}">
                <a16:creationId xmlns:a16="http://schemas.microsoft.com/office/drawing/2014/main" id="{02141393-FEC8-40AD-A577-D04CCC296031}"/>
              </a:ext>
            </a:extLst>
          </p:cNvPr>
          <p:cNvCxnSpPr>
            <a:cxnSpLocks/>
            <a:stCxn id="7" idx="1"/>
          </p:cNvCxnSpPr>
          <p:nvPr/>
        </p:nvCxnSpPr>
        <p:spPr>
          <a:xfrm flipH="1">
            <a:off x="5939406" y="3033572"/>
            <a:ext cx="2138494" cy="5910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DFACD9DE-97AD-4373-ACAB-0EC59E098C41}"/>
              </a:ext>
            </a:extLst>
          </p:cNvPr>
          <p:cNvCxnSpPr>
            <a:cxnSpLocks/>
            <a:stCxn id="9" idx="1"/>
          </p:cNvCxnSpPr>
          <p:nvPr/>
        </p:nvCxnSpPr>
        <p:spPr>
          <a:xfrm flipH="1">
            <a:off x="7396756" y="3795318"/>
            <a:ext cx="681143" cy="2426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159355CD-FDE2-4ECA-B36F-DA545DADA355}"/>
              </a:ext>
            </a:extLst>
          </p:cNvPr>
          <p:cNvCxnSpPr>
            <a:cxnSpLocks/>
            <a:stCxn id="11" idx="1"/>
            <a:endCxn id="6" idx="3"/>
          </p:cNvCxnSpPr>
          <p:nvPr/>
        </p:nvCxnSpPr>
        <p:spPr>
          <a:xfrm flipH="1">
            <a:off x="7505056" y="4488115"/>
            <a:ext cx="603421" cy="5180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D5F50723-A1D4-444D-8B29-F56A6A542BAC}"/>
              </a:ext>
            </a:extLst>
          </p:cNvPr>
          <p:cNvSpPr txBox="1"/>
          <p:nvPr/>
        </p:nvSpPr>
        <p:spPr>
          <a:xfrm>
            <a:off x="8176988" y="4824438"/>
            <a:ext cx="2754634" cy="1061829"/>
          </a:xfrm>
          <a:prstGeom prst="rect">
            <a:avLst/>
          </a:prstGeom>
          <a:noFill/>
        </p:spPr>
        <p:txBody>
          <a:bodyPr wrap="square" rtlCol="0">
            <a:spAutoFit/>
          </a:bodyPr>
          <a:lstStyle/>
          <a:p>
            <a:r>
              <a:rPr lang="en-US" sz="1050" dirty="0"/>
              <a:t>Clause type: Regular; </a:t>
            </a:r>
          </a:p>
          <a:p>
            <a:r>
              <a:rPr lang="en-US" sz="1050" dirty="0"/>
              <a:t>Clause label: Proprietary Information</a:t>
            </a:r>
          </a:p>
          <a:p>
            <a:r>
              <a:rPr lang="en-US" sz="1050" dirty="0"/>
              <a:t>Clause text: As used in this Agreement …. Until the end of the paragraph or start of next clause.</a:t>
            </a:r>
          </a:p>
          <a:p>
            <a:endParaRPr lang="en-US" sz="1050" dirty="0"/>
          </a:p>
        </p:txBody>
      </p:sp>
      <p:cxnSp>
        <p:nvCxnSpPr>
          <p:cNvPr id="22" name="Straight Arrow Connector 21">
            <a:extLst>
              <a:ext uri="{FF2B5EF4-FFF2-40B4-BE49-F238E27FC236}">
                <a16:creationId xmlns:a16="http://schemas.microsoft.com/office/drawing/2014/main" id="{FE8C75F1-8C52-45C9-BE7F-32DDAF28CC01}"/>
              </a:ext>
            </a:extLst>
          </p:cNvPr>
          <p:cNvCxnSpPr>
            <a:cxnSpLocks/>
            <a:stCxn id="21" idx="1"/>
          </p:cNvCxnSpPr>
          <p:nvPr/>
        </p:nvCxnSpPr>
        <p:spPr>
          <a:xfrm flipH="1">
            <a:off x="7539312" y="5355353"/>
            <a:ext cx="637676" cy="6665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872928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AE1F75-5955-4E80-999E-4D96E9FA9635}"/>
              </a:ext>
            </a:extLst>
          </p:cNvPr>
          <p:cNvSpPr>
            <a:spLocks noGrp="1"/>
          </p:cNvSpPr>
          <p:nvPr>
            <p:ph type="title"/>
          </p:nvPr>
        </p:nvSpPr>
        <p:spPr/>
        <p:txBody>
          <a:bodyPr>
            <a:normAutofit fontScale="90000"/>
          </a:bodyPr>
          <a:lstStyle/>
          <a:p>
            <a:r>
              <a:rPr lang="en-US" dirty="0"/>
              <a:t>Creating New Doc - Workflow</a:t>
            </a:r>
          </a:p>
        </p:txBody>
      </p:sp>
      <p:sp>
        <p:nvSpPr>
          <p:cNvPr id="5" name="TextBox 4">
            <a:extLst>
              <a:ext uri="{FF2B5EF4-FFF2-40B4-BE49-F238E27FC236}">
                <a16:creationId xmlns:a16="http://schemas.microsoft.com/office/drawing/2014/main" id="{B7FB3F8D-A02E-4011-8A41-6D8FB2E2A75E}"/>
              </a:ext>
            </a:extLst>
          </p:cNvPr>
          <p:cNvSpPr txBox="1"/>
          <p:nvPr/>
        </p:nvSpPr>
        <p:spPr>
          <a:xfrm>
            <a:off x="1628126" y="1823541"/>
            <a:ext cx="923925" cy="707886"/>
          </a:xfrm>
          <a:prstGeom prst="rect">
            <a:avLst/>
          </a:prstGeom>
          <a:noFill/>
        </p:spPr>
        <p:txBody>
          <a:bodyPr wrap="square" rtlCol="0">
            <a:spAutoFit/>
          </a:bodyPr>
          <a:lstStyle/>
          <a:p>
            <a:pPr algn="ctr"/>
            <a:r>
              <a:rPr lang="en-US" sz="800" dirty="0">
                <a:latin typeface="Arial Nova" panose="020B0504020202020204" pitchFamily="34" charset="0"/>
              </a:rPr>
              <a:t>Start doc from existing template</a:t>
            </a:r>
          </a:p>
          <a:p>
            <a:pPr algn="ctr"/>
            <a:endParaRPr lang="en-US" sz="800" dirty="0">
              <a:latin typeface="Arial Nova" panose="020B0504020202020204" pitchFamily="34" charset="0"/>
            </a:endParaRPr>
          </a:p>
          <a:p>
            <a:pPr algn="ctr"/>
            <a:r>
              <a:rPr lang="en-US" sz="800" b="1" dirty="0">
                <a:latin typeface="Arial Nova" panose="020B0504020202020204" pitchFamily="34" charset="0"/>
              </a:rPr>
              <a:t>(A)</a:t>
            </a:r>
          </a:p>
        </p:txBody>
      </p:sp>
      <p:sp>
        <p:nvSpPr>
          <p:cNvPr id="7" name="Rectangle 6">
            <a:extLst>
              <a:ext uri="{FF2B5EF4-FFF2-40B4-BE49-F238E27FC236}">
                <a16:creationId xmlns:a16="http://schemas.microsoft.com/office/drawing/2014/main" id="{A8C76AE2-548C-4358-87A8-8A3D467FD4A0}"/>
              </a:ext>
            </a:extLst>
          </p:cNvPr>
          <p:cNvSpPr/>
          <p:nvPr/>
        </p:nvSpPr>
        <p:spPr>
          <a:xfrm>
            <a:off x="1397297" y="1545707"/>
            <a:ext cx="1342811" cy="1343071"/>
          </a:xfrm>
          <a:prstGeom prst="rect">
            <a:avLst/>
          </a:prstGeom>
          <a:noFill/>
          <a:ln>
            <a:solidFill>
              <a:schemeClr val="bg1">
                <a:lumMod val="8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E8D819D8-43EC-4880-9A4C-58E2FC279A1D}"/>
              </a:ext>
            </a:extLst>
          </p:cNvPr>
          <p:cNvSpPr txBox="1"/>
          <p:nvPr/>
        </p:nvSpPr>
        <p:spPr>
          <a:xfrm>
            <a:off x="3101377" y="1740188"/>
            <a:ext cx="923925" cy="954107"/>
          </a:xfrm>
          <a:prstGeom prst="rect">
            <a:avLst/>
          </a:prstGeom>
          <a:noFill/>
        </p:spPr>
        <p:txBody>
          <a:bodyPr wrap="square" rtlCol="0">
            <a:spAutoFit/>
          </a:bodyPr>
          <a:lstStyle/>
          <a:p>
            <a:pPr algn="ctr"/>
            <a:r>
              <a:rPr lang="en-US" sz="800" dirty="0">
                <a:latin typeface="Arial Nova" panose="020B0504020202020204" pitchFamily="34" charset="0"/>
              </a:rPr>
              <a:t>Prompt for existing template</a:t>
            </a:r>
          </a:p>
          <a:p>
            <a:pPr algn="ctr"/>
            <a:endParaRPr lang="en-US" sz="800" dirty="0">
              <a:latin typeface="Arial Nova" panose="020B0504020202020204" pitchFamily="34" charset="0"/>
            </a:endParaRPr>
          </a:p>
          <a:p>
            <a:pPr algn="ctr"/>
            <a:r>
              <a:rPr lang="en-US" sz="800" dirty="0">
                <a:latin typeface="Arial Nova" panose="020B0504020202020204" pitchFamily="34" charset="0"/>
              </a:rPr>
              <a:t>OR </a:t>
            </a:r>
          </a:p>
          <a:p>
            <a:pPr algn="ctr"/>
            <a:endParaRPr lang="en-US" sz="800" dirty="0">
              <a:latin typeface="Arial Nova" panose="020B0504020202020204" pitchFamily="34" charset="0"/>
            </a:endParaRPr>
          </a:p>
          <a:p>
            <a:pPr algn="ctr"/>
            <a:r>
              <a:rPr lang="en-US" sz="800" dirty="0">
                <a:latin typeface="Arial Nova" panose="020B0504020202020204" pitchFamily="34" charset="0"/>
              </a:rPr>
              <a:t>Browse from list</a:t>
            </a:r>
          </a:p>
        </p:txBody>
      </p:sp>
      <p:sp>
        <p:nvSpPr>
          <p:cNvPr id="11" name="Rectangle 10">
            <a:extLst>
              <a:ext uri="{FF2B5EF4-FFF2-40B4-BE49-F238E27FC236}">
                <a16:creationId xmlns:a16="http://schemas.microsoft.com/office/drawing/2014/main" id="{BE94B23E-A551-4339-89E7-CD1AB9651A0F}"/>
              </a:ext>
            </a:extLst>
          </p:cNvPr>
          <p:cNvSpPr/>
          <p:nvPr/>
        </p:nvSpPr>
        <p:spPr>
          <a:xfrm>
            <a:off x="2891935" y="1545707"/>
            <a:ext cx="1342811" cy="1343071"/>
          </a:xfrm>
          <a:prstGeom prst="rect">
            <a:avLst/>
          </a:prstGeom>
          <a:noFill/>
          <a:ln>
            <a:solidFill>
              <a:schemeClr val="bg1">
                <a:lumMod val="8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AB14A87D-A1AC-4E58-9745-4EB66F3C77D0}"/>
              </a:ext>
            </a:extLst>
          </p:cNvPr>
          <p:cNvSpPr txBox="1"/>
          <p:nvPr/>
        </p:nvSpPr>
        <p:spPr>
          <a:xfrm>
            <a:off x="4618915" y="1740188"/>
            <a:ext cx="923925" cy="461665"/>
          </a:xfrm>
          <a:prstGeom prst="rect">
            <a:avLst/>
          </a:prstGeom>
          <a:noFill/>
        </p:spPr>
        <p:txBody>
          <a:bodyPr wrap="square" rtlCol="0">
            <a:spAutoFit/>
          </a:bodyPr>
          <a:lstStyle/>
          <a:p>
            <a:pPr algn="ctr"/>
            <a:r>
              <a:rPr lang="en-US" sz="800" dirty="0">
                <a:latin typeface="Arial Nova" panose="020B0504020202020204" pitchFamily="34" charset="0"/>
              </a:rPr>
              <a:t>If template found, prompt for metadata</a:t>
            </a:r>
          </a:p>
        </p:txBody>
      </p:sp>
      <p:sp>
        <p:nvSpPr>
          <p:cNvPr id="15" name="Rectangle 14">
            <a:extLst>
              <a:ext uri="{FF2B5EF4-FFF2-40B4-BE49-F238E27FC236}">
                <a16:creationId xmlns:a16="http://schemas.microsoft.com/office/drawing/2014/main" id="{2D45BFBA-ED49-42CA-9766-E42E50E3924E}"/>
              </a:ext>
            </a:extLst>
          </p:cNvPr>
          <p:cNvSpPr/>
          <p:nvPr/>
        </p:nvSpPr>
        <p:spPr>
          <a:xfrm>
            <a:off x="4409473" y="1545707"/>
            <a:ext cx="1342811" cy="1343071"/>
          </a:xfrm>
          <a:prstGeom prst="rect">
            <a:avLst/>
          </a:prstGeom>
          <a:noFill/>
          <a:ln>
            <a:solidFill>
              <a:schemeClr val="bg1">
                <a:lumMod val="8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1384A3FC-3EC7-4C4C-95F7-78E4BD8DCF74}"/>
              </a:ext>
            </a:extLst>
          </p:cNvPr>
          <p:cNvSpPr txBox="1"/>
          <p:nvPr/>
        </p:nvSpPr>
        <p:spPr>
          <a:xfrm>
            <a:off x="6136453" y="1724798"/>
            <a:ext cx="923925" cy="461665"/>
          </a:xfrm>
          <a:prstGeom prst="rect">
            <a:avLst/>
          </a:prstGeom>
          <a:noFill/>
        </p:spPr>
        <p:txBody>
          <a:bodyPr wrap="square" rtlCol="0">
            <a:spAutoFit/>
          </a:bodyPr>
          <a:lstStyle/>
          <a:p>
            <a:pPr algn="ctr"/>
            <a:r>
              <a:rPr lang="en-US" sz="800" dirty="0">
                <a:latin typeface="Arial Nova" panose="020B0504020202020204" pitchFamily="34" charset="0"/>
              </a:rPr>
              <a:t>Accept metadata input, validate</a:t>
            </a:r>
          </a:p>
        </p:txBody>
      </p:sp>
      <p:sp>
        <p:nvSpPr>
          <p:cNvPr id="19" name="Rectangle 18">
            <a:extLst>
              <a:ext uri="{FF2B5EF4-FFF2-40B4-BE49-F238E27FC236}">
                <a16:creationId xmlns:a16="http://schemas.microsoft.com/office/drawing/2014/main" id="{4053433C-1C8A-4093-924D-BC49FE702DA0}"/>
              </a:ext>
            </a:extLst>
          </p:cNvPr>
          <p:cNvSpPr/>
          <p:nvPr/>
        </p:nvSpPr>
        <p:spPr>
          <a:xfrm>
            <a:off x="5927011" y="1530317"/>
            <a:ext cx="1342811" cy="1343071"/>
          </a:xfrm>
          <a:prstGeom prst="rect">
            <a:avLst/>
          </a:prstGeom>
          <a:noFill/>
          <a:ln>
            <a:solidFill>
              <a:schemeClr val="bg1">
                <a:lumMod val="8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FA170DE3-6825-4512-86A0-B169040C4B26}"/>
              </a:ext>
            </a:extLst>
          </p:cNvPr>
          <p:cNvSpPr txBox="1"/>
          <p:nvPr/>
        </p:nvSpPr>
        <p:spPr>
          <a:xfrm>
            <a:off x="7631091" y="1709408"/>
            <a:ext cx="923925" cy="584775"/>
          </a:xfrm>
          <a:prstGeom prst="rect">
            <a:avLst/>
          </a:prstGeom>
          <a:noFill/>
        </p:spPr>
        <p:txBody>
          <a:bodyPr wrap="square" rtlCol="0">
            <a:spAutoFit/>
          </a:bodyPr>
          <a:lstStyle/>
          <a:p>
            <a:pPr algn="ctr"/>
            <a:r>
              <a:rPr lang="en-US" sz="800" dirty="0">
                <a:latin typeface="Arial Nova" panose="020B0504020202020204" pitchFamily="34" charset="0"/>
              </a:rPr>
              <a:t>If all metadata is valid, build document and display</a:t>
            </a:r>
          </a:p>
        </p:txBody>
      </p:sp>
      <p:sp>
        <p:nvSpPr>
          <p:cNvPr id="23" name="Rectangle 22">
            <a:extLst>
              <a:ext uri="{FF2B5EF4-FFF2-40B4-BE49-F238E27FC236}">
                <a16:creationId xmlns:a16="http://schemas.microsoft.com/office/drawing/2014/main" id="{C94C91B3-33CE-4EC7-A813-68F3D69D3848}"/>
              </a:ext>
            </a:extLst>
          </p:cNvPr>
          <p:cNvSpPr/>
          <p:nvPr/>
        </p:nvSpPr>
        <p:spPr>
          <a:xfrm>
            <a:off x="7421649" y="1514927"/>
            <a:ext cx="1342811" cy="1343071"/>
          </a:xfrm>
          <a:prstGeom prst="rect">
            <a:avLst/>
          </a:prstGeom>
          <a:noFill/>
          <a:ln>
            <a:solidFill>
              <a:schemeClr val="bg1">
                <a:lumMod val="8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A18AB8A6-7412-4229-B4B4-7EEED0A21151}"/>
              </a:ext>
            </a:extLst>
          </p:cNvPr>
          <p:cNvSpPr txBox="1"/>
          <p:nvPr/>
        </p:nvSpPr>
        <p:spPr>
          <a:xfrm>
            <a:off x="1606739" y="3623481"/>
            <a:ext cx="923925" cy="954107"/>
          </a:xfrm>
          <a:prstGeom prst="rect">
            <a:avLst/>
          </a:prstGeom>
          <a:noFill/>
        </p:spPr>
        <p:txBody>
          <a:bodyPr wrap="square" rtlCol="0">
            <a:spAutoFit/>
          </a:bodyPr>
          <a:lstStyle/>
          <a:p>
            <a:pPr algn="ctr"/>
            <a:r>
              <a:rPr lang="en-US" sz="800" dirty="0">
                <a:latin typeface="Arial Nova" panose="020B0504020202020204" pitchFamily="34" charset="0"/>
              </a:rPr>
              <a:t>Display option to save document </a:t>
            </a:r>
          </a:p>
          <a:p>
            <a:pPr algn="ctr"/>
            <a:endParaRPr lang="en-US" sz="800" dirty="0">
              <a:latin typeface="Arial Nova" panose="020B0504020202020204" pitchFamily="34" charset="0"/>
            </a:endParaRPr>
          </a:p>
          <a:p>
            <a:pPr algn="ctr"/>
            <a:r>
              <a:rPr lang="en-US" sz="800" dirty="0">
                <a:latin typeface="Arial Nova" panose="020B0504020202020204" pitchFamily="34" charset="0"/>
              </a:rPr>
              <a:t>OR </a:t>
            </a:r>
          </a:p>
          <a:p>
            <a:pPr algn="ctr"/>
            <a:endParaRPr lang="en-US" sz="800" dirty="0">
              <a:latin typeface="Arial Nova" panose="020B0504020202020204" pitchFamily="34" charset="0"/>
            </a:endParaRPr>
          </a:p>
          <a:p>
            <a:pPr algn="ctr"/>
            <a:r>
              <a:rPr lang="en-US" sz="800" dirty="0">
                <a:latin typeface="Arial Nova" panose="020B0504020202020204" pitchFamily="34" charset="0"/>
              </a:rPr>
              <a:t>EDIT</a:t>
            </a:r>
          </a:p>
        </p:txBody>
      </p:sp>
      <p:sp>
        <p:nvSpPr>
          <p:cNvPr id="27" name="Rectangle 26">
            <a:extLst>
              <a:ext uri="{FF2B5EF4-FFF2-40B4-BE49-F238E27FC236}">
                <a16:creationId xmlns:a16="http://schemas.microsoft.com/office/drawing/2014/main" id="{BFC54F43-2A52-447A-A860-896AFCDB9F42}"/>
              </a:ext>
            </a:extLst>
          </p:cNvPr>
          <p:cNvSpPr/>
          <p:nvPr/>
        </p:nvSpPr>
        <p:spPr>
          <a:xfrm>
            <a:off x="1397297" y="3429000"/>
            <a:ext cx="1342811" cy="1343071"/>
          </a:xfrm>
          <a:prstGeom prst="rect">
            <a:avLst/>
          </a:prstGeom>
          <a:noFill/>
          <a:ln>
            <a:solidFill>
              <a:schemeClr val="bg1">
                <a:lumMod val="8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EBFBB445-44D9-4CB1-828E-4C2772167308}"/>
              </a:ext>
            </a:extLst>
          </p:cNvPr>
          <p:cNvSpPr txBox="1"/>
          <p:nvPr/>
        </p:nvSpPr>
        <p:spPr>
          <a:xfrm>
            <a:off x="3265448" y="3623481"/>
            <a:ext cx="923925" cy="954107"/>
          </a:xfrm>
          <a:prstGeom prst="rect">
            <a:avLst/>
          </a:prstGeom>
          <a:noFill/>
        </p:spPr>
        <p:txBody>
          <a:bodyPr wrap="square" rtlCol="0">
            <a:spAutoFit/>
          </a:bodyPr>
          <a:lstStyle/>
          <a:p>
            <a:pPr algn="ctr"/>
            <a:r>
              <a:rPr lang="en-US" sz="800" dirty="0">
                <a:latin typeface="Arial Nova" panose="020B0504020202020204" pitchFamily="34" charset="0"/>
              </a:rPr>
              <a:t>EDIT ‘metadata’ </a:t>
            </a:r>
            <a:r>
              <a:rPr lang="en-US" sz="800" b="1" dirty="0">
                <a:latin typeface="Arial Nova" panose="020B0504020202020204" pitchFamily="34" charset="0"/>
              </a:rPr>
              <a:t>(GO TO A) </a:t>
            </a:r>
          </a:p>
          <a:p>
            <a:pPr algn="ctr"/>
            <a:endParaRPr lang="en-US" sz="800" dirty="0">
              <a:latin typeface="Arial Nova" panose="020B0504020202020204" pitchFamily="34" charset="0"/>
            </a:endParaRPr>
          </a:p>
          <a:p>
            <a:pPr algn="ctr"/>
            <a:r>
              <a:rPr lang="en-US" sz="800" dirty="0">
                <a:latin typeface="Arial Nova" panose="020B0504020202020204" pitchFamily="34" charset="0"/>
              </a:rPr>
              <a:t>OR  </a:t>
            </a:r>
          </a:p>
          <a:p>
            <a:pPr algn="ctr"/>
            <a:endParaRPr lang="en-US" sz="800" dirty="0">
              <a:latin typeface="Arial Nova" panose="020B0504020202020204" pitchFamily="34" charset="0"/>
            </a:endParaRPr>
          </a:p>
          <a:p>
            <a:pPr algn="ctr"/>
            <a:r>
              <a:rPr lang="en-US" sz="800" dirty="0">
                <a:latin typeface="Arial Nova" panose="020B0504020202020204" pitchFamily="34" charset="0"/>
              </a:rPr>
              <a:t>‘clause text’ – (</a:t>
            </a:r>
            <a:r>
              <a:rPr lang="en-US" sz="800" b="1" dirty="0">
                <a:latin typeface="Arial Nova" panose="020B0504020202020204" pitchFamily="34" charset="0"/>
              </a:rPr>
              <a:t>GOTO C)</a:t>
            </a:r>
          </a:p>
        </p:txBody>
      </p:sp>
      <p:sp>
        <p:nvSpPr>
          <p:cNvPr id="31" name="Rectangle 30">
            <a:extLst>
              <a:ext uri="{FF2B5EF4-FFF2-40B4-BE49-F238E27FC236}">
                <a16:creationId xmlns:a16="http://schemas.microsoft.com/office/drawing/2014/main" id="{61AAED7F-AE51-46AE-BBB5-0799826BFA3D}"/>
              </a:ext>
            </a:extLst>
          </p:cNvPr>
          <p:cNvSpPr/>
          <p:nvPr/>
        </p:nvSpPr>
        <p:spPr>
          <a:xfrm>
            <a:off x="3056006" y="3429000"/>
            <a:ext cx="1342811" cy="1343071"/>
          </a:xfrm>
          <a:prstGeom prst="rect">
            <a:avLst/>
          </a:prstGeom>
          <a:noFill/>
          <a:ln>
            <a:solidFill>
              <a:schemeClr val="bg1">
                <a:lumMod val="8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F3E5CF41-1F72-4F05-8F37-7E1BC20100D1}"/>
              </a:ext>
            </a:extLst>
          </p:cNvPr>
          <p:cNvSpPr txBox="1"/>
          <p:nvPr/>
        </p:nvSpPr>
        <p:spPr>
          <a:xfrm>
            <a:off x="1397297" y="5234031"/>
            <a:ext cx="1278791" cy="584775"/>
          </a:xfrm>
          <a:prstGeom prst="rect">
            <a:avLst/>
          </a:prstGeom>
          <a:noFill/>
        </p:spPr>
        <p:txBody>
          <a:bodyPr wrap="square" rtlCol="0">
            <a:spAutoFit/>
          </a:bodyPr>
          <a:lstStyle/>
          <a:p>
            <a:pPr algn="ctr"/>
            <a:r>
              <a:rPr lang="en-US" sz="800" dirty="0">
                <a:latin typeface="Arial Nova" panose="020B0504020202020204" pitchFamily="34" charset="0"/>
              </a:rPr>
              <a:t>(C) </a:t>
            </a:r>
          </a:p>
          <a:p>
            <a:pPr algn="ctr"/>
            <a:endParaRPr lang="en-US" sz="800" b="1" dirty="0">
              <a:latin typeface="Arial Nova" panose="020B0504020202020204" pitchFamily="34" charset="0"/>
            </a:endParaRPr>
          </a:p>
          <a:p>
            <a:pPr algn="ctr"/>
            <a:r>
              <a:rPr lang="en-US" sz="800" dirty="0">
                <a:latin typeface="Arial Nova" panose="020B0504020202020204" pitchFamily="34" charset="0"/>
              </a:rPr>
              <a:t>If adding or change clause name C1</a:t>
            </a:r>
          </a:p>
        </p:txBody>
      </p:sp>
      <p:sp>
        <p:nvSpPr>
          <p:cNvPr id="35" name="Rectangle 34">
            <a:extLst>
              <a:ext uri="{FF2B5EF4-FFF2-40B4-BE49-F238E27FC236}">
                <a16:creationId xmlns:a16="http://schemas.microsoft.com/office/drawing/2014/main" id="{63CFFB5E-196F-44BF-B31B-23DAB78697F0}"/>
              </a:ext>
            </a:extLst>
          </p:cNvPr>
          <p:cNvSpPr/>
          <p:nvPr/>
        </p:nvSpPr>
        <p:spPr>
          <a:xfrm>
            <a:off x="1408953" y="5234031"/>
            <a:ext cx="1342811" cy="1343071"/>
          </a:xfrm>
          <a:prstGeom prst="rect">
            <a:avLst/>
          </a:prstGeom>
          <a:noFill/>
          <a:ln>
            <a:solidFill>
              <a:schemeClr val="bg1">
                <a:lumMod val="8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TextBox 36">
            <a:extLst>
              <a:ext uri="{FF2B5EF4-FFF2-40B4-BE49-F238E27FC236}">
                <a16:creationId xmlns:a16="http://schemas.microsoft.com/office/drawing/2014/main" id="{81AA33B8-E9FB-49EE-B5F5-A68508E95857}"/>
              </a:ext>
            </a:extLst>
          </p:cNvPr>
          <p:cNvSpPr txBox="1"/>
          <p:nvPr/>
        </p:nvSpPr>
        <p:spPr>
          <a:xfrm>
            <a:off x="3113033" y="5123158"/>
            <a:ext cx="1331155" cy="830997"/>
          </a:xfrm>
          <a:prstGeom prst="rect">
            <a:avLst/>
          </a:prstGeom>
          <a:noFill/>
        </p:spPr>
        <p:txBody>
          <a:bodyPr wrap="square" rtlCol="0">
            <a:spAutoFit/>
          </a:bodyPr>
          <a:lstStyle/>
          <a:p>
            <a:pPr algn="ctr"/>
            <a:r>
              <a:rPr lang="en-US" sz="800" dirty="0">
                <a:latin typeface="Arial Nova" panose="020B0504020202020204" pitchFamily="34" charset="0"/>
              </a:rPr>
              <a:t>(C1) </a:t>
            </a:r>
          </a:p>
          <a:p>
            <a:pPr algn="ctr"/>
            <a:endParaRPr lang="en-US" sz="800" b="1" dirty="0">
              <a:latin typeface="Arial Nova" panose="020B0504020202020204" pitchFamily="34" charset="0"/>
            </a:endParaRPr>
          </a:p>
          <a:p>
            <a:pPr algn="ctr"/>
            <a:r>
              <a:rPr lang="en-US" sz="800" dirty="0">
                <a:latin typeface="Arial Nova" panose="020B0504020202020204" pitchFamily="34" charset="0"/>
              </a:rPr>
              <a:t>If adding or change clause name – change in structure, save as a new template type</a:t>
            </a:r>
          </a:p>
        </p:txBody>
      </p:sp>
      <p:sp>
        <p:nvSpPr>
          <p:cNvPr id="39" name="Rectangle 38">
            <a:extLst>
              <a:ext uri="{FF2B5EF4-FFF2-40B4-BE49-F238E27FC236}">
                <a16:creationId xmlns:a16="http://schemas.microsoft.com/office/drawing/2014/main" id="{7F23B2F6-0029-491F-93D3-A282166C0421}"/>
              </a:ext>
            </a:extLst>
          </p:cNvPr>
          <p:cNvSpPr/>
          <p:nvPr/>
        </p:nvSpPr>
        <p:spPr>
          <a:xfrm>
            <a:off x="3101377" y="5183958"/>
            <a:ext cx="1342811" cy="757960"/>
          </a:xfrm>
          <a:prstGeom prst="rect">
            <a:avLst/>
          </a:prstGeom>
          <a:noFill/>
          <a:ln>
            <a:solidFill>
              <a:schemeClr val="bg1">
                <a:lumMod val="8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 name="TextBox 40">
            <a:extLst>
              <a:ext uri="{FF2B5EF4-FFF2-40B4-BE49-F238E27FC236}">
                <a16:creationId xmlns:a16="http://schemas.microsoft.com/office/drawing/2014/main" id="{93BA870C-C8C0-4A45-BEF8-D7BBAB126B7C}"/>
              </a:ext>
            </a:extLst>
          </p:cNvPr>
          <p:cNvSpPr txBox="1"/>
          <p:nvPr/>
        </p:nvSpPr>
        <p:spPr>
          <a:xfrm>
            <a:off x="1408953" y="5855492"/>
            <a:ext cx="1278791" cy="584775"/>
          </a:xfrm>
          <a:prstGeom prst="rect">
            <a:avLst/>
          </a:prstGeom>
          <a:noFill/>
        </p:spPr>
        <p:txBody>
          <a:bodyPr wrap="square" rtlCol="0">
            <a:spAutoFit/>
          </a:bodyPr>
          <a:lstStyle/>
          <a:p>
            <a:pPr algn="ctr"/>
            <a:r>
              <a:rPr lang="en-US" sz="800" dirty="0">
                <a:latin typeface="Arial Nova" panose="020B0504020202020204" pitchFamily="34" charset="0"/>
              </a:rPr>
              <a:t>(C) </a:t>
            </a:r>
          </a:p>
          <a:p>
            <a:pPr algn="ctr"/>
            <a:endParaRPr lang="en-US" sz="800" b="1" dirty="0">
              <a:latin typeface="Arial Nova" panose="020B0504020202020204" pitchFamily="34" charset="0"/>
            </a:endParaRPr>
          </a:p>
          <a:p>
            <a:pPr algn="ctr"/>
            <a:r>
              <a:rPr lang="en-US" sz="800" dirty="0">
                <a:latin typeface="Arial Nova" panose="020B0504020202020204" pitchFamily="34" charset="0"/>
              </a:rPr>
              <a:t>If adding or change clause text (C2)</a:t>
            </a:r>
          </a:p>
        </p:txBody>
      </p:sp>
      <p:sp>
        <p:nvSpPr>
          <p:cNvPr id="43" name="TextBox 42">
            <a:extLst>
              <a:ext uri="{FF2B5EF4-FFF2-40B4-BE49-F238E27FC236}">
                <a16:creationId xmlns:a16="http://schemas.microsoft.com/office/drawing/2014/main" id="{8690AF36-D7E1-4D2B-A678-2E0F6553F8D5}"/>
              </a:ext>
            </a:extLst>
          </p:cNvPr>
          <p:cNvSpPr txBox="1"/>
          <p:nvPr/>
        </p:nvSpPr>
        <p:spPr>
          <a:xfrm>
            <a:off x="5144977" y="5131477"/>
            <a:ext cx="1377526" cy="707886"/>
          </a:xfrm>
          <a:prstGeom prst="rect">
            <a:avLst/>
          </a:prstGeom>
          <a:noFill/>
        </p:spPr>
        <p:txBody>
          <a:bodyPr wrap="square" rtlCol="0">
            <a:spAutoFit/>
          </a:bodyPr>
          <a:lstStyle/>
          <a:p>
            <a:pPr algn="ctr"/>
            <a:r>
              <a:rPr lang="en-US" sz="800" dirty="0">
                <a:latin typeface="Arial Nova" panose="020B0504020202020204" pitchFamily="34" charset="0"/>
              </a:rPr>
              <a:t> </a:t>
            </a:r>
          </a:p>
          <a:p>
            <a:pPr algn="ctr"/>
            <a:endParaRPr lang="en-US" sz="800" b="1" dirty="0">
              <a:latin typeface="Arial Nova" panose="020B0504020202020204" pitchFamily="34" charset="0"/>
            </a:endParaRPr>
          </a:p>
          <a:p>
            <a:pPr algn="ctr"/>
            <a:r>
              <a:rPr lang="en-US" sz="800" dirty="0">
                <a:latin typeface="Arial Nova" panose="020B0504020202020204" pitchFamily="34" charset="0"/>
              </a:rPr>
              <a:t>If change in structure, prompt for saving as new template</a:t>
            </a:r>
          </a:p>
        </p:txBody>
      </p:sp>
      <p:sp>
        <p:nvSpPr>
          <p:cNvPr id="45" name="Rectangle 44">
            <a:extLst>
              <a:ext uri="{FF2B5EF4-FFF2-40B4-BE49-F238E27FC236}">
                <a16:creationId xmlns:a16="http://schemas.microsoft.com/office/drawing/2014/main" id="{18C3CC1D-7F1E-4A4E-A1C8-105B403F99D9}"/>
              </a:ext>
            </a:extLst>
          </p:cNvPr>
          <p:cNvSpPr/>
          <p:nvPr/>
        </p:nvSpPr>
        <p:spPr>
          <a:xfrm>
            <a:off x="5179692" y="5106440"/>
            <a:ext cx="1342811" cy="757960"/>
          </a:xfrm>
          <a:prstGeom prst="rect">
            <a:avLst/>
          </a:prstGeom>
          <a:noFill/>
          <a:ln>
            <a:solidFill>
              <a:schemeClr val="bg1">
                <a:lumMod val="8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7" name="Straight Arrow Connector 46">
            <a:extLst>
              <a:ext uri="{FF2B5EF4-FFF2-40B4-BE49-F238E27FC236}">
                <a16:creationId xmlns:a16="http://schemas.microsoft.com/office/drawing/2014/main" id="{2EECD62E-1C3F-4DDA-AFFD-25B134743A84}"/>
              </a:ext>
            </a:extLst>
          </p:cNvPr>
          <p:cNvCxnSpPr>
            <a:cxnSpLocks/>
          </p:cNvCxnSpPr>
          <p:nvPr/>
        </p:nvCxnSpPr>
        <p:spPr>
          <a:xfrm>
            <a:off x="4636375" y="5562938"/>
            <a:ext cx="466204" cy="83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E9CEA8C1-EF32-407B-B998-40D86D205BF7}"/>
              </a:ext>
            </a:extLst>
          </p:cNvPr>
          <p:cNvCxnSpPr>
            <a:cxnSpLocks/>
            <a:endCxn id="39" idx="1"/>
          </p:cNvCxnSpPr>
          <p:nvPr/>
        </p:nvCxnSpPr>
        <p:spPr>
          <a:xfrm flipV="1">
            <a:off x="2588235" y="5562938"/>
            <a:ext cx="513142" cy="3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A558DA59-7150-4A92-A05A-AD36457C9551}"/>
              </a:ext>
            </a:extLst>
          </p:cNvPr>
          <p:cNvCxnSpPr>
            <a:cxnSpLocks/>
          </p:cNvCxnSpPr>
          <p:nvPr/>
        </p:nvCxnSpPr>
        <p:spPr>
          <a:xfrm flipV="1">
            <a:off x="2664101" y="4172229"/>
            <a:ext cx="513142" cy="3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148394BB-EBBA-49CB-8F53-E94C9C9B1762}"/>
              </a:ext>
            </a:extLst>
          </p:cNvPr>
          <p:cNvCxnSpPr>
            <a:cxnSpLocks/>
          </p:cNvCxnSpPr>
          <p:nvPr/>
        </p:nvCxnSpPr>
        <p:spPr>
          <a:xfrm flipV="1">
            <a:off x="2635362" y="2218074"/>
            <a:ext cx="513142" cy="3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6FB5001C-C185-489A-A4A0-1D7476697B42}"/>
              </a:ext>
            </a:extLst>
          </p:cNvPr>
          <p:cNvCxnSpPr>
            <a:cxnSpLocks/>
          </p:cNvCxnSpPr>
          <p:nvPr/>
        </p:nvCxnSpPr>
        <p:spPr>
          <a:xfrm flipV="1">
            <a:off x="4076989" y="2192301"/>
            <a:ext cx="513142" cy="3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FFA731EA-31AD-4D1A-AF2C-B74B222513C8}"/>
              </a:ext>
            </a:extLst>
          </p:cNvPr>
          <p:cNvCxnSpPr>
            <a:cxnSpLocks/>
          </p:cNvCxnSpPr>
          <p:nvPr/>
        </p:nvCxnSpPr>
        <p:spPr>
          <a:xfrm flipV="1">
            <a:off x="5594527" y="2201852"/>
            <a:ext cx="513142" cy="3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7FEC2B2B-D6D2-4CB5-BE2C-32AA00269B58}"/>
              </a:ext>
            </a:extLst>
          </p:cNvPr>
          <p:cNvCxnSpPr>
            <a:cxnSpLocks/>
          </p:cNvCxnSpPr>
          <p:nvPr/>
        </p:nvCxnSpPr>
        <p:spPr>
          <a:xfrm flipV="1">
            <a:off x="7117949" y="2203084"/>
            <a:ext cx="513142" cy="3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FE8D1B81-2803-454D-BD43-B3D05F96FE29}"/>
              </a:ext>
            </a:extLst>
          </p:cNvPr>
          <p:cNvSpPr txBox="1"/>
          <p:nvPr/>
        </p:nvSpPr>
        <p:spPr>
          <a:xfrm>
            <a:off x="5927011" y="3653245"/>
            <a:ext cx="923925" cy="830997"/>
          </a:xfrm>
          <a:prstGeom prst="rect">
            <a:avLst/>
          </a:prstGeom>
          <a:noFill/>
        </p:spPr>
        <p:txBody>
          <a:bodyPr wrap="square" rtlCol="0">
            <a:spAutoFit/>
          </a:bodyPr>
          <a:lstStyle/>
          <a:p>
            <a:pPr algn="ctr"/>
            <a:endParaRPr lang="en-US" sz="800" dirty="0">
              <a:latin typeface="Arial Nova" panose="020B0504020202020204" pitchFamily="34" charset="0"/>
            </a:endParaRPr>
          </a:p>
          <a:p>
            <a:pPr algn="ctr"/>
            <a:r>
              <a:rPr lang="en-US" sz="800" dirty="0">
                <a:latin typeface="Arial Nova" panose="020B0504020202020204" pitchFamily="34" charset="0"/>
              </a:rPr>
              <a:t>(C2)</a:t>
            </a:r>
          </a:p>
          <a:p>
            <a:pPr algn="ctr"/>
            <a:r>
              <a:rPr lang="en-US" sz="800" dirty="0">
                <a:latin typeface="Arial Nova" panose="020B0504020202020204" pitchFamily="34" charset="0"/>
              </a:rPr>
              <a:t>If edit Clause</a:t>
            </a:r>
          </a:p>
          <a:p>
            <a:pPr algn="ctr"/>
            <a:r>
              <a:rPr lang="en-US" sz="800" dirty="0">
                <a:latin typeface="Arial Nova" panose="020B0504020202020204" pitchFamily="34" charset="0"/>
              </a:rPr>
              <a:t>ALLOW for edit within clause text</a:t>
            </a:r>
          </a:p>
        </p:txBody>
      </p:sp>
      <p:sp>
        <p:nvSpPr>
          <p:cNvPr id="56" name="Rectangle 55">
            <a:extLst>
              <a:ext uri="{FF2B5EF4-FFF2-40B4-BE49-F238E27FC236}">
                <a16:creationId xmlns:a16="http://schemas.microsoft.com/office/drawing/2014/main" id="{304AA7BB-1AED-4AF8-8ACB-74FF16ACEAA7}"/>
              </a:ext>
            </a:extLst>
          </p:cNvPr>
          <p:cNvSpPr/>
          <p:nvPr/>
        </p:nvSpPr>
        <p:spPr>
          <a:xfrm>
            <a:off x="5735698" y="3428015"/>
            <a:ext cx="1342811" cy="1343071"/>
          </a:xfrm>
          <a:prstGeom prst="rect">
            <a:avLst/>
          </a:prstGeom>
          <a:noFill/>
          <a:ln>
            <a:solidFill>
              <a:schemeClr val="bg1">
                <a:lumMod val="8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7" name="Straight Arrow Connector 56">
            <a:extLst>
              <a:ext uri="{FF2B5EF4-FFF2-40B4-BE49-F238E27FC236}">
                <a16:creationId xmlns:a16="http://schemas.microsoft.com/office/drawing/2014/main" id="{FA8C77E1-A3E5-44B8-B477-D819CA017941}"/>
              </a:ext>
            </a:extLst>
          </p:cNvPr>
          <p:cNvCxnSpPr>
            <a:cxnSpLocks/>
          </p:cNvCxnSpPr>
          <p:nvPr/>
        </p:nvCxnSpPr>
        <p:spPr>
          <a:xfrm flipV="1">
            <a:off x="5343793" y="4171244"/>
            <a:ext cx="513142" cy="3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8" name="TextBox 57">
            <a:extLst>
              <a:ext uri="{FF2B5EF4-FFF2-40B4-BE49-F238E27FC236}">
                <a16:creationId xmlns:a16="http://schemas.microsoft.com/office/drawing/2014/main" id="{295E132A-E546-4649-9F89-7797677F0CAF}"/>
              </a:ext>
            </a:extLst>
          </p:cNvPr>
          <p:cNvSpPr txBox="1"/>
          <p:nvPr/>
        </p:nvSpPr>
        <p:spPr>
          <a:xfrm>
            <a:off x="7874774" y="3923257"/>
            <a:ext cx="923925" cy="584775"/>
          </a:xfrm>
          <a:prstGeom prst="rect">
            <a:avLst/>
          </a:prstGeom>
          <a:noFill/>
        </p:spPr>
        <p:txBody>
          <a:bodyPr wrap="square" rtlCol="0">
            <a:spAutoFit/>
          </a:bodyPr>
          <a:lstStyle/>
          <a:p>
            <a:pPr algn="ctr"/>
            <a:r>
              <a:rPr lang="en-US" sz="800" dirty="0">
                <a:latin typeface="Arial Nova" panose="020B0504020202020204" pitchFamily="34" charset="0"/>
              </a:rPr>
              <a:t>Track changes in clause text and save to clause library</a:t>
            </a:r>
          </a:p>
        </p:txBody>
      </p:sp>
      <p:sp>
        <p:nvSpPr>
          <p:cNvPr id="59" name="Rectangle 58">
            <a:extLst>
              <a:ext uri="{FF2B5EF4-FFF2-40B4-BE49-F238E27FC236}">
                <a16:creationId xmlns:a16="http://schemas.microsoft.com/office/drawing/2014/main" id="{A039522B-7919-4BC6-80D2-8F188AF30EB8}"/>
              </a:ext>
            </a:extLst>
          </p:cNvPr>
          <p:cNvSpPr/>
          <p:nvPr/>
        </p:nvSpPr>
        <p:spPr>
          <a:xfrm>
            <a:off x="7683461" y="3430814"/>
            <a:ext cx="1342811" cy="1343071"/>
          </a:xfrm>
          <a:prstGeom prst="rect">
            <a:avLst/>
          </a:prstGeom>
          <a:noFill/>
          <a:ln>
            <a:solidFill>
              <a:schemeClr val="bg1">
                <a:lumMod val="8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0" name="Straight Arrow Connector 59">
            <a:extLst>
              <a:ext uri="{FF2B5EF4-FFF2-40B4-BE49-F238E27FC236}">
                <a16:creationId xmlns:a16="http://schemas.microsoft.com/office/drawing/2014/main" id="{D4F74FF8-0250-461F-8D84-98651071D07E}"/>
              </a:ext>
            </a:extLst>
          </p:cNvPr>
          <p:cNvCxnSpPr>
            <a:cxnSpLocks/>
          </p:cNvCxnSpPr>
          <p:nvPr/>
        </p:nvCxnSpPr>
        <p:spPr>
          <a:xfrm flipV="1">
            <a:off x="7291556" y="4174043"/>
            <a:ext cx="513142" cy="3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1" name="TextBox 60">
            <a:extLst>
              <a:ext uri="{FF2B5EF4-FFF2-40B4-BE49-F238E27FC236}">
                <a16:creationId xmlns:a16="http://schemas.microsoft.com/office/drawing/2014/main" id="{4041057F-E232-46E7-A47F-9D902D71DFAD}"/>
              </a:ext>
            </a:extLst>
          </p:cNvPr>
          <p:cNvSpPr txBox="1"/>
          <p:nvPr/>
        </p:nvSpPr>
        <p:spPr>
          <a:xfrm>
            <a:off x="5996441" y="3196206"/>
            <a:ext cx="2644220" cy="276999"/>
          </a:xfrm>
          <a:prstGeom prst="rect">
            <a:avLst/>
          </a:prstGeom>
          <a:noFill/>
        </p:spPr>
        <p:txBody>
          <a:bodyPr wrap="square" rtlCol="0">
            <a:spAutoFit/>
          </a:bodyPr>
          <a:lstStyle/>
          <a:p>
            <a:r>
              <a:rPr lang="en-US" sz="1200" dirty="0"/>
              <a:t>Edit scenario 2</a:t>
            </a:r>
          </a:p>
        </p:txBody>
      </p:sp>
      <p:sp>
        <p:nvSpPr>
          <p:cNvPr id="63" name="TextBox 62">
            <a:extLst>
              <a:ext uri="{FF2B5EF4-FFF2-40B4-BE49-F238E27FC236}">
                <a16:creationId xmlns:a16="http://schemas.microsoft.com/office/drawing/2014/main" id="{602F1882-3A6A-4287-8B74-FA6EC906CACD}"/>
              </a:ext>
            </a:extLst>
          </p:cNvPr>
          <p:cNvSpPr txBox="1"/>
          <p:nvPr/>
        </p:nvSpPr>
        <p:spPr>
          <a:xfrm>
            <a:off x="1528785" y="4993747"/>
            <a:ext cx="2644220" cy="276999"/>
          </a:xfrm>
          <a:prstGeom prst="rect">
            <a:avLst/>
          </a:prstGeom>
          <a:noFill/>
        </p:spPr>
        <p:txBody>
          <a:bodyPr wrap="square" rtlCol="0">
            <a:spAutoFit/>
          </a:bodyPr>
          <a:lstStyle/>
          <a:p>
            <a:r>
              <a:rPr lang="en-US" sz="1200" dirty="0"/>
              <a:t>Edit scenario 1</a:t>
            </a:r>
          </a:p>
        </p:txBody>
      </p:sp>
    </p:spTree>
    <p:extLst>
      <p:ext uri="{BB962C8B-B14F-4D97-AF65-F5344CB8AC3E}">
        <p14:creationId xmlns:p14="http://schemas.microsoft.com/office/powerpoint/2010/main" val="42704102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1B8C6-B120-4684-A4DD-28A6878DDE76}"/>
              </a:ext>
            </a:extLst>
          </p:cNvPr>
          <p:cNvSpPr>
            <a:spLocks noGrp="1"/>
          </p:cNvSpPr>
          <p:nvPr>
            <p:ph type="title"/>
          </p:nvPr>
        </p:nvSpPr>
        <p:spPr/>
        <p:txBody>
          <a:bodyPr>
            <a:normAutofit fontScale="90000"/>
          </a:bodyPr>
          <a:lstStyle/>
          <a:p>
            <a:r>
              <a:rPr lang="en-US" dirty="0"/>
              <a:t>Examples of changes in template</a:t>
            </a:r>
          </a:p>
        </p:txBody>
      </p:sp>
      <p:sp>
        <p:nvSpPr>
          <p:cNvPr id="3" name="TextBox 2">
            <a:extLst>
              <a:ext uri="{FF2B5EF4-FFF2-40B4-BE49-F238E27FC236}">
                <a16:creationId xmlns:a16="http://schemas.microsoft.com/office/drawing/2014/main" id="{F6C7E467-EE5A-4DFA-93D1-B53F452F0AAC}"/>
              </a:ext>
            </a:extLst>
          </p:cNvPr>
          <p:cNvSpPr txBox="1"/>
          <p:nvPr/>
        </p:nvSpPr>
        <p:spPr>
          <a:xfrm>
            <a:off x="778488" y="2300219"/>
            <a:ext cx="2516697" cy="1754326"/>
          </a:xfrm>
          <a:prstGeom prst="rect">
            <a:avLst/>
          </a:prstGeom>
          <a:noFill/>
          <a:ln>
            <a:solidFill>
              <a:schemeClr val="bg1">
                <a:lumMod val="85000"/>
              </a:schemeClr>
            </a:solidFill>
          </a:ln>
        </p:spPr>
        <p:txBody>
          <a:bodyPr wrap="square" rtlCol="0">
            <a:spAutoFit/>
          </a:bodyPr>
          <a:lstStyle/>
          <a:p>
            <a:r>
              <a:rPr lang="en-US" sz="1200" dirty="0"/>
              <a:t>Title</a:t>
            </a:r>
          </a:p>
          <a:p>
            <a:endParaRPr lang="en-US" sz="1200" dirty="0"/>
          </a:p>
          <a:p>
            <a:r>
              <a:rPr lang="en-US" sz="1200" dirty="0"/>
              <a:t>First para (Preamble)</a:t>
            </a:r>
          </a:p>
          <a:p>
            <a:endParaRPr lang="en-US" sz="1200" dirty="0"/>
          </a:p>
          <a:p>
            <a:r>
              <a:rPr lang="en-US" sz="1200" dirty="0"/>
              <a:t>Background</a:t>
            </a:r>
          </a:p>
          <a:p>
            <a:r>
              <a:rPr lang="en-US" sz="1200" dirty="0"/>
              <a:t>Proprietary information</a:t>
            </a:r>
          </a:p>
          <a:p>
            <a:r>
              <a:rPr lang="en-US" sz="1200" dirty="0"/>
              <a:t>Terms and Conditions</a:t>
            </a:r>
          </a:p>
          <a:p>
            <a:r>
              <a:rPr lang="en-US" sz="1200" dirty="0" err="1"/>
              <a:t>Miscelleneous</a:t>
            </a:r>
            <a:endParaRPr lang="en-US" sz="1200" dirty="0"/>
          </a:p>
          <a:p>
            <a:endParaRPr lang="en-US" sz="1200" dirty="0"/>
          </a:p>
        </p:txBody>
      </p:sp>
      <p:sp>
        <p:nvSpPr>
          <p:cNvPr id="5" name="TextBox 4">
            <a:extLst>
              <a:ext uri="{FF2B5EF4-FFF2-40B4-BE49-F238E27FC236}">
                <a16:creationId xmlns:a16="http://schemas.microsoft.com/office/drawing/2014/main" id="{9A9E854F-D1B9-4969-BF23-7FD4279CF8E9}"/>
              </a:ext>
            </a:extLst>
          </p:cNvPr>
          <p:cNvSpPr txBox="1"/>
          <p:nvPr/>
        </p:nvSpPr>
        <p:spPr>
          <a:xfrm>
            <a:off x="788565" y="1308683"/>
            <a:ext cx="2644220" cy="276999"/>
          </a:xfrm>
          <a:prstGeom prst="rect">
            <a:avLst/>
          </a:prstGeom>
          <a:noFill/>
        </p:spPr>
        <p:txBody>
          <a:bodyPr wrap="square" rtlCol="0">
            <a:spAutoFit/>
          </a:bodyPr>
          <a:lstStyle/>
          <a:p>
            <a:r>
              <a:rPr lang="en-US" sz="1200" dirty="0"/>
              <a:t>Original</a:t>
            </a:r>
          </a:p>
        </p:txBody>
      </p:sp>
      <p:sp>
        <p:nvSpPr>
          <p:cNvPr id="7" name="TextBox 6">
            <a:extLst>
              <a:ext uri="{FF2B5EF4-FFF2-40B4-BE49-F238E27FC236}">
                <a16:creationId xmlns:a16="http://schemas.microsoft.com/office/drawing/2014/main" id="{82EA6BA9-83E6-4DDC-AE85-7ED23B725072}"/>
              </a:ext>
            </a:extLst>
          </p:cNvPr>
          <p:cNvSpPr txBox="1"/>
          <p:nvPr/>
        </p:nvSpPr>
        <p:spPr>
          <a:xfrm>
            <a:off x="3717721" y="2300219"/>
            <a:ext cx="2917971" cy="1938992"/>
          </a:xfrm>
          <a:prstGeom prst="rect">
            <a:avLst/>
          </a:prstGeom>
          <a:noFill/>
          <a:ln>
            <a:solidFill>
              <a:schemeClr val="bg1">
                <a:lumMod val="85000"/>
              </a:schemeClr>
            </a:solidFill>
          </a:ln>
        </p:spPr>
        <p:txBody>
          <a:bodyPr wrap="square" rtlCol="0">
            <a:spAutoFit/>
          </a:bodyPr>
          <a:lstStyle/>
          <a:p>
            <a:r>
              <a:rPr lang="en-US" sz="1200" dirty="0"/>
              <a:t>Title</a:t>
            </a:r>
          </a:p>
          <a:p>
            <a:endParaRPr lang="en-US" sz="1200" dirty="0"/>
          </a:p>
          <a:p>
            <a:r>
              <a:rPr lang="en-US" sz="1200" dirty="0"/>
              <a:t>First para (Preamble)</a:t>
            </a:r>
          </a:p>
          <a:p>
            <a:endParaRPr lang="en-US" sz="1200" dirty="0"/>
          </a:p>
          <a:p>
            <a:r>
              <a:rPr lang="en-US" sz="1200" dirty="0"/>
              <a:t>Background</a:t>
            </a:r>
          </a:p>
          <a:p>
            <a:r>
              <a:rPr lang="en-US" sz="1200" dirty="0"/>
              <a:t>Proprietary information </a:t>
            </a:r>
            <a:r>
              <a:rPr lang="en-US" sz="1200" dirty="0">
                <a:solidFill>
                  <a:srgbClr val="FF0000"/>
                </a:solidFill>
              </a:rPr>
              <a:t>– some edits 		in this clause</a:t>
            </a:r>
          </a:p>
          <a:p>
            <a:r>
              <a:rPr lang="en-US" sz="1200" dirty="0"/>
              <a:t>Terms and Conditions</a:t>
            </a:r>
          </a:p>
          <a:p>
            <a:r>
              <a:rPr lang="en-US" sz="1200" dirty="0"/>
              <a:t>Miscellaneous</a:t>
            </a:r>
          </a:p>
          <a:p>
            <a:endParaRPr lang="en-US" sz="1200" dirty="0"/>
          </a:p>
        </p:txBody>
      </p:sp>
      <p:sp>
        <p:nvSpPr>
          <p:cNvPr id="9" name="TextBox 8">
            <a:extLst>
              <a:ext uri="{FF2B5EF4-FFF2-40B4-BE49-F238E27FC236}">
                <a16:creationId xmlns:a16="http://schemas.microsoft.com/office/drawing/2014/main" id="{5C4F33DD-DDAF-4C39-B64C-50A6A7BA6925}"/>
              </a:ext>
            </a:extLst>
          </p:cNvPr>
          <p:cNvSpPr txBox="1"/>
          <p:nvPr/>
        </p:nvSpPr>
        <p:spPr>
          <a:xfrm>
            <a:off x="3717721" y="1308683"/>
            <a:ext cx="2644220" cy="646331"/>
          </a:xfrm>
          <a:prstGeom prst="rect">
            <a:avLst/>
          </a:prstGeom>
          <a:noFill/>
        </p:spPr>
        <p:txBody>
          <a:bodyPr wrap="square" rtlCol="0">
            <a:spAutoFit/>
          </a:bodyPr>
          <a:lstStyle/>
          <a:p>
            <a:r>
              <a:rPr lang="en-US" sz="1200" dirty="0"/>
              <a:t>Scenario 1</a:t>
            </a:r>
          </a:p>
          <a:p>
            <a:r>
              <a:rPr lang="en-US" sz="1200" dirty="0"/>
              <a:t>Structure remains same, clause text changed</a:t>
            </a:r>
          </a:p>
        </p:txBody>
      </p:sp>
      <p:sp>
        <p:nvSpPr>
          <p:cNvPr id="11" name="TextBox 10">
            <a:extLst>
              <a:ext uri="{FF2B5EF4-FFF2-40B4-BE49-F238E27FC236}">
                <a16:creationId xmlns:a16="http://schemas.microsoft.com/office/drawing/2014/main" id="{0F70F2F3-9106-40CA-9FD4-998D142080CE}"/>
              </a:ext>
            </a:extLst>
          </p:cNvPr>
          <p:cNvSpPr txBox="1"/>
          <p:nvPr/>
        </p:nvSpPr>
        <p:spPr>
          <a:xfrm>
            <a:off x="7670334" y="2300219"/>
            <a:ext cx="2917971" cy="2308324"/>
          </a:xfrm>
          <a:prstGeom prst="rect">
            <a:avLst/>
          </a:prstGeom>
          <a:noFill/>
          <a:ln>
            <a:solidFill>
              <a:schemeClr val="bg1">
                <a:lumMod val="85000"/>
              </a:schemeClr>
            </a:solidFill>
          </a:ln>
        </p:spPr>
        <p:txBody>
          <a:bodyPr wrap="square" rtlCol="0">
            <a:spAutoFit/>
          </a:bodyPr>
          <a:lstStyle/>
          <a:p>
            <a:r>
              <a:rPr lang="en-US" sz="1200" dirty="0"/>
              <a:t>Title</a:t>
            </a:r>
          </a:p>
          <a:p>
            <a:endParaRPr lang="en-US" sz="1200" dirty="0"/>
          </a:p>
          <a:p>
            <a:r>
              <a:rPr lang="en-US" sz="1200" dirty="0"/>
              <a:t>First para (Preamble)</a:t>
            </a:r>
          </a:p>
          <a:p>
            <a:endParaRPr lang="en-US" sz="1200" dirty="0"/>
          </a:p>
          <a:p>
            <a:r>
              <a:rPr lang="en-US" sz="1200" dirty="0"/>
              <a:t>Background</a:t>
            </a:r>
          </a:p>
          <a:p>
            <a:r>
              <a:rPr lang="en-US" sz="1200" dirty="0"/>
              <a:t>Proprietary information </a:t>
            </a:r>
            <a:r>
              <a:rPr lang="en-US" sz="1200" dirty="0">
                <a:solidFill>
                  <a:srgbClr val="FF0000"/>
                </a:solidFill>
              </a:rPr>
              <a:t>– some edits 		in this clause</a:t>
            </a:r>
          </a:p>
          <a:p>
            <a:endParaRPr lang="en-US" sz="1200" dirty="0"/>
          </a:p>
          <a:p>
            <a:r>
              <a:rPr lang="en-US" sz="1200" dirty="0">
                <a:solidFill>
                  <a:srgbClr val="00B050"/>
                </a:solidFill>
              </a:rPr>
              <a:t>++ Confidentiality info</a:t>
            </a:r>
          </a:p>
          <a:p>
            <a:r>
              <a:rPr lang="en-US" sz="1200" dirty="0"/>
              <a:t>Terms and Conditions</a:t>
            </a:r>
          </a:p>
          <a:p>
            <a:r>
              <a:rPr lang="en-US" sz="1200" dirty="0">
                <a:solidFill>
                  <a:srgbClr val="FF0000"/>
                </a:solidFill>
              </a:rPr>
              <a:t>-- Miscellaneous</a:t>
            </a:r>
          </a:p>
          <a:p>
            <a:endParaRPr lang="en-US" sz="1200" dirty="0"/>
          </a:p>
        </p:txBody>
      </p:sp>
      <p:sp>
        <p:nvSpPr>
          <p:cNvPr id="13" name="TextBox 12">
            <a:extLst>
              <a:ext uri="{FF2B5EF4-FFF2-40B4-BE49-F238E27FC236}">
                <a16:creationId xmlns:a16="http://schemas.microsoft.com/office/drawing/2014/main" id="{D6C2B04B-6A71-4205-8419-DC4DA871D1BE}"/>
              </a:ext>
            </a:extLst>
          </p:cNvPr>
          <p:cNvSpPr txBox="1"/>
          <p:nvPr/>
        </p:nvSpPr>
        <p:spPr>
          <a:xfrm>
            <a:off x="7670334" y="1308683"/>
            <a:ext cx="2644220" cy="830997"/>
          </a:xfrm>
          <a:prstGeom prst="rect">
            <a:avLst/>
          </a:prstGeom>
          <a:noFill/>
        </p:spPr>
        <p:txBody>
          <a:bodyPr wrap="square" rtlCol="0">
            <a:spAutoFit/>
          </a:bodyPr>
          <a:lstStyle/>
          <a:p>
            <a:r>
              <a:rPr lang="en-US" sz="1200" dirty="0"/>
              <a:t>Scenario 2</a:t>
            </a:r>
          </a:p>
          <a:p>
            <a:r>
              <a:rPr lang="en-US" sz="1200" dirty="0"/>
              <a:t>Structure changes, clause text also changed; one clause added; one clause removed</a:t>
            </a:r>
          </a:p>
        </p:txBody>
      </p:sp>
    </p:spTree>
    <p:extLst>
      <p:ext uri="{BB962C8B-B14F-4D97-AF65-F5344CB8AC3E}">
        <p14:creationId xmlns:p14="http://schemas.microsoft.com/office/powerpoint/2010/main" val="1178012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A44340-DE46-487F-A105-BA1EB0A75E98}"/>
              </a:ext>
            </a:extLst>
          </p:cNvPr>
          <p:cNvSpPr>
            <a:spLocks noGrp="1"/>
          </p:cNvSpPr>
          <p:nvPr>
            <p:ph type="title"/>
          </p:nvPr>
        </p:nvSpPr>
        <p:spPr/>
        <p:txBody>
          <a:bodyPr>
            <a:normAutofit fontScale="90000"/>
          </a:bodyPr>
          <a:lstStyle/>
          <a:p>
            <a:r>
              <a:rPr lang="en-US" dirty="0"/>
              <a:t>Database models</a:t>
            </a:r>
          </a:p>
        </p:txBody>
      </p:sp>
      <p:sp>
        <p:nvSpPr>
          <p:cNvPr id="3" name="Content Placeholder 2">
            <a:extLst>
              <a:ext uri="{FF2B5EF4-FFF2-40B4-BE49-F238E27FC236}">
                <a16:creationId xmlns:a16="http://schemas.microsoft.com/office/drawing/2014/main" id="{B6F55C57-879C-46CA-B1EF-EB3C3EB1C0BF}"/>
              </a:ext>
            </a:extLst>
          </p:cNvPr>
          <p:cNvSpPr>
            <a:spLocks noGrp="1"/>
          </p:cNvSpPr>
          <p:nvPr>
            <p:ph idx="1"/>
          </p:nvPr>
        </p:nvSpPr>
        <p:spPr/>
        <p:txBody>
          <a:bodyPr/>
          <a:lstStyle/>
          <a:p>
            <a:pPr marL="514350" indent="-514350">
              <a:buAutoNum type="arabicPeriod"/>
            </a:pPr>
            <a:r>
              <a:rPr lang="en-US" dirty="0"/>
              <a:t>Every item in the system has a unique </a:t>
            </a:r>
            <a:r>
              <a:rPr lang="en-US" dirty="0" err="1"/>
              <a:t>sysid</a:t>
            </a:r>
            <a:endParaRPr lang="en-US" dirty="0"/>
          </a:p>
          <a:p>
            <a:pPr lvl="1"/>
            <a:r>
              <a:rPr lang="en-US" dirty="0"/>
              <a:t>Applies to templates, clauses, documents, metadata</a:t>
            </a:r>
          </a:p>
          <a:p>
            <a:pPr marL="457200" indent="-457200">
              <a:buFont typeface="+mj-lt"/>
              <a:buAutoNum type="arabicPeriod"/>
            </a:pPr>
            <a:r>
              <a:rPr lang="en-US" dirty="0"/>
              <a:t>Allow for items to be traced back. Ex. Document stored should have enough info on sys id of template used, which in turn has a list of clause ids used. </a:t>
            </a:r>
          </a:p>
          <a:p>
            <a:pPr marL="457200" indent="-457200">
              <a:buFont typeface="+mj-lt"/>
              <a:buAutoNum type="arabicPeriod"/>
            </a:pPr>
            <a:r>
              <a:rPr lang="en-US" dirty="0"/>
              <a:t>Conversely, every clause stored in the system should be traceable to where the clause appears in templates and where it was used in documents. </a:t>
            </a:r>
          </a:p>
          <a:p>
            <a:pPr marL="457200" indent="-457200">
              <a:buFont typeface="+mj-lt"/>
              <a:buAutoNum type="arabicPeriod"/>
            </a:pPr>
            <a:endParaRPr lang="en-US" dirty="0"/>
          </a:p>
        </p:txBody>
      </p:sp>
    </p:spTree>
    <p:extLst>
      <p:ext uri="{BB962C8B-B14F-4D97-AF65-F5344CB8AC3E}">
        <p14:creationId xmlns:p14="http://schemas.microsoft.com/office/powerpoint/2010/main" val="31699059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13249A-F28F-4CBB-8A19-C94F0D3C750C}"/>
              </a:ext>
            </a:extLst>
          </p:cNvPr>
          <p:cNvSpPr>
            <a:spLocks noGrp="1"/>
          </p:cNvSpPr>
          <p:nvPr>
            <p:ph type="title"/>
          </p:nvPr>
        </p:nvSpPr>
        <p:spPr/>
        <p:txBody>
          <a:bodyPr>
            <a:normAutofit fontScale="90000"/>
          </a:bodyPr>
          <a:lstStyle/>
          <a:p>
            <a:r>
              <a:rPr lang="en-US" dirty="0"/>
              <a:t>Reporting related ideas</a:t>
            </a:r>
          </a:p>
        </p:txBody>
      </p:sp>
      <p:sp>
        <p:nvSpPr>
          <p:cNvPr id="3" name="Content Placeholder 2">
            <a:extLst>
              <a:ext uri="{FF2B5EF4-FFF2-40B4-BE49-F238E27FC236}">
                <a16:creationId xmlns:a16="http://schemas.microsoft.com/office/drawing/2014/main" id="{1C1C1362-FADF-40D9-981B-6E69802E5EE3}"/>
              </a:ext>
            </a:extLst>
          </p:cNvPr>
          <p:cNvSpPr>
            <a:spLocks noGrp="1"/>
          </p:cNvSpPr>
          <p:nvPr>
            <p:ph idx="1"/>
          </p:nvPr>
        </p:nvSpPr>
        <p:spPr/>
        <p:txBody>
          <a:bodyPr>
            <a:normAutofit fontScale="92500" lnSpcReduction="10000"/>
          </a:bodyPr>
          <a:lstStyle/>
          <a:p>
            <a:r>
              <a:rPr lang="en-US" dirty="0"/>
              <a:t>Document search	</a:t>
            </a:r>
          </a:p>
          <a:p>
            <a:pPr lvl="1"/>
            <a:r>
              <a:rPr lang="en-US" dirty="0"/>
              <a:t>Should allow entry for document name</a:t>
            </a:r>
          </a:p>
          <a:p>
            <a:pPr lvl="1"/>
            <a:r>
              <a:rPr lang="en-US" dirty="0"/>
              <a:t>Search for document names matching with wildcard</a:t>
            </a:r>
          </a:p>
          <a:p>
            <a:pPr lvl="1"/>
            <a:r>
              <a:rPr lang="en-US" dirty="0"/>
              <a:t>Documents listing should be shown with up to 15 on each page, start with ‘documents created’, followed by ‘documents uploaded’ sections. Latest timestamps should be shown first. </a:t>
            </a:r>
          </a:p>
          <a:p>
            <a:pPr lvl="1"/>
            <a:endParaRPr lang="en-US" dirty="0"/>
          </a:p>
          <a:p>
            <a:pPr lvl="1"/>
            <a:endParaRPr lang="en-US" dirty="0"/>
          </a:p>
          <a:p>
            <a:pPr lvl="1"/>
            <a:endParaRPr lang="en-US" dirty="0"/>
          </a:p>
          <a:p>
            <a:r>
              <a:rPr lang="en-US" dirty="0"/>
              <a:t>Template search	</a:t>
            </a:r>
          </a:p>
          <a:p>
            <a:pPr lvl="1"/>
            <a:r>
              <a:rPr lang="en-US" dirty="0"/>
              <a:t>Should allow entry for template name</a:t>
            </a:r>
          </a:p>
          <a:p>
            <a:pPr lvl="1"/>
            <a:r>
              <a:rPr lang="en-US" dirty="0"/>
              <a:t>Search for template names matching with wildcard</a:t>
            </a:r>
          </a:p>
          <a:p>
            <a:pPr lvl="1"/>
            <a:r>
              <a:rPr lang="en-US" dirty="0"/>
              <a:t>Templates listing should be shown with up to 15 on each page, start with standalone templates, followed by Parent templates. Separate section follows with child templates linked to parent templates. </a:t>
            </a:r>
          </a:p>
        </p:txBody>
      </p:sp>
    </p:spTree>
    <p:extLst>
      <p:ext uri="{BB962C8B-B14F-4D97-AF65-F5344CB8AC3E}">
        <p14:creationId xmlns:p14="http://schemas.microsoft.com/office/powerpoint/2010/main" val="8270523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isuals - v4-2 - Sent to GDT" id="{DCE191FC-7637-4F29-B777-7D7B5B28CB88}" vid="{48C9AD1C-F98D-455C-A327-B350E68B5CCB}"/>
    </a:ext>
  </a:extLst>
</a:theme>
</file>

<file path=docProps/app.xml><?xml version="1.0" encoding="utf-8"?>
<Properties xmlns="http://schemas.openxmlformats.org/officeDocument/2006/extended-properties" xmlns:vt="http://schemas.openxmlformats.org/officeDocument/2006/docPropsVTypes">
  <Template/>
  <TotalTime>14216</TotalTime>
  <Words>2927</Words>
  <Application>Microsoft Office PowerPoint</Application>
  <PresentationFormat>Widescreen</PresentationFormat>
  <Paragraphs>486</Paragraphs>
  <Slides>31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31</vt:i4>
      </vt:variant>
    </vt:vector>
  </HeadingPairs>
  <TitlesOfParts>
    <vt:vector size="35" baseType="lpstr">
      <vt:lpstr>Arial</vt:lpstr>
      <vt:lpstr>Arial Nova</vt:lpstr>
      <vt:lpstr>Calibri</vt:lpstr>
      <vt:lpstr>Office Theme</vt:lpstr>
      <vt:lpstr>Definitions </vt:lpstr>
      <vt:lpstr>Template - Hierarchy</vt:lpstr>
      <vt:lpstr>Examples of KITs</vt:lpstr>
      <vt:lpstr>Template Associations</vt:lpstr>
      <vt:lpstr>Clause Library</vt:lpstr>
      <vt:lpstr>Creating New Doc - Workflow</vt:lpstr>
      <vt:lpstr>Examples of changes in template</vt:lpstr>
      <vt:lpstr>Database models</vt:lpstr>
      <vt:lpstr>Reporting related ideas</vt:lpstr>
      <vt:lpstr>Adaptor basics – PDF adapter</vt:lpstr>
      <vt:lpstr>New Rel 2 slides  -UI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Prior slides – need review before deleting</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Milind Borkar</dc:creator>
  <cp:lastModifiedBy>Milind Borkar</cp:lastModifiedBy>
  <cp:revision>30</cp:revision>
  <dcterms:created xsi:type="dcterms:W3CDTF">2020-05-04T19:45:17Z</dcterms:created>
  <dcterms:modified xsi:type="dcterms:W3CDTF">2020-09-25T02:23:35Z</dcterms:modified>
</cp:coreProperties>
</file>