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F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435E-2D43-414B-98F8-450360E20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B5F1E8-3033-4894-8400-99C2D5C26D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E8A53-19B0-4F70-97A5-423A90D35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6D52-EDD5-4A81-A072-98AC7087EFB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EAE67-9003-407D-AA58-5895E0720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EBDE8-95F3-48FE-9A96-3B1F2CED7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10CD-CE97-4C07-8869-F5F70EC9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71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ECD2-D7B9-4C39-B7E7-D1713355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3FB396-8598-4F77-A140-067FEDC2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20653-11D4-4F6F-90D6-3F2C115C9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6D52-EDD5-4A81-A072-98AC7087EFB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21BAB-637E-4898-8792-DC4331E3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E38A6-1E2D-4F9F-B20D-0C177742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10CD-CE97-4C07-8869-F5F70EC9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33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503E6-37BC-4D0A-9DF7-C1C1EBBA6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AE289-7361-4B53-A96A-97EE57C91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CD286-6DEC-4679-9089-B50B97F5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6D52-EDD5-4A81-A072-98AC7087EFB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84EF8-10C6-4FF9-BA3D-6215244A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8D494-464F-46D4-B32F-764F5D77E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10CD-CE97-4C07-8869-F5F70EC9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33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3D88-A255-441B-A8B1-918555A5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A8BB-B676-4497-8127-89E6F15A9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51B4B-369F-437E-ACF9-BDFD03D6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6D52-EDD5-4A81-A072-98AC7087EFB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CE7CE-E2AB-4452-BE16-D547A4C27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64E59-9BF4-40F1-A9FD-5AED3D4D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10CD-CE97-4C07-8869-F5F70EC9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5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76E06-1E6A-4A3D-A34F-B1BE70E0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5DC61-FB28-4AD5-9C7E-FB9B79523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B441D-760F-49C2-9923-63B3D56AD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6D52-EDD5-4A81-A072-98AC7087EFB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56C09-0C3A-4A71-A2F0-69A9509FE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BFB29-B8D6-44CE-BFFA-0B1A41B21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10CD-CE97-4C07-8869-F5F70EC9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90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7CD2-9D0C-4A47-941A-D0F5FEB08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2E83F-3633-412D-A99B-7CAF278D9E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D9DAE-3CD5-4EEF-80A1-21EF218FC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6B322-A2FB-45CB-866C-D24ECE4B5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6D52-EDD5-4A81-A072-98AC7087EFB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2BF20-974C-4677-BD93-11AED244E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77A79-64D9-42CE-8E39-38775C200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10CD-CE97-4C07-8869-F5F70EC9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3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BEF4-E64E-4910-A8CD-A273EE82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0C28A-AABB-462C-9CCA-7D68E952D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B4B5F-7FD4-45FF-B02D-CE8FE32B0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1E901E-54F6-442C-98B9-7EF3CE55BB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9721D2-2B3D-4503-8A59-928973871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A808D-71D4-4A36-AC25-7CC8D1EA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6D52-EDD5-4A81-A072-98AC7087EFB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C41C1-85A2-495C-8AD6-5D4B4034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39277-92AC-473C-88EF-AB1DECF42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10CD-CE97-4C07-8869-F5F70EC9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8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747F-495A-43ED-A1DE-F0308FB0F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DB233-97C5-44FD-881D-C44E46FA9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6D52-EDD5-4A81-A072-98AC7087EFB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A90D06-85D3-48FB-9192-80240EC8A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6BA33-9FE2-4D69-BB5D-9E8F2E076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10CD-CE97-4C07-8869-F5F70EC9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64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CCD25C-D1E3-415C-945E-283140318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6D52-EDD5-4A81-A072-98AC7087EFB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634F1-BDD4-4BCC-909F-A01D33F3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3213C-4A00-4021-A747-21ED0A8FA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10CD-CE97-4C07-8869-F5F70EC9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6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B1B2-7717-4559-BC20-78EFE2B26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EAC02-956F-4B8E-B0FC-9A60C476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EB92E-90A9-4366-AC50-918D09CE4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7F926-213D-4139-BDFD-353C5B5D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6D52-EDD5-4A81-A072-98AC7087EFB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0F0C76-BD16-4031-B19B-7ED880FE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3E363-0613-48D5-97A5-73B3D1721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10CD-CE97-4C07-8869-F5F70EC9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1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00D4A-5FA6-44A6-AF93-A4639043A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715BD9-5490-474D-AC5E-BF069941F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BAD87-861F-4E43-B9F5-91AF4C081C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0323F-05A7-4693-BEDF-21B33A8CE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A6D52-EDD5-4A81-A072-98AC7087EFB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95A3A-99FC-4255-A38C-FA5B51C09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92FEE-19BB-4452-859F-8E51817D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210CD-CE97-4C07-8869-F5F70EC9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46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32202-F299-4B98-9D5F-03528F9B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8C2BB-8738-4665-B659-56D561388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41D98-DC98-4D5C-9B95-FF8A6E3FD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A6D52-EDD5-4A81-A072-98AC7087EFB9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33D4A-7E5D-4F47-A1D5-E0050138B2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74C12-6ED4-4B16-9978-B89D57601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210CD-CE97-4C07-8869-F5F70EC9B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43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D12C4D-089C-4C23-802D-E9E78F2F7ECD}"/>
              </a:ext>
            </a:extLst>
          </p:cNvPr>
          <p:cNvSpPr txBox="1"/>
          <p:nvPr/>
        </p:nvSpPr>
        <p:spPr>
          <a:xfrm>
            <a:off x="2155371" y="1660849"/>
            <a:ext cx="52854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Software Prerequisites: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update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sudo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apt-get install python3-gpiozero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45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10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Thammanna Gowda, Vikas</dc:creator>
  <cp:lastModifiedBy>Thammanna Gowda, Vikas</cp:lastModifiedBy>
  <cp:revision>6</cp:revision>
  <cp:lastPrinted>2025-07-16T14:36:09Z</cp:lastPrinted>
  <dcterms:created xsi:type="dcterms:W3CDTF">2025-07-16T13:46:24Z</dcterms:created>
  <dcterms:modified xsi:type="dcterms:W3CDTF">2025-07-16T18:50:48Z</dcterms:modified>
</cp:coreProperties>
</file>