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87788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4EF"/>
    <a:srgbClr val="B482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360" y="897890"/>
            <a:ext cx="6584156" cy="1910080"/>
          </a:xfrm>
        </p:spPr>
        <p:txBody>
          <a:bodyPr anchor="b"/>
          <a:lstStyle>
            <a:lvl1pPr algn="ctr"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360" y="2881630"/>
            <a:ext cx="6584156" cy="1324610"/>
          </a:xfrm>
        </p:spPr>
        <p:txBody>
          <a:bodyPr/>
          <a:lstStyle>
            <a:lvl1pPr marL="0" indent="0" algn="ctr">
              <a:buNone/>
              <a:defRPr sz="1728"/>
            </a:lvl1pPr>
            <a:lvl2pPr marL="329230" indent="0" algn="ctr">
              <a:buNone/>
              <a:defRPr sz="1440"/>
            </a:lvl2pPr>
            <a:lvl3pPr marL="658459" indent="0" algn="ctr">
              <a:buNone/>
              <a:defRPr sz="1296"/>
            </a:lvl3pPr>
            <a:lvl4pPr marL="987689" indent="0" algn="ctr">
              <a:buNone/>
              <a:defRPr sz="1152"/>
            </a:lvl4pPr>
            <a:lvl5pPr marL="1316919" indent="0" algn="ctr">
              <a:buNone/>
              <a:defRPr sz="1152"/>
            </a:lvl5pPr>
            <a:lvl6pPr marL="1646149" indent="0" algn="ctr">
              <a:buNone/>
              <a:defRPr sz="1152"/>
            </a:lvl6pPr>
            <a:lvl7pPr marL="1975378" indent="0" algn="ctr">
              <a:buNone/>
              <a:defRPr sz="1152"/>
            </a:lvl7pPr>
            <a:lvl8pPr marL="2304608" indent="0" algn="ctr">
              <a:buNone/>
              <a:defRPr sz="1152"/>
            </a:lvl8pPr>
            <a:lvl9pPr marL="2633838" indent="0" algn="ctr">
              <a:buNone/>
              <a:defRPr sz="11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3F3C-F582-481F-AB50-39FC6B72C53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B02-2A2D-4944-A9B0-1BA96261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6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3F3C-F582-481F-AB50-39FC6B72C53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B02-2A2D-4944-A9B0-1BA96261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4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2382" y="292100"/>
            <a:ext cx="189294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548" y="292100"/>
            <a:ext cx="5569099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3F3C-F582-481F-AB50-39FC6B72C53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B02-2A2D-4944-A9B0-1BA96261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0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3F3C-F582-481F-AB50-39FC6B72C53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B02-2A2D-4944-A9B0-1BA96261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2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75" y="1367791"/>
            <a:ext cx="7571780" cy="2282190"/>
          </a:xfrm>
        </p:spPr>
        <p:txBody>
          <a:bodyPr anchor="b"/>
          <a:lstStyle>
            <a:lvl1pPr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975" y="3671571"/>
            <a:ext cx="7571780" cy="1200150"/>
          </a:xfrm>
        </p:spPr>
        <p:txBody>
          <a:bodyPr/>
          <a:lstStyle>
            <a:lvl1pPr marL="0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1pPr>
            <a:lvl2pPr marL="32923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658459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3pPr>
            <a:lvl4pPr marL="98768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4pPr>
            <a:lvl5pPr marL="131691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5pPr>
            <a:lvl6pPr marL="164614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6pPr>
            <a:lvl7pPr marL="197537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7pPr>
            <a:lvl8pPr marL="230460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8pPr>
            <a:lvl9pPr marL="263383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3F3C-F582-481F-AB50-39FC6B72C53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B02-2A2D-4944-A9B0-1BA96261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2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548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4305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3F3C-F582-481F-AB50-39FC6B72C53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B02-2A2D-4944-A9B0-1BA96261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1" y="292101"/>
            <a:ext cx="757178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692" y="1344930"/>
            <a:ext cx="371387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692" y="2004060"/>
            <a:ext cx="371387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306" y="1344930"/>
            <a:ext cx="373216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306" y="2004060"/>
            <a:ext cx="373216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3F3C-F582-481F-AB50-39FC6B72C53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B02-2A2D-4944-A9B0-1BA96261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3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3F3C-F582-481F-AB50-39FC6B72C53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B02-2A2D-4944-A9B0-1BA96261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3F3C-F582-481F-AB50-39FC6B72C53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B02-2A2D-4944-A9B0-1BA96261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8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166" y="789940"/>
            <a:ext cx="4444305" cy="3898900"/>
          </a:xfrm>
        </p:spPr>
        <p:txBody>
          <a:bodyPr/>
          <a:lstStyle>
            <a:lvl1pPr>
              <a:defRPr sz="2304"/>
            </a:lvl1pPr>
            <a:lvl2pPr>
              <a:defRPr sz="2016"/>
            </a:lvl2pPr>
            <a:lvl3pPr>
              <a:defRPr sz="1728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3F3C-F582-481F-AB50-39FC6B72C53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B02-2A2D-4944-A9B0-1BA96261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7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32166" y="789940"/>
            <a:ext cx="4444305" cy="3898900"/>
          </a:xfrm>
        </p:spPr>
        <p:txBody>
          <a:bodyPr anchor="t"/>
          <a:lstStyle>
            <a:lvl1pPr marL="0" indent="0">
              <a:buNone/>
              <a:defRPr sz="2304"/>
            </a:lvl1pPr>
            <a:lvl2pPr marL="329230" indent="0">
              <a:buNone/>
              <a:defRPr sz="2016"/>
            </a:lvl2pPr>
            <a:lvl3pPr marL="658459" indent="0">
              <a:buNone/>
              <a:defRPr sz="1728"/>
            </a:lvl3pPr>
            <a:lvl4pPr marL="987689" indent="0">
              <a:buNone/>
              <a:defRPr sz="1440"/>
            </a:lvl4pPr>
            <a:lvl5pPr marL="1316919" indent="0">
              <a:buNone/>
              <a:defRPr sz="1440"/>
            </a:lvl5pPr>
            <a:lvl6pPr marL="1646149" indent="0">
              <a:buNone/>
              <a:defRPr sz="1440"/>
            </a:lvl6pPr>
            <a:lvl7pPr marL="1975378" indent="0">
              <a:buNone/>
              <a:defRPr sz="1440"/>
            </a:lvl7pPr>
            <a:lvl8pPr marL="2304608" indent="0">
              <a:buNone/>
              <a:defRPr sz="1440"/>
            </a:lvl8pPr>
            <a:lvl9pPr marL="2633838" indent="0">
              <a:buNone/>
              <a:defRPr sz="14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3F3C-F582-481F-AB50-39FC6B72C53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B02-2A2D-4944-A9B0-1BA96261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8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548" y="292101"/>
            <a:ext cx="757178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48" y="1460500"/>
            <a:ext cx="757178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48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03F3C-F582-481F-AB50-39FC6B72C53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003" y="5085080"/>
            <a:ext cx="296287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0080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EDB02-2A2D-4944-A9B0-1BA96261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5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58459" rtl="0" eaLnBrk="1" latinLnBrk="0" hangingPunct="1">
        <a:lnSpc>
          <a:spcPct val="90000"/>
        </a:lnSpc>
        <a:spcBef>
          <a:spcPct val="0"/>
        </a:spcBef>
        <a:buNone/>
        <a:defRPr sz="3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615" indent="-164615" algn="l" defTabSz="658459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93845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2307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15230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48153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81076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213999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46922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79845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1pPr>
      <a:lvl2pPr marL="32923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2pPr>
      <a:lvl3pPr marL="65845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3pPr>
      <a:lvl4pPr marL="98768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1691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4614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7537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30460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63383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974EF10-F061-47ED-ACDB-95F526ABD8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4" t="25546" r="11029" b="6831"/>
          <a:stretch/>
        </p:blipFill>
        <p:spPr>
          <a:xfrm>
            <a:off x="1657200" y="731098"/>
            <a:ext cx="5942813" cy="40242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C870A5-8621-42FF-99AB-4B8F17282FF3}"/>
              </a:ext>
            </a:extLst>
          </p:cNvPr>
          <p:cNvSpPr txBox="1"/>
          <p:nvPr/>
        </p:nvSpPr>
        <p:spPr>
          <a:xfrm>
            <a:off x="4308338" y="23721"/>
            <a:ext cx="85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Pin: 6 </a:t>
            </a:r>
          </a:p>
          <a:p>
            <a:pPr algn="ctr"/>
            <a:r>
              <a:rPr lang="en-US" sz="1400" b="1" dirty="0"/>
              <a:t>(Ground)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4444DB-0ABD-40F1-8056-9A4A66399B33}"/>
              </a:ext>
            </a:extLst>
          </p:cNvPr>
          <p:cNvCxnSpPr>
            <a:cxnSpLocks/>
          </p:cNvCxnSpPr>
          <p:nvPr/>
        </p:nvCxnSpPr>
        <p:spPr>
          <a:xfrm flipH="1">
            <a:off x="1133176" y="3170420"/>
            <a:ext cx="1610024" cy="1101777"/>
          </a:xfrm>
          <a:prstGeom prst="straightConnector1">
            <a:avLst/>
          </a:prstGeom>
          <a:ln w="28575">
            <a:solidFill>
              <a:srgbClr val="B482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925BF1-F656-4190-A26E-1ED3B46786E2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1133176" y="3170420"/>
            <a:ext cx="1520084" cy="103882"/>
          </a:xfrm>
          <a:prstGeom prst="straightConnector1">
            <a:avLst/>
          </a:prstGeom>
          <a:ln w="28575">
            <a:solidFill>
              <a:srgbClr val="ABF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4B26AD-1905-4928-A548-66F3748C5369}"/>
              </a:ext>
            </a:extLst>
          </p:cNvPr>
          <p:cNvCxnSpPr>
            <a:cxnSpLocks/>
          </p:cNvCxnSpPr>
          <p:nvPr/>
        </p:nvCxnSpPr>
        <p:spPr>
          <a:xfrm flipV="1">
            <a:off x="4308338" y="546941"/>
            <a:ext cx="216577" cy="1284624"/>
          </a:xfrm>
          <a:prstGeom prst="straightConnector1">
            <a:avLst/>
          </a:prstGeom>
          <a:ln w="28575">
            <a:solidFill>
              <a:srgbClr val="BBE4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D7E60C-C040-40B8-A40F-BF5C0B6B76A0}"/>
              </a:ext>
            </a:extLst>
          </p:cNvPr>
          <p:cNvSpPr txBox="1"/>
          <p:nvPr/>
        </p:nvSpPr>
        <p:spPr>
          <a:xfrm>
            <a:off x="3653765" y="4867727"/>
            <a:ext cx="808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Pin: 7</a:t>
            </a:r>
          </a:p>
          <a:p>
            <a:pPr algn="ctr"/>
            <a:r>
              <a:rPr lang="en-US" sz="1400" b="1" dirty="0"/>
              <a:t>(GPIO 4)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619B1E-1581-4AF1-A48B-278D241A2A58}"/>
              </a:ext>
            </a:extLst>
          </p:cNvPr>
          <p:cNvSpPr txBox="1"/>
          <p:nvPr/>
        </p:nvSpPr>
        <p:spPr>
          <a:xfrm>
            <a:off x="324941" y="3012692"/>
            <a:ext cx="808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Pin: 3</a:t>
            </a:r>
          </a:p>
          <a:p>
            <a:pPr algn="ctr"/>
            <a:r>
              <a:rPr lang="en-US" sz="1400" b="1" dirty="0"/>
              <a:t>(GPIO 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CE7816-0F5D-488E-88AD-DB64F814B984}"/>
              </a:ext>
            </a:extLst>
          </p:cNvPr>
          <p:cNvSpPr txBox="1"/>
          <p:nvPr/>
        </p:nvSpPr>
        <p:spPr>
          <a:xfrm>
            <a:off x="2479973" y="23721"/>
            <a:ext cx="82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Pin: 2 </a:t>
            </a:r>
          </a:p>
          <a:p>
            <a:pPr algn="ctr"/>
            <a:r>
              <a:rPr lang="en-US" sz="1400" b="1" dirty="0"/>
              <a:t>(VCC 5V)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5C9FF3-96B2-41FE-B3BC-B94C40A32C66}"/>
              </a:ext>
            </a:extLst>
          </p:cNvPr>
          <p:cNvCxnSpPr>
            <a:cxnSpLocks/>
          </p:cNvCxnSpPr>
          <p:nvPr/>
        </p:nvCxnSpPr>
        <p:spPr>
          <a:xfrm flipH="1" flipV="1">
            <a:off x="3067572" y="551016"/>
            <a:ext cx="1569708" cy="138271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2BC7BF1-7303-4105-BE8A-7090771C347A}"/>
              </a:ext>
            </a:extLst>
          </p:cNvPr>
          <p:cNvSpPr txBox="1"/>
          <p:nvPr/>
        </p:nvSpPr>
        <p:spPr>
          <a:xfrm>
            <a:off x="399162" y="4086987"/>
            <a:ext cx="808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Pin: 5</a:t>
            </a:r>
          </a:p>
          <a:p>
            <a:pPr algn="ctr"/>
            <a:r>
              <a:rPr lang="en-US" sz="1400" b="1" dirty="0"/>
              <a:t>(GPIO 3)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BDB38F-BF43-4933-A22E-46E7FE33A69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057883" y="2413417"/>
            <a:ext cx="0" cy="245431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449B032-7E8F-42AA-AD27-765D5628E069}"/>
              </a:ext>
            </a:extLst>
          </p:cNvPr>
          <p:cNvSpPr txBox="1"/>
          <p:nvPr/>
        </p:nvSpPr>
        <p:spPr>
          <a:xfrm>
            <a:off x="2260375" y="4900033"/>
            <a:ext cx="965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Pin: 17 </a:t>
            </a:r>
          </a:p>
          <a:p>
            <a:pPr algn="ctr"/>
            <a:r>
              <a:rPr lang="en-US" sz="1400" b="1" dirty="0"/>
              <a:t>(VCC 3.3V)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A5D6512-C2E8-4AAE-AF03-715B7C3EF6CE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4477827" y="546941"/>
            <a:ext cx="259187" cy="2217612"/>
          </a:xfrm>
          <a:prstGeom prst="straightConnector1">
            <a:avLst/>
          </a:prstGeom>
          <a:ln w="28575">
            <a:solidFill>
              <a:srgbClr val="BBE4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4ED441-DD57-47CA-A04A-1A5974AE870C}"/>
              </a:ext>
            </a:extLst>
          </p:cNvPr>
          <p:cNvCxnSpPr>
            <a:cxnSpLocks/>
          </p:cNvCxnSpPr>
          <p:nvPr/>
        </p:nvCxnSpPr>
        <p:spPr>
          <a:xfrm flipV="1">
            <a:off x="2754943" y="3274302"/>
            <a:ext cx="318980" cy="166108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25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390</TotalTime>
  <Words>41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Thammanna Gowda, Vikas</dc:creator>
  <cp:lastModifiedBy>Thammanna Gowda, Vikas</cp:lastModifiedBy>
  <cp:revision>12</cp:revision>
  <dcterms:created xsi:type="dcterms:W3CDTF">2025-07-16T15:12:38Z</dcterms:created>
  <dcterms:modified xsi:type="dcterms:W3CDTF">2025-08-04T23:06:06Z</dcterms:modified>
</cp:coreProperties>
</file>