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23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74121"/>
            <a:ext cx="3429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200679"/>
            <a:ext cx="3429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21709"/>
            <a:ext cx="985838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1709"/>
            <a:ext cx="290036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69913"/>
            <a:ext cx="394335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529821"/>
            <a:ext cx="394335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709"/>
            <a:ext cx="394335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560388"/>
            <a:ext cx="193417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835025"/>
            <a:ext cx="193417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560388"/>
            <a:ext cx="194369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835025"/>
            <a:ext cx="194369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3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29142"/>
            <a:ext cx="231457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29142"/>
            <a:ext cx="231457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21709"/>
            <a:ext cx="394335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608542"/>
            <a:ext cx="394335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33835-6CC9-44F0-AFFD-3E0C27EF5D7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E74F-ED01-45DE-A337-4806CF193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1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528B7-A79E-49F8-B10F-608A7D5E8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32502" r="15725" b="8086"/>
          <a:stretch/>
        </p:blipFill>
        <p:spPr>
          <a:xfrm>
            <a:off x="142770" y="482697"/>
            <a:ext cx="2944685" cy="17234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C92D00-0122-482C-81BB-FABE872AA293}"/>
              </a:ext>
            </a:extLst>
          </p:cNvPr>
          <p:cNvSpPr/>
          <p:nvPr/>
        </p:nvSpPr>
        <p:spPr>
          <a:xfrm>
            <a:off x="2331890" y="798830"/>
            <a:ext cx="74784" cy="2243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703D2-B04A-422E-9B6D-5A40FD25469E}"/>
              </a:ext>
            </a:extLst>
          </p:cNvPr>
          <p:cNvSpPr txBox="1"/>
          <p:nvPr/>
        </p:nvSpPr>
        <p:spPr>
          <a:xfrm>
            <a:off x="2265449" y="72188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b="1" dirty="0">
                <a:solidFill>
                  <a:schemeClr val="bg1"/>
                </a:solidFill>
              </a:rPr>
              <a:t>GND</a:t>
            </a:r>
          </a:p>
          <a:p>
            <a:r>
              <a:rPr lang="en-US" sz="400" b="1" dirty="0">
                <a:solidFill>
                  <a:schemeClr val="bg1"/>
                </a:solidFill>
              </a:rPr>
              <a:t>VCC</a:t>
            </a:r>
          </a:p>
          <a:p>
            <a:r>
              <a:rPr lang="en-US" sz="400" b="1" dirty="0">
                <a:solidFill>
                  <a:schemeClr val="bg1"/>
                </a:solidFill>
              </a:rPr>
              <a:t>SDA</a:t>
            </a:r>
          </a:p>
          <a:p>
            <a:r>
              <a:rPr lang="en-US" sz="400" b="1" dirty="0">
                <a:solidFill>
                  <a:schemeClr val="bg1"/>
                </a:solidFill>
              </a:rPr>
              <a:t>SCL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3D10D-C097-4A20-BCDC-AFE9CB14507A}"/>
              </a:ext>
            </a:extLst>
          </p:cNvPr>
          <p:cNvSpPr txBox="1"/>
          <p:nvPr/>
        </p:nvSpPr>
        <p:spPr>
          <a:xfrm>
            <a:off x="1411491" y="22856"/>
            <a:ext cx="712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Pin: 6 </a:t>
            </a:r>
          </a:p>
          <a:p>
            <a:pPr algn="ctr"/>
            <a:r>
              <a:rPr lang="en-US" sz="1100" b="1" dirty="0"/>
              <a:t>(Ground)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50465D-9C9E-48F6-9C73-043CAD31E9E8}"/>
              </a:ext>
            </a:extLst>
          </p:cNvPr>
          <p:cNvCxnSpPr>
            <a:cxnSpLocks/>
          </p:cNvCxnSpPr>
          <p:nvPr/>
        </p:nvCxnSpPr>
        <p:spPr>
          <a:xfrm flipH="1" flipV="1">
            <a:off x="2120802" y="356731"/>
            <a:ext cx="462633" cy="4420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1E5ACD-E720-4798-B905-ABA8B82DDC15}"/>
              </a:ext>
            </a:extLst>
          </p:cNvPr>
          <p:cNvSpPr txBox="1"/>
          <p:nvPr/>
        </p:nvSpPr>
        <p:spPr>
          <a:xfrm>
            <a:off x="3489289" y="112180"/>
            <a:ext cx="692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Pin: 2 </a:t>
            </a:r>
          </a:p>
          <a:p>
            <a:pPr algn="ctr"/>
            <a:r>
              <a:rPr lang="en-US" sz="1100" b="1" dirty="0"/>
              <a:t>(VCC 5V)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B131CF-DF3F-4172-954B-405AD1DA92D9}"/>
              </a:ext>
            </a:extLst>
          </p:cNvPr>
          <p:cNvSpPr txBox="1"/>
          <p:nvPr/>
        </p:nvSpPr>
        <p:spPr>
          <a:xfrm>
            <a:off x="3603458" y="721886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Pin: 3 </a:t>
            </a:r>
          </a:p>
          <a:p>
            <a:pPr algn="ctr"/>
            <a:r>
              <a:rPr lang="en-US" sz="1100" b="1" dirty="0"/>
              <a:t>(GPIO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28E5B-233E-48C4-8CB7-F63C0DFD3E43}"/>
              </a:ext>
            </a:extLst>
          </p:cNvPr>
          <p:cNvSpPr txBox="1"/>
          <p:nvPr/>
        </p:nvSpPr>
        <p:spPr>
          <a:xfrm>
            <a:off x="3519567" y="1208860"/>
            <a:ext cx="673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/>
              <a:t>Pin: 5 </a:t>
            </a:r>
          </a:p>
          <a:p>
            <a:pPr algn="ctr"/>
            <a:r>
              <a:rPr lang="en-US" sz="1100" b="1" dirty="0"/>
              <a:t>(GPIO 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4A186-F4C2-4B1B-9B40-0FC6A8AC17DA}"/>
              </a:ext>
            </a:extLst>
          </p:cNvPr>
          <p:cNvCxnSpPr>
            <a:cxnSpLocks/>
          </p:cNvCxnSpPr>
          <p:nvPr/>
        </p:nvCxnSpPr>
        <p:spPr>
          <a:xfrm flipV="1">
            <a:off x="2608977" y="305532"/>
            <a:ext cx="905854" cy="54938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D42F0A-51DD-47BF-9B9A-D6AF5BCB66B3}"/>
              </a:ext>
            </a:extLst>
          </p:cNvPr>
          <p:cNvCxnSpPr>
            <a:cxnSpLocks/>
          </p:cNvCxnSpPr>
          <p:nvPr/>
        </p:nvCxnSpPr>
        <p:spPr>
          <a:xfrm>
            <a:off x="2545930" y="911005"/>
            <a:ext cx="1060681" cy="1379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D7F49-A654-4768-918F-AF536F8F1FA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608977" y="980883"/>
            <a:ext cx="910590" cy="443421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7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2</cp:revision>
  <dcterms:created xsi:type="dcterms:W3CDTF">2025-07-22T20:15:59Z</dcterms:created>
  <dcterms:modified xsi:type="dcterms:W3CDTF">2025-07-22T20:30:57Z</dcterms:modified>
</cp:coreProperties>
</file>