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2860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1" autoAdjust="0"/>
    <p:restoredTop sz="94660"/>
  </p:normalViewPr>
  <p:slideViewPr>
    <p:cSldViewPr snapToGrid="0">
      <p:cViewPr varScale="1">
        <p:scale>
          <a:sx n="356" d="100"/>
          <a:sy n="356" d="100"/>
        </p:scale>
        <p:origin x="197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299297"/>
            <a:ext cx="1943100" cy="636693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960543"/>
            <a:ext cx="1714500" cy="441537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4C5-E4CC-4E68-8EA5-33F80949DF8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B5C7-9C67-4DFF-B9B0-CB9E9ED1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4C5-E4CC-4E68-8EA5-33F80949DF8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B5C7-9C67-4DFF-B9B0-CB9E9ED1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4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97367"/>
            <a:ext cx="492919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97367"/>
            <a:ext cx="1450181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4C5-E4CC-4E68-8EA5-33F80949DF8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B5C7-9C67-4DFF-B9B0-CB9E9ED1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5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4C5-E4CC-4E68-8EA5-33F80949DF8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B5C7-9C67-4DFF-B9B0-CB9E9ED1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455930"/>
            <a:ext cx="1971675" cy="760730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1223857"/>
            <a:ext cx="1971675" cy="400050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4C5-E4CC-4E68-8EA5-33F80949DF8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B5C7-9C67-4DFF-B9B0-CB9E9ED1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486833"/>
            <a:ext cx="97155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486833"/>
            <a:ext cx="97155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4C5-E4CC-4E68-8EA5-33F80949DF8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B5C7-9C67-4DFF-B9B0-CB9E9ED1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97367"/>
            <a:ext cx="1971675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448310"/>
            <a:ext cx="967085" cy="219710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668020"/>
            <a:ext cx="967085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448310"/>
            <a:ext cx="971848" cy="219710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668020"/>
            <a:ext cx="97184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4C5-E4CC-4E68-8EA5-33F80949DF8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B5C7-9C67-4DFF-B9B0-CB9E9ED1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0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4C5-E4CC-4E68-8EA5-33F80949DF8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B5C7-9C67-4DFF-B9B0-CB9E9ED1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0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4C5-E4CC-4E68-8EA5-33F80949DF8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B5C7-9C67-4DFF-B9B0-CB9E9ED1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5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21920"/>
            <a:ext cx="737295" cy="42672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263314"/>
            <a:ext cx="1157288" cy="129963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548640"/>
            <a:ext cx="737295" cy="1016423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4C5-E4CC-4E68-8EA5-33F80949DF8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B5C7-9C67-4DFF-B9B0-CB9E9ED1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5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21920"/>
            <a:ext cx="737295" cy="42672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263314"/>
            <a:ext cx="1157288" cy="1299633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548640"/>
            <a:ext cx="737295" cy="1016423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4C5-E4CC-4E68-8EA5-33F80949DF8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B5C7-9C67-4DFF-B9B0-CB9E9ED1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6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97367"/>
            <a:ext cx="197167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486833"/>
            <a:ext cx="197167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1695027"/>
            <a:ext cx="51435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34C5-E4CC-4E68-8EA5-33F80949DF8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1695027"/>
            <a:ext cx="77152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1695027"/>
            <a:ext cx="51435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B5C7-9C67-4DFF-B9B0-CB9E9ED1A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B703402-ED78-41CE-8B5C-F70BA2348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22"/>
          <a:stretch/>
        </p:blipFill>
        <p:spPr>
          <a:xfrm>
            <a:off x="579998" y="506291"/>
            <a:ext cx="1415269" cy="656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757F98-616F-4242-9D92-DB77AA8E2A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79" b="28563"/>
          <a:stretch/>
        </p:blipFill>
        <p:spPr>
          <a:xfrm>
            <a:off x="586798" y="1297405"/>
            <a:ext cx="1404483" cy="4687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972CB4-04C2-47F8-AA19-474122738BF3}"/>
              </a:ext>
            </a:extLst>
          </p:cNvPr>
          <p:cNvSpPr txBox="1"/>
          <p:nvPr/>
        </p:nvSpPr>
        <p:spPr>
          <a:xfrm flipH="1">
            <a:off x="1498926" y="777118"/>
            <a:ext cx="361156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3" b="1" dirty="0">
                <a:solidFill>
                  <a:srgbClr val="00B0F0"/>
                </a:solidFill>
              </a:rPr>
              <a:t>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DC9C7-8757-4B3E-BB12-6CB28115320B}"/>
              </a:ext>
            </a:extLst>
          </p:cNvPr>
          <p:cNvSpPr txBox="1"/>
          <p:nvPr/>
        </p:nvSpPr>
        <p:spPr>
          <a:xfrm flipH="1">
            <a:off x="66364" y="0"/>
            <a:ext cx="603333" cy="34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33" b="1" dirty="0"/>
              <a:t>Pin: 6</a:t>
            </a:r>
          </a:p>
          <a:p>
            <a:pPr algn="ctr"/>
            <a:r>
              <a:rPr lang="en-US" sz="833" b="1" dirty="0"/>
              <a:t>GROUND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564E0C-A9A2-43F9-8F3E-74D052EF2CC0}"/>
              </a:ext>
            </a:extLst>
          </p:cNvPr>
          <p:cNvSpPr txBox="1"/>
          <p:nvPr/>
        </p:nvSpPr>
        <p:spPr>
          <a:xfrm flipH="1">
            <a:off x="118046" y="598607"/>
            <a:ext cx="557716" cy="34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33" b="1" dirty="0"/>
              <a:t>Pin: 11</a:t>
            </a:r>
          </a:p>
          <a:p>
            <a:pPr algn="ctr"/>
            <a:r>
              <a:rPr lang="en-US" sz="833" b="1" dirty="0"/>
              <a:t>GPIO 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D1B46F-86CD-4B76-9C28-3C914EFE9A1D}"/>
              </a:ext>
            </a:extLst>
          </p:cNvPr>
          <p:cNvSpPr txBox="1"/>
          <p:nvPr/>
        </p:nvSpPr>
        <p:spPr>
          <a:xfrm flipH="1">
            <a:off x="1505724" y="1551227"/>
            <a:ext cx="361156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3" b="1" dirty="0">
                <a:solidFill>
                  <a:schemeClr val="accent4">
                    <a:lumMod val="75000"/>
                  </a:schemeClr>
                </a:solidFill>
              </a:rPr>
              <a:t>LED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2F60E-BEC5-4C7C-A303-27F16850F7AB}"/>
              </a:ext>
            </a:extLst>
          </p:cNvPr>
          <p:cNvSpPr txBox="1"/>
          <p:nvPr/>
        </p:nvSpPr>
        <p:spPr>
          <a:xfrm flipH="1">
            <a:off x="124845" y="1372716"/>
            <a:ext cx="557716" cy="34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33" b="1" dirty="0"/>
              <a:t>Pin: 13</a:t>
            </a:r>
          </a:p>
          <a:p>
            <a:pPr algn="ctr"/>
            <a:r>
              <a:rPr lang="en-US" sz="833" b="1" dirty="0"/>
              <a:t>GPIO 27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54BD49-F442-473F-AFD1-F085A2F7A6FB}"/>
              </a:ext>
            </a:extLst>
          </p:cNvPr>
          <p:cNvCxnSpPr>
            <a:cxnSpLocks/>
          </p:cNvCxnSpPr>
          <p:nvPr/>
        </p:nvCxnSpPr>
        <p:spPr>
          <a:xfrm flipV="1">
            <a:off x="1991281" y="200418"/>
            <a:ext cx="0" cy="134902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3928AD7-8D56-4D81-BA3F-0ABF511F4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9871" y="-117720"/>
            <a:ext cx="282030" cy="64281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C2CAB9-9044-4D67-A96B-47E094C47658}"/>
              </a:ext>
            </a:extLst>
          </p:cNvPr>
          <p:cNvCxnSpPr>
            <a:cxnSpLocks/>
          </p:cNvCxnSpPr>
          <p:nvPr/>
        </p:nvCxnSpPr>
        <p:spPr>
          <a:xfrm>
            <a:off x="1116994" y="203337"/>
            <a:ext cx="87428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6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16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Thammanna Gowda, Vikas</dc:creator>
  <cp:lastModifiedBy>Thammanna Gowda, Vikas</cp:lastModifiedBy>
  <cp:revision>1</cp:revision>
  <dcterms:created xsi:type="dcterms:W3CDTF">2025-07-22T15:52:53Z</dcterms:created>
  <dcterms:modified xsi:type="dcterms:W3CDTF">2025-07-22T15:55:25Z</dcterms:modified>
</cp:coreProperties>
</file>