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8778875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E4EF"/>
    <a:srgbClr val="B482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360" y="897890"/>
            <a:ext cx="6584156" cy="1910080"/>
          </a:xfrm>
        </p:spPr>
        <p:txBody>
          <a:bodyPr anchor="b"/>
          <a:lstStyle>
            <a:lvl1pPr algn="ctr"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360" y="2881630"/>
            <a:ext cx="6584156" cy="1324610"/>
          </a:xfrm>
        </p:spPr>
        <p:txBody>
          <a:bodyPr/>
          <a:lstStyle>
            <a:lvl1pPr marL="0" indent="0" algn="ctr">
              <a:buNone/>
              <a:defRPr sz="1728"/>
            </a:lvl1pPr>
            <a:lvl2pPr marL="329230" indent="0" algn="ctr">
              <a:buNone/>
              <a:defRPr sz="1440"/>
            </a:lvl2pPr>
            <a:lvl3pPr marL="658459" indent="0" algn="ctr">
              <a:buNone/>
              <a:defRPr sz="1296"/>
            </a:lvl3pPr>
            <a:lvl4pPr marL="987689" indent="0" algn="ctr">
              <a:buNone/>
              <a:defRPr sz="1152"/>
            </a:lvl4pPr>
            <a:lvl5pPr marL="1316919" indent="0" algn="ctr">
              <a:buNone/>
              <a:defRPr sz="1152"/>
            </a:lvl5pPr>
            <a:lvl6pPr marL="1646149" indent="0" algn="ctr">
              <a:buNone/>
              <a:defRPr sz="1152"/>
            </a:lvl6pPr>
            <a:lvl7pPr marL="1975378" indent="0" algn="ctr">
              <a:buNone/>
              <a:defRPr sz="1152"/>
            </a:lvl7pPr>
            <a:lvl8pPr marL="2304608" indent="0" algn="ctr">
              <a:buNone/>
              <a:defRPr sz="1152"/>
            </a:lvl8pPr>
            <a:lvl9pPr marL="2633838" indent="0" algn="ctr">
              <a:buNone/>
              <a:defRPr sz="11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6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4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2382" y="292100"/>
            <a:ext cx="1892945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3548" y="292100"/>
            <a:ext cx="5569099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07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2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975" y="1367791"/>
            <a:ext cx="7571780" cy="2282190"/>
          </a:xfrm>
        </p:spPr>
        <p:txBody>
          <a:bodyPr anchor="b"/>
          <a:lstStyle>
            <a:lvl1pPr>
              <a:defRPr sz="43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975" y="3671571"/>
            <a:ext cx="7571780" cy="1200150"/>
          </a:xfrm>
        </p:spPr>
        <p:txBody>
          <a:bodyPr/>
          <a:lstStyle>
            <a:lvl1pPr marL="0" indent="0">
              <a:buNone/>
              <a:defRPr sz="1728">
                <a:solidFill>
                  <a:schemeClr val="tx1">
                    <a:tint val="75000"/>
                  </a:schemeClr>
                </a:solidFill>
              </a:defRPr>
            </a:lvl1pPr>
            <a:lvl2pPr marL="32923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2pPr>
            <a:lvl3pPr marL="65845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3pPr>
            <a:lvl4pPr marL="98768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4pPr>
            <a:lvl5pPr marL="131691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5pPr>
            <a:lvl6pPr marL="1646149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6pPr>
            <a:lvl7pPr marL="197537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7pPr>
            <a:lvl8pPr marL="230460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8pPr>
            <a:lvl9pPr marL="2633838" indent="0">
              <a:buNone/>
              <a:defRPr sz="11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6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3548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44305" y="1460500"/>
            <a:ext cx="3731022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1" y="292101"/>
            <a:ext cx="757178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692" y="1344930"/>
            <a:ext cx="371387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692" y="2004060"/>
            <a:ext cx="371387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306" y="1344930"/>
            <a:ext cx="3732165" cy="659130"/>
          </a:xfrm>
        </p:spPr>
        <p:txBody>
          <a:bodyPr anchor="b"/>
          <a:lstStyle>
            <a:lvl1pPr marL="0" indent="0">
              <a:buNone/>
              <a:defRPr sz="1728" b="1"/>
            </a:lvl1pPr>
            <a:lvl2pPr marL="329230" indent="0">
              <a:buNone/>
              <a:defRPr sz="1440" b="1"/>
            </a:lvl2pPr>
            <a:lvl3pPr marL="658459" indent="0">
              <a:buNone/>
              <a:defRPr sz="1296" b="1"/>
            </a:lvl3pPr>
            <a:lvl4pPr marL="987689" indent="0">
              <a:buNone/>
              <a:defRPr sz="1152" b="1"/>
            </a:lvl4pPr>
            <a:lvl5pPr marL="1316919" indent="0">
              <a:buNone/>
              <a:defRPr sz="1152" b="1"/>
            </a:lvl5pPr>
            <a:lvl6pPr marL="1646149" indent="0">
              <a:buNone/>
              <a:defRPr sz="1152" b="1"/>
            </a:lvl6pPr>
            <a:lvl7pPr marL="1975378" indent="0">
              <a:buNone/>
              <a:defRPr sz="1152" b="1"/>
            </a:lvl7pPr>
            <a:lvl8pPr marL="2304608" indent="0">
              <a:buNone/>
              <a:defRPr sz="1152" b="1"/>
            </a:lvl8pPr>
            <a:lvl9pPr marL="2633838" indent="0">
              <a:buNone/>
              <a:defRPr sz="11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44306" y="2004060"/>
            <a:ext cx="373216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33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83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166" y="789940"/>
            <a:ext cx="4444305" cy="3898900"/>
          </a:xfrm>
        </p:spPr>
        <p:txBody>
          <a:bodyPr/>
          <a:lstStyle>
            <a:lvl1pPr>
              <a:defRPr sz="2304"/>
            </a:lvl1pPr>
            <a:lvl2pPr>
              <a:defRPr sz="2016"/>
            </a:lvl2pPr>
            <a:lvl3pPr>
              <a:defRPr sz="1728"/>
            </a:lvl3pPr>
            <a:lvl4pPr>
              <a:defRPr sz="1440"/>
            </a:lvl4pPr>
            <a:lvl5pPr>
              <a:defRPr sz="1440"/>
            </a:lvl5pPr>
            <a:lvl6pPr>
              <a:defRPr sz="1440"/>
            </a:lvl6pPr>
            <a:lvl7pPr>
              <a:defRPr sz="1440"/>
            </a:lvl7pPr>
            <a:lvl8pPr>
              <a:defRPr sz="1440"/>
            </a:lvl8pPr>
            <a:lvl9pPr>
              <a:defRPr sz="14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692" y="365760"/>
            <a:ext cx="2831415" cy="1280160"/>
          </a:xfrm>
        </p:spPr>
        <p:txBody>
          <a:bodyPr anchor="b"/>
          <a:lstStyle>
            <a:lvl1pPr>
              <a:defRPr sz="2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732166" y="789940"/>
            <a:ext cx="4444305" cy="3898900"/>
          </a:xfrm>
        </p:spPr>
        <p:txBody>
          <a:bodyPr anchor="t"/>
          <a:lstStyle>
            <a:lvl1pPr marL="0" indent="0">
              <a:buNone/>
              <a:defRPr sz="2304"/>
            </a:lvl1pPr>
            <a:lvl2pPr marL="329230" indent="0">
              <a:buNone/>
              <a:defRPr sz="2016"/>
            </a:lvl2pPr>
            <a:lvl3pPr marL="658459" indent="0">
              <a:buNone/>
              <a:defRPr sz="1728"/>
            </a:lvl3pPr>
            <a:lvl4pPr marL="987689" indent="0">
              <a:buNone/>
              <a:defRPr sz="1440"/>
            </a:lvl4pPr>
            <a:lvl5pPr marL="1316919" indent="0">
              <a:buNone/>
              <a:defRPr sz="1440"/>
            </a:lvl5pPr>
            <a:lvl6pPr marL="1646149" indent="0">
              <a:buNone/>
              <a:defRPr sz="1440"/>
            </a:lvl6pPr>
            <a:lvl7pPr marL="1975378" indent="0">
              <a:buNone/>
              <a:defRPr sz="1440"/>
            </a:lvl7pPr>
            <a:lvl8pPr marL="2304608" indent="0">
              <a:buNone/>
              <a:defRPr sz="1440"/>
            </a:lvl8pPr>
            <a:lvl9pPr marL="2633838" indent="0">
              <a:buNone/>
              <a:defRPr sz="14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4692" y="1645920"/>
            <a:ext cx="2831415" cy="3049270"/>
          </a:xfrm>
        </p:spPr>
        <p:txBody>
          <a:bodyPr/>
          <a:lstStyle>
            <a:lvl1pPr marL="0" indent="0">
              <a:buNone/>
              <a:defRPr sz="1152"/>
            </a:lvl1pPr>
            <a:lvl2pPr marL="329230" indent="0">
              <a:buNone/>
              <a:defRPr sz="1008"/>
            </a:lvl2pPr>
            <a:lvl3pPr marL="658459" indent="0">
              <a:buNone/>
              <a:defRPr sz="864"/>
            </a:lvl3pPr>
            <a:lvl4pPr marL="987689" indent="0">
              <a:buNone/>
              <a:defRPr sz="720"/>
            </a:lvl4pPr>
            <a:lvl5pPr marL="1316919" indent="0">
              <a:buNone/>
              <a:defRPr sz="720"/>
            </a:lvl5pPr>
            <a:lvl6pPr marL="1646149" indent="0">
              <a:buNone/>
              <a:defRPr sz="720"/>
            </a:lvl6pPr>
            <a:lvl7pPr marL="1975378" indent="0">
              <a:buNone/>
              <a:defRPr sz="720"/>
            </a:lvl7pPr>
            <a:lvl8pPr marL="2304608" indent="0">
              <a:buNone/>
              <a:defRPr sz="720"/>
            </a:lvl8pPr>
            <a:lvl9pPr marL="2633838" indent="0">
              <a:buNone/>
              <a:defRPr sz="72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88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548" y="292101"/>
            <a:ext cx="757178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548" y="1460500"/>
            <a:ext cx="757178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3548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03F3C-F582-481F-AB50-39FC6B72C538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8003" y="5085080"/>
            <a:ext cx="29628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00080" y="5085080"/>
            <a:ext cx="19752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EDB02-2A2D-4944-A9B0-1BA962614D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5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58459" rtl="0" eaLnBrk="1" latinLnBrk="0" hangingPunct="1">
        <a:lnSpc>
          <a:spcPct val="90000"/>
        </a:lnSpc>
        <a:spcBef>
          <a:spcPct val="0"/>
        </a:spcBef>
        <a:buNone/>
        <a:defRPr sz="31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615" indent="-164615" algn="l" defTabSz="658459" rtl="0" eaLnBrk="1" latinLnBrk="0" hangingPunct="1">
        <a:lnSpc>
          <a:spcPct val="90000"/>
        </a:lnSpc>
        <a:spcBef>
          <a:spcPts val="7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493845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728" kern="1200">
          <a:solidFill>
            <a:schemeClr val="tx1"/>
          </a:solidFill>
          <a:latin typeface="+mn-lt"/>
          <a:ea typeface="+mn-ea"/>
          <a:cs typeface="+mn-cs"/>
        </a:defRPr>
      </a:lvl2pPr>
      <a:lvl3pPr marL="82307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15230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481534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81076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213999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46922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798453" indent="-164615" algn="l" defTabSz="658459" rtl="0" eaLnBrk="1" latinLnBrk="0" hangingPunct="1">
        <a:lnSpc>
          <a:spcPct val="90000"/>
        </a:lnSpc>
        <a:spcBef>
          <a:spcPts val="360"/>
        </a:spcBef>
        <a:buFont typeface="Arial" panose="020B0604020202020204" pitchFamily="34" charset="0"/>
        <a:buChar char="•"/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1pPr>
      <a:lvl2pPr marL="329230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2pPr>
      <a:lvl3pPr marL="65845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3pPr>
      <a:lvl4pPr marL="98768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4pPr>
      <a:lvl5pPr marL="131691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5pPr>
      <a:lvl6pPr marL="1646149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6pPr>
      <a:lvl7pPr marL="197537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7pPr>
      <a:lvl8pPr marL="230460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8pPr>
      <a:lvl9pPr marL="2633838" algn="l" defTabSz="658459" rtl="0" eaLnBrk="1" latinLnBrk="0" hangingPunct="1">
        <a:defRPr sz="12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8DA3AD4-8C7F-4AE7-B16B-42CBBBE19D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95" t="23771" r="10470" b="22700"/>
          <a:stretch/>
        </p:blipFill>
        <p:spPr>
          <a:xfrm>
            <a:off x="1144816" y="809004"/>
            <a:ext cx="7224827" cy="37629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870A5-8621-42FF-99AB-4B8F17282FF3}"/>
              </a:ext>
            </a:extLst>
          </p:cNvPr>
          <p:cNvSpPr txBox="1"/>
          <p:nvPr/>
        </p:nvSpPr>
        <p:spPr>
          <a:xfrm>
            <a:off x="2494528" y="131068"/>
            <a:ext cx="8573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6 </a:t>
            </a:r>
          </a:p>
          <a:p>
            <a:pPr algn="ctr"/>
            <a:r>
              <a:rPr lang="en-US" sz="1400" b="1" dirty="0"/>
              <a:t>(Ground)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14444DB-0ABD-40F1-8056-9A4A66399B33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60402" y="2973403"/>
            <a:ext cx="1485802" cy="2014922"/>
          </a:xfrm>
          <a:prstGeom prst="straightConnector1">
            <a:avLst/>
          </a:prstGeom>
          <a:ln w="28575">
            <a:solidFill>
              <a:srgbClr val="B482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925BF1-F656-4190-A26E-1ED3B46786E2}"/>
              </a:ext>
            </a:extLst>
          </p:cNvPr>
          <p:cNvCxnSpPr>
            <a:cxnSpLocks/>
            <a:endCxn id="17" idx="3"/>
          </p:cNvCxnSpPr>
          <p:nvPr/>
        </p:nvCxnSpPr>
        <p:spPr>
          <a:xfrm flipH="1" flipV="1">
            <a:off x="1042011" y="1726853"/>
            <a:ext cx="4401388" cy="590312"/>
          </a:xfrm>
          <a:prstGeom prst="straightConnector1">
            <a:avLst/>
          </a:prstGeom>
          <a:ln w="28575">
            <a:solidFill>
              <a:srgbClr val="ABF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B26AD-1905-4928-A548-66F3748C5369}"/>
              </a:ext>
            </a:extLst>
          </p:cNvPr>
          <p:cNvCxnSpPr>
            <a:cxnSpLocks/>
          </p:cNvCxnSpPr>
          <p:nvPr/>
        </p:nvCxnSpPr>
        <p:spPr>
          <a:xfrm flipH="1" flipV="1">
            <a:off x="3351879" y="582300"/>
            <a:ext cx="1744775" cy="1336441"/>
          </a:xfrm>
          <a:prstGeom prst="straightConnector1">
            <a:avLst/>
          </a:prstGeom>
          <a:ln w="28575">
            <a:solidFill>
              <a:srgbClr val="BBE4E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DD7E60C-C040-40B8-A40F-BF5C0B6B76A0}"/>
              </a:ext>
            </a:extLst>
          </p:cNvPr>
          <p:cNvSpPr txBox="1"/>
          <p:nvPr/>
        </p:nvSpPr>
        <p:spPr>
          <a:xfrm>
            <a:off x="3160796" y="4726715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13</a:t>
            </a:r>
          </a:p>
          <a:p>
            <a:pPr algn="ctr"/>
            <a:r>
              <a:rPr lang="en-US" sz="1400" b="1" dirty="0"/>
              <a:t>(GPIO 27)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619B1E-1581-4AF1-A48B-278D241A2A58}"/>
              </a:ext>
            </a:extLst>
          </p:cNvPr>
          <p:cNvSpPr txBox="1"/>
          <p:nvPr/>
        </p:nvSpPr>
        <p:spPr>
          <a:xfrm>
            <a:off x="142405" y="1465243"/>
            <a:ext cx="8996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Pin: 11</a:t>
            </a:r>
          </a:p>
          <a:p>
            <a:pPr algn="ctr"/>
            <a:r>
              <a:rPr lang="en-US" sz="1400" b="1" dirty="0"/>
              <a:t>(GPIO 17)</a:t>
            </a:r>
          </a:p>
        </p:txBody>
      </p:sp>
    </p:spTree>
    <p:extLst>
      <p:ext uri="{BB962C8B-B14F-4D97-AF65-F5344CB8AC3E}">
        <p14:creationId xmlns:p14="http://schemas.microsoft.com/office/powerpoint/2010/main" val="35942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213</TotalTime>
  <Words>20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10</cp:revision>
  <dcterms:created xsi:type="dcterms:W3CDTF">2025-07-16T15:12:38Z</dcterms:created>
  <dcterms:modified xsi:type="dcterms:W3CDTF">2025-07-22T15:52:04Z</dcterms:modified>
</cp:coreProperties>
</file>