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4EF"/>
    <a:srgbClr val="B4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3F3C-F582-481F-AB50-39FC6B72C53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8DA677F-ECBF-4684-8210-8A534A9A1B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9623" r="32883" b="14985"/>
          <a:stretch/>
        </p:blipFill>
        <p:spPr>
          <a:xfrm rot="16200000">
            <a:off x="2827802" y="-597166"/>
            <a:ext cx="3962761" cy="673460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038B20C-3D30-4677-902A-C5F22009DEC1}"/>
              </a:ext>
            </a:extLst>
          </p:cNvPr>
          <p:cNvCxnSpPr>
            <a:cxnSpLocks/>
          </p:cNvCxnSpPr>
          <p:nvPr/>
        </p:nvCxnSpPr>
        <p:spPr>
          <a:xfrm flipH="1" flipV="1">
            <a:off x="1120310" y="741697"/>
            <a:ext cx="2709677" cy="1564444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C870A5-8621-42FF-99AB-4B8F17282FF3}"/>
              </a:ext>
            </a:extLst>
          </p:cNvPr>
          <p:cNvSpPr txBox="1"/>
          <p:nvPr/>
        </p:nvSpPr>
        <p:spPr>
          <a:xfrm>
            <a:off x="178549" y="447885"/>
            <a:ext cx="85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6 </a:t>
            </a:r>
          </a:p>
          <a:p>
            <a:pPr algn="ctr"/>
            <a:r>
              <a:rPr lang="en-US" sz="1400" b="1" dirty="0"/>
              <a:t>(Ground)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4444DB-0ABD-40F1-8056-9A4A66399B33}"/>
              </a:ext>
            </a:extLst>
          </p:cNvPr>
          <p:cNvCxnSpPr>
            <a:cxnSpLocks/>
          </p:cNvCxnSpPr>
          <p:nvPr/>
        </p:nvCxnSpPr>
        <p:spPr>
          <a:xfrm flipH="1">
            <a:off x="3613443" y="3055832"/>
            <a:ext cx="1615542" cy="1935893"/>
          </a:xfrm>
          <a:prstGeom prst="straightConnector1">
            <a:avLst/>
          </a:prstGeom>
          <a:ln w="28575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925BF1-F656-4190-A26E-1ED3B46786E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4771065" y="659566"/>
            <a:ext cx="568644" cy="1997762"/>
          </a:xfrm>
          <a:prstGeom prst="straightConnector1">
            <a:avLst/>
          </a:prstGeom>
          <a:ln w="28575">
            <a:solidFill>
              <a:srgbClr val="ABF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4B26AD-1905-4928-A548-66F3748C5369}"/>
              </a:ext>
            </a:extLst>
          </p:cNvPr>
          <p:cNvCxnSpPr>
            <a:cxnSpLocks/>
          </p:cNvCxnSpPr>
          <p:nvPr/>
        </p:nvCxnSpPr>
        <p:spPr>
          <a:xfrm flipH="1">
            <a:off x="1120311" y="3055832"/>
            <a:ext cx="2784627" cy="182349"/>
          </a:xfrm>
          <a:prstGeom prst="straightConnector1">
            <a:avLst/>
          </a:prstGeom>
          <a:ln w="28575">
            <a:solidFill>
              <a:srgbClr val="BBE4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63E0A8-65E6-4AFC-A622-927311F5BE57}"/>
              </a:ext>
            </a:extLst>
          </p:cNvPr>
          <p:cNvCxnSpPr>
            <a:cxnSpLocks/>
          </p:cNvCxnSpPr>
          <p:nvPr/>
        </p:nvCxnSpPr>
        <p:spPr>
          <a:xfrm flipH="1" flipV="1">
            <a:off x="1120310" y="2353200"/>
            <a:ext cx="2879383" cy="304128"/>
          </a:xfrm>
          <a:prstGeom prst="straightConnector1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FC84DF-1404-40C5-A2AB-409397F46EBF}"/>
              </a:ext>
            </a:extLst>
          </p:cNvPr>
          <p:cNvSpPr txBox="1"/>
          <p:nvPr/>
        </p:nvSpPr>
        <p:spPr>
          <a:xfrm>
            <a:off x="4321262" y="136346"/>
            <a:ext cx="899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Pin: 16</a:t>
            </a:r>
          </a:p>
          <a:p>
            <a:pPr algn="ctr"/>
            <a:r>
              <a:rPr lang="en-US" sz="1400" b="1" dirty="0"/>
              <a:t>(GPIO 23)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7E60C-C040-40B8-A40F-BF5C0B6B76A0}"/>
              </a:ext>
            </a:extLst>
          </p:cNvPr>
          <p:cNvSpPr txBox="1"/>
          <p:nvPr/>
        </p:nvSpPr>
        <p:spPr>
          <a:xfrm>
            <a:off x="102805" y="2965030"/>
            <a:ext cx="89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13</a:t>
            </a:r>
          </a:p>
          <a:p>
            <a:pPr algn="ctr"/>
            <a:r>
              <a:rPr lang="en-US" sz="1400" b="1" dirty="0"/>
              <a:t>(GPIO 27)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8F46B-7E09-47DF-B540-62CE1DEF090E}"/>
              </a:ext>
            </a:extLst>
          </p:cNvPr>
          <p:cNvSpPr txBox="1"/>
          <p:nvPr/>
        </p:nvSpPr>
        <p:spPr>
          <a:xfrm>
            <a:off x="2686753" y="4798577"/>
            <a:ext cx="89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15</a:t>
            </a:r>
          </a:p>
          <a:p>
            <a:pPr algn="ctr"/>
            <a:r>
              <a:rPr lang="en-US" sz="1400" b="1" dirty="0"/>
              <a:t>(GPIO 22)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19B1E-1581-4AF1-A48B-278D241A2A58}"/>
              </a:ext>
            </a:extLst>
          </p:cNvPr>
          <p:cNvSpPr txBox="1"/>
          <p:nvPr/>
        </p:nvSpPr>
        <p:spPr>
          <a:xfrm>
            <a:off x="125445" y="1998151"/>
            <a:ext cx="89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11</a:t>
            </a:r>
          </a:p>
          <a:p>
            <a:pPr algn="ctr"/>
            <a:r>
              <a:rPr lang="en-US" sz="1400" b="1" dirty="0"/>
              <a:t>(GPIO 17)</a:t>
            </a:r>
          </a:p>
        </p:txBody>
      </p:sp>
    </p:spTree>
    <p:extLst>
      <p:ext uri="{BB962C8B-B14F-4D97-AF65-F5344CB8AC3E}">
        <p14:creationId xmlns:p14="http://schemas.microsoft.com/office/powerpoint/2010/main" val="145956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34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7</cp:revision>
  <dcterms:created xsi:type="dcterms:W3CDTF">2025-07-16T15:12:38Z</dcterms:created>
  <dcterms:modified xsi:type="dcterms:W3CDTF">2025-07-16T18:43:51Z</dcterms:modified>
</cp:coreProperties>
</file>