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4572000" cy="228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8" autoAdjust="0"/>
    <p:restoredTop sz="94660"/>
  </p:normalViewPr>
  <p:slideViewPr>
    <p:cSldViewPr snapToGrid="0">
      <p:cViewPr varScale="1">
        <p:scale>
          <a:sx n="281" d="100"/>
          <a:sy n="281" d="100"/>
        </p:scale>
        <p:origin x="22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374121"/>
            <a:ext cx="3429000" cy="795867"/>
          </a:xfrm>
        </p:spPr>
        <p:txBody>
          <a:bodyPr anchor="b"/>
          <a:lstStyle>
            <a:lvl1pPr algn="ctr"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1200679"/>
            <a:ext cx="3429000" cy="551921"/>
          </a:xfrm>
        </p:spPr>
        <p:txBody>
          <a:bodyPr/>
          <a:lstStyle>
            <a:lvl1pPr marL="0" indent="0" algn="ctr">
              <a:buNone/>
              <a:defRPr sz="800"/>
            </a:lvl1pPr>
            <a:lvl2pPr marL="152385" indent="0" algn="ctr">
              <a:buNone/>
              <a:defRPr sz="667"/>
            </a:lvl2pPr>
            <a:lvl3pPr marL="304770" indent="0" algn="ctr">
              <a:buNone/>
              <a:defRPr sz="600"/>
            </a:lvl3pPr>
            <a:lvl4pPr marL="457154" indent="0" algn="ctr">
              <a:buNone/>
              <a:defRPr sz="533"/>
            </a:lvl4pPr>
            <a:lvl5pPr marL="609539" indent="0" algn="ctr">
              <a:buNone/>
              <a:defRPr sz="533"/>
            </a:lvl5pPr>
            <a:lvl6pPr marL="761924" indent="0" algn="ctr">
              <a:buNone/>
              <a:defRPr sz="533"/>
            </a:lvl6pPr>
            <a:lvl7pPr marL="914309" indent="0" algn="ctr">
              <a:buNone/>
              <a:defRPr sz="533"/>
            </a:lvl7pPr>
            <a:lvl8pPr marL="1066693" indent="0" algn="ctr">
              <a:buNone/>
              <a:defRPr sz="533"/>
            </a:lvl8pPr>
            <a:lvl9pPr marL="1219078" indent="0" algn="ctr">
              <a:buNone/>
              <a:defRPr sz="5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CFB92-1DF0-4800-8790-27B6D814D948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A91B4-E3A6-4183-9DEF-7737CDAEC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81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CFB92-1DF0-4800-8790-27B6D814D948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A91B4-E3A6-4183-9DEF-7737CDAEC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6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7" y="121709"/>
            <a:ext cx="985838" cy="19372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121709"/>
            <a:ext cx="2900363" cy="19372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CFB92-1DF0-4800-8790-27B6D814D948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A91B4-E3A6-4183-9DEF-7737CDAEC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615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CFB92-1DF0-4800-8790-27B6D814D948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A91B4-E3A6-4183-9DEF-7737CDAEC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00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569913"/>
            <a:ext cx="3943350" cy="950912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1529821"/>
            <a:ext cx="3943350" cy="500062"/>
          </a:xfr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52385" indent="0">
              <a:buNone/>
              <a:defRPr sz="667">
                <a:solidFill>
                  <a:schemeClr val="tx1">
                    <a:tint val="75000"/>
                  </a:schemeClr>
                </a:solidFill>
              </a:defRPr>
            </a:lvl2pPr>
            <a:lvl3pPr marL="30477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457154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4pPr>
            <a:lvl5pPr marL="609539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5pPr>
            <a:lvl6pPr marL="761924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6pPr>
            <a:lvl7pPr marL="914309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7pPr>
            <a:lvl8pPr marL="1066693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8pPr>
            <a:lvl9pPr marL="1219078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CFB92-1DF0-4800-8790-27B6D814D948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A91B4-E3A6-4183-9DEF-7737CDAEC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83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608542"/>
            <a:ext cx="1943100" cy="1450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608542"/>
            <a:ext cx="1943100" cy="1450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CFB92-1DF0-4800-8790-27B6D814D948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A91B4-E3A6-4183-9DEF-7737CDAEC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09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121709"/>
            <a:ext cx="3943350" cy="44185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560388"/>
            <a:ext cx="1934170" cy="274637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385" indent="0">
              <a:buNone/>
              <a:defRPr sz="667" b="1"/>
            </a:lvl2pPr>
            <a:lvl3pPr marL="304770" indent="0">
              <a:buNone/>
              <a:defRPr sz="600" b="1"/>
            </a:lvl3pPr>
            <a:lvl4pPr marL="457154" indent="0">
              <a:buNone/>
              <a:defRPr sz="533" b="1"/>
            </a:lvl4pPr>
            <a:lvl5pPr marL="609539" indent="0">
              <a:buNone/>
              <a:defRPr sz="533" b="1"/>
            </a:lvl5pPr>
            <a:lvl6pPr marL="761924" indent="0">
              <a:buNone/>
              <a:defRPr sz="533" b="1"/>
            </a:lvl6pPr>
            <a:lvl7pPr marL="914309" indent="0">
              <a:buNone/>
              <a:defRPr sz="533" b="1"/>
            </a:lvl7pPr>
            <a:lvl8pPr marL="1066693" indent="0">
              <a:buNone/>
              <a:defRPr sz="533" b="1"/>
            </a:lvl8pPr>
            <a:lvl9pPr marL="1219078" indent="0">
              <a:buNone/>
              <a:defRPr sz="5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835025"/>
            <a:ext cx="1934170" cy="12281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560388"/>
            <a:ext cx="1943696" cy="274637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385" indent="0">
              <a:buNone/>
              <a:defRPr sz="667" b="1"/>
            </a:lvl2pPr>
            <a:lvl3pPr marL="304770" indent="0">
              <a:buNone/>
              <a:defRPr sz="600" b="1"/>
            </a:lvl3pPr>
            <a:lvl4pPr marL="457154" indent="0">
              <a:buNone/>
              <a:defRPr sz="533" b="1"/>
            </a:lvl4pPr>
            <a:lvl5pPr marL="609539" indent="0">
              <a:buNone/>
              <a:defRPr sz="533" b="1"/>
            </a:lvl5pPr>
            <a:lvl6pPr marL="761924" indent="0">
              <a:buNone/>
              <a:defRPr sz="533" b="1"/>
            </a:lvl6pPr>
            <a:lvl7pPr marL="914309" indent="0">
              <a:buNone/>
              <a:defRPr sz="533" b="1"/>
            </a:lvl7pPr>
            <a:lvl8pPr marL="1066693" indent="0">
              <a:buNone/>
              <a:defRPr sz="533" b="1"/>
            </a:lvl8pPr>
            <a:lvl9pPr marL="1219078" indent="0">
              <a:buNone/>
              <a:defRPr sz="5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835025"/>
            <a:ext cx="1943696" cy="12281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CFB92-1DF0-4800-8790-27B6D814D948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A91B4-E3A6-4183-9DEF-7737CDAEC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279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CFB92-1DF0-4800-8790-27B6D814D948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A91B4-E3A6-4183-9DEF-7737CDAEC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36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CFB92-1DF0-4800-8790-27B6D814D948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A91B4-E3A6-4183-9DEF-7737CDAEC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00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152400"/>
            <a:ext cx="1474589" cy="533400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329142"/>
            <a:ext cx="2314575" cy="1624542"/>
          </a:xfrm>
        </p:spPr>
        <p:txBody>
          <a:bodyPr/>
          <a:lstStyle>
            <a:lvl1pPr>
              <a:defRPr sz="1067"/>
            </a:lvl1pPr>
            <a:lvl2pPr>
              <a:defRPr sz="933"/>
            </a:lvl2pPr>
            <a:lvl3pPr>
              <a:defRPr sz="800"/>
            </a:lvl3pPr>
            <a:lvl4pPr>
              <a:defRPr sz="667"/>
            </a:lvl4pPr>
            <a:lvl5pPr>
              <a:defRPr sz="667"/>
            </a:lvl5pPr>
            <a:lvl6pPr>
              <a:defRPr sz="667"/>
            </a:lvl6pPr>
            <a:lvl7pPr>
              <a:defRPr sz="667"/>
            </a:lvl7pPr>
            <a:lvl8pPr>
              <a:defRPr sz="667"/>
            </a:lvl8pPr>
            <a:lvl9pPr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685800"/>
            <a:ext cx="1474589" cy="1270529"/>
          </a:xfrm>
        </p:spPr>
        <p:txBody>
          <a:bodyPr/>
          <a:lstStyle>
            <a:lvl1pPr marL="0" indent="0">
              <a:buNone/>
              <a:defRPr sz="533"/>
            </a:lvl1pPr>
            <a:lvl2pPr marL="152385" indent="0">
              <a:buNone/>
              <a:defRPr sz="467"/>
            </a:lvl2pPr>
            <a:lvl3pPr marL="304770" indent="0">
              <a:buNone/>
              <a:defRPr sz="400"/>
            </a:lvl3pPr>
            <a:lvl4pPr marL="457154" indent="0">
              <a:buNone/>
              <a:defRPr sz="333"/>
            </a:lvl4pPr>
            <a:lvl5pPr marL="609539" indent="0">
              <a:buNone/>
              <a:defRPr sz="333"/>
            </a:lvl5pPr>
            <a:lvl6pPr marL="761924" indent="0">
              <a:buNone/>
              <a:defRPr sz="333"/>
            </a:lvl6pPr>
            <a:lvl7pPr marL="914309" indent="0">
              <a:buNone/>
              <a:defRPr sz="333"/>
            </a:lvl7pPr>
            <a:lvl8pPr marL="1066693" indent="0">
              <a:buNone/>
              <a:defRPr sz="333"/>
            </a:lvl8pPr>
            <a:lvl9pPr marL="1219078" indent="0">
              <a:buNone/>
              <a:defRPr sz="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CFB92-1DF0-4800-8790-27B6D814D948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A91B4-E3A6-4183-9DEF-7737CDAEC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29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152400"/>
            <a:ext cx="1474589" cy="533400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329142"/>
            <a:ext cx="2314575" cy="1624542"/>
          </a:xfrm>
        </p:spPr>
        <p:txBody>
          <a:bodyPr anchor="t"/>
          <a:lstStyle>
            <a:lvl1pPr marL="0" indent="0">
              <a:buNone/>
              <a:defRPr sz="1067"/>
            </a:lvl1pPr>
            <a:lvl2pPr marL="152385" indent="0">
              <a:buNone/>
              <a:defRPr sz="933"/>
            </a:lvl2pPr>
            <a:lvl3pPr marL="304770" indent="0">
              <a:buNone/>
              <a:defRPr sz="800"/>
            </a:lvl3pPr>
            <a:lvl4pPr marL="457154" indent="0">
              <a:buNone/>
              <a:defRPr sz="667"/>
            </a:lvl4pPr>
            <a:lvl5pPr marL="609539" indent="0">
              <a:buNone/>
              <a:defRPr sz="667"/>
            </a:lvl5pPr>
            <a:lvl6pPr marL="761924" indent="0">
              <a:buNone/>
              <a:defRPr sz="667"/>
            </a:lvl6pPr>
            <a:lvl7pPr marL="914309" indent="0">
              <a:buNone/>
              <a:defRPr sz="667"/>
            </a:lvl7pPr>
            <a:lvl8pPr marL="1066693" indent="0">
              <a:buNone/>
              <a:defRPr sz="667"/>
            </a:lvl8pPr>
            <a:lvl9pPr marL="1219078" indent="0">
              <a:buNone/>
              <a:defRPr sz="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685800"/>
            <a:ext cx="1474589" cy="1270529"/>
          </a:xfrm>
        </p:spPr>
        <p:txBody>
          <a:bodyPr/>
          <a:lstStyle>
            <a:lvl1pPr marL="0" indent="0">
              <a:buNone/>
              <a:defRPr sz="533"/>
            </a:lvl1pPr>
            <a:lvl2pPr marL="152385" indent="0">
              <a:buNone/>
              <a:defRPr sz="467"/>
            </a:lvl2pPr>
            <a:lvl3pPr marL="304770" indent="0">
              <a:buNone/>
              <a:defRPr sz="400"/>
            </a:lvl3pPr>
            <a:lvl4pPr marL="457154" indent="0">
              <a:buNone/>
              <a:defRPr sz="333"/>
            </a:lvl4pPr>
            <a:lvl5pPr marL="609539" indent="0">
              <a:buNone/>
              <a:defRPr sz="333"/>
            </a:lvl5pPr>
            <a:lvl6pPr marL="761924" indent="0">
              <a:buNone/>
              <a:defRPr sz="333"/>
            </a:lvl6pPr>
            <a:lvl7pPr marL="914309" indent="0">
              <a:buNone/>
              <a:defRPr sz="333"/>
            </a:lvl7pPr>
            <a:lvl8pPr marL="1066693" indent="0">
              <a:buNone/>
              <a:defRPr sz="333"/>
            </a:lvl8pPr>
            <a:lvl9pPr marL="1219078" indent="0">
              <a:buNone/>
              <a:defRPr sz="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CFB92-1DF0-4800-8790-27B6D814D948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A91B4-E3A6-4183-9DEF-7737CDAEC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520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121709"/>
            <a:ext cx="3943350" cy="441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608542"/>
            <a:ext cx="3943350" cy="1450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2118784"/>
            <a:ext cx="102870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CFB92-1DF0-4800-8790-27B6D814D948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2118784"/>
            <a:ext cx="154305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2118784"/>
            <a:ext cx="1028700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A91B4-E3A6-4183-9DEF-7737CDAEC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6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04770" rtl="0" eaLnBrk="1" latinLnBrk="0" hangingPunct="1">
        <a:lnSpc>
          <a:spcPct val="90000"/>
        </a:lnSpc>
        <a:spcBef>
          <a:spcPct val="0"/>
        </a:spcBef>
        <a:buNone/>
        <a:defRPr sz="14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192" indent="-76192" algn="l" defTabSz="30477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1pPr>
      <a:lvl2pPr marL="228577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0962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67" kern="1200">
          <a:solidFill>
            <a:schemeClr val="tx1"/>
          </a:solidFill>
          <a:latin typeface="+mn-lt"/>
          <a:ea typeface="+mn-ea"/>
          <a:cs typeface="+mn-cs"/>
        </a:defRPr>
      </a:lvl3pPr>
      <a:lvl4pPr marL="533347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85731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838116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90501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142886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95270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52385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304770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57154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09539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61924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14309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66693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19078" algn="l" defTabSz="304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42D6D46-A736-4747-8DDC-0B2CE66D9D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40" t="24813" r="30902" b="24963"/>
          <a:stretch/>
        </p:blipFill>
        <p:spPr>
          <a:xfrm rot="10800000">
            <a:off x="610002" y="189503"/>
            <a:ext cx="2286244" cy="19069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126558-48D7-4AD9-B3E1-EACD09540406}"/>
              </a:ext>
            </a:extLst>
          </p:cNvPr>
          <p:cNvSpPr txBox="1"/>
          <p:nvPr/>
        </p:nvSpPr>
        <p:spPr>
          <a:xfrm flipH="1">
            <a:off x="3401493" y="1775032"/>
            <a:ext cx="603333" cy="348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33" b="1" dirty="0"/>
              <a:t>Pin: 6</a:t>
            </a:r>
          </a:p>
          <a:p>
            <a:pPr algn="ctr"/>
            <a:r>
              <a:rPr lang="en-US" sz="833" b="1" dirty="0"/>
              <a:t>GROUND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4D88BC-A8F1-4E60-8896-F2307C956ACC}"/>
              </a:ext>
            </a:extLst>
          </p:cNvPr>
          <p:cNvSpPr txBox="1"/>
          <p:nvPr/>
        </p:nvSpPr>
        <p:spPr>
          <a:xfrm flipH="1">
            <a:off x="3401494" y="623941"/>
            <a:ext cx="557716" cy="456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33" b="1" dirty="0"/>
              <a:t>Pin: 38</a:t>
            </a:r>
          </a:p>
          <a:p>
            <a:pPr algn="ctr"/>
            <a:r>
              <a:rPr lang="en-US" sz="833" b="1" dirty="0"/>
              <a:t>GPIO 20</a:t>
            </a:r>
          </a:p>
          <a:p>
            <a:pPr algn="ctr"/>
            <a:r>
              <a:rPr lang="en-US" sz="700" b="1" dirty="0"/>
              <a:t>(Paper)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57A732-9C13-4CCF-8313-F7297E40CE71}"/>
              </a:ext>
            </a:extLst>
          </p:cNvPr>
          <p:cNvSpPr txBox="1"/>
          <p:nvPr/>
        </p:nvSpPr>
        <p:spPr>
          <a:xfrm flipH="1">
            <a:off x="3401494" y="19060"/>
            <a:ext cx="557716" cy="456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33" b="1" dirty="0"/>
              <a:t>Pin: 37</a:t>
            </a:r>
          </a:p>
          <a:p>
            <a:pPr algn="ctr"/>
            <a:r>
              <a:rPr lang="en-US" sz="833" b="1" dirty="0"/>
              <a:t>GPIO 26</a:t>
            </a:r>
          </a:p>
          <a:p>
            <a:pPr algn="ctr"/>
            <a:r>
              <a:rPr lang="en-US" sz="700" b="1" dirty="0"/>
              <a:t>(Rock)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378E94-4B53-41CD-B7A1-AC62EEABD262}"/>
              </a:ext>
            </a:extLst>
          </p:cNvPr>
          <p:cNvSpPr txBox="1"/>
          <p:nvPr/>
        </p:nvSpPr>
        <p:spPr>
          <a:xfrm flipH="1">
            <a:off x="3401493" y="1228823"/>
            <a:ext cx="603333" cy="456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33" b="1" dirty="0"/>
              <a:t>Pin: 40</a:t>
            </a:r>
          </a:p>
          <a:p>
            <a:pPr algn="ctr"/>
            <a:r>
              <a:rPr lang="en-US" sz="833" b="1" dirty="0"/>
              <a:t>GPIO 21</a:t>
            </a:r>
          </a:p>
          <a:p>
            <a:pPr algn="ctr"/>
            <a:r>
              <a:rPr lang="en-US" sz="700" b="1" dirty="0"/>
              <a:t>(Scissors)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FF14097-830D-40D8-93A1-3BB1F9E56A3E}"/>
              </a:ext>
            </a:extLst>
          </p:cNvPr>
          <p:cNvCxnSpPr>
            <a:endCxn id="12" idx="3"/>
          </p:cNvCxnSpPr>
          <p:nvPr/>
        </p:nvCxnSpPr>
        <p:spPr>
          <a:xfrm flipV="1">
            <a:off x="2427069" y="247264"/>
            <a:ext cx="974425" cy="408793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CF92F09-2554-4D5D-8C7E-C74A91E73CC6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2385711" y="852145"/>
            <a:ext cx="1015783" cy="88884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7494093-A9F8-44B0-96A9-71266543C544}"/>
              </a:ext>
            </a:extLst>
          </p:cNvPr>
          <p:cNvCxnSpPr>
            <a:cxnSpLocks/>
          </p:cNvCxnSpPr>
          <p:nvPr/>
        </p:nvCxnSpPr>
        <p:spPr>
          <a:xfrm>
            <a:off x="2282034" y="1421755"/>
            <a:ext cx="1115493" cy="23807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E48607D-8D3D-4505-AB82-6B385CA8DF2F}"/>
              </a:ext>
            </a:extLst>
          </p:cNvPr>
          <p:cNvCxnSpPr>
            <a:cxnSpLocks/>
            <a:endCxn id="5" idx="3"/>
          </p:cNvCxnSpPr>
          <p:nvPr/>
        </p:nvCxnSpPr>
        <p:spPr>
          <a:xfrm>
            <a:off x="2780592" y="1926289"/>
            <a:ext cx="620901" cy="23086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769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339</TotalTime>
  <Words>28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Thammanna Gowda, Vikas</dc:creator>
  <cp:lastModifiedBy>Thammanna Gowda, Vikas</cp:lastModifiedBy>
  <cp:revision>10</cp:revision>
  <dcterms:created xsi:type="dcterms:W3CDTF">2025-07-16T15:28:34Z</dcterms:created>
  <dcterms:modified xsi:type="dcterms:W3CDTF">2025-08-04T22:35:51Z</dcterms:modified>
</cp:coreProperties>
</file>