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BDE"/>
    <a:srgbClr val="BBE4EF"/>
    <a:srgbClr val="B48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6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4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0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2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2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3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8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7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8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3F3C-F582-481F-AB50-39FC6B72C53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EE6C9D2-BFE7-4BE7-BFCB-32286BAE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0" r="21480"/>
          <a:stretch/>
        </p:blipFill>
        <p:spPr>
          <a:xfrm>
            <a:off x="2405844" y="192590"/>
            <a:ext cx="6048090" cy="4261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C870A5-8621-42FF-99AB-4B8F17282FF3}"/>
              </a:ext>
            </a:extLst>
          </p:cNvPr>
          <p:cNvSpPr txBox="1"/>
          <p:nvPr/>
        </p:nvSpPr>
        <p:spPr>
          <a:xfrm>
            <a:off x="429398" y="94756"/>
            <a:ext cx="85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Pin: 6 </a:t>
            </a:r>
          </a:p>
          <a:p>
            <a:pPr algn="ctr"/>
            <a:r>
              <a:rPr lang="en-US" sz="1400" b="1" dirty="0"/>
              <a:t>(Ground)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DEEEE6-CAF7-4D55-BD4E-6BF5AA10F940}"/>
              </a:ext>
            </a:extLst>
          </p:cNvPr>
          <p:cNvCxnSpPr>
            <a:cxnSpLocks/>
          </p:cNvCxnSpPr>
          <p:nvPr/>
        </p:nvCxnSpPr>
        <p:spPr>
          <a:xfrm flipH="1">
            <a:off x="1054172" y="2164087"/>
            <a:ext cx="3335265" cy="915276"/>
          </a:xfrm>
          <a:prstGeom prst="straightConnector1">
            <a:avLst/>
          </a:prstGeom>
          <a:ln w="28575">
            <a:solidFill>
              <a:srgbClr val="B482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9FF91F-80EE-4BA9-BADC-1E8C4515DB7F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1178702" y="1999596"/>
            <a:ext cx="3010526" cy="164491"/>
          </a:xfrm>
          <a:prstGeom prst="straightConnector1">
            <a:avLst/>
          </a:prstGeom>
          <a:ln w="28575">
            <a:solidFill>
              <a:srgbClr val="ABF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138A8E-B507-4ECC-8FB1-B5C4D76B44DB}"/>
              </a:ext>
            </a:extLst>
          </p:cNvPr>
          <p:cNvCxnSpPr>
            <a:cxnSpLocks/>
          </p:cNvCxnSpPr>
          <p:nvPr/>
        </p:nvCxnSpPr>
        <p:spPr>
          <a:xfrm flipH="1" flipV="1">
            <a:off x="1464990" y="405166"/>
            <a:ext cx="2545286" cy="443235"/>
          </a:xfrm>
          <a:prstGeom prst="straightConnector1">
            <a:avLst/>
          </a:prstGeom>
          <a:ln w="28575">
            <a:solidFill>
              <a:srgbClr val="BBE4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081E4C-A11C-49E0-98D2-3A4CF78CD6C9}"/>
              </a:ext>
            </a:extLst>
          </p:cNvPr>
          <p:cNvSpPr txBox="1"/>
          <p:nvPr/>
        </p:nvSpPr>
        <p:spPr>
          <a:xfrm>
            <a:off x="370467" y="1902477"/>
            <a:ext cx="808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Pin: 3</a:t>
            </a:r>
          </a:p>
          <a:p>
            <a:pPr algn="ctr"/>
            <a:r>
              <a:rPr lang="en-US" sz="1400" b="1" dirty="0"/>
              <a:t>(GPIO 2)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A24629-3A76-4C14-BB6B-BD6E7EF87E5F}"/>
              </a:ext>
            </a:extLst>
          </p:cNvPr>
          <p:cNvSpPr txBox="1"/>
          <p:nvPr/>
        </p:nvSpPr>
        <p:spPr>
          <a:xfrm>
            <a:off x="348979" y="1086432"/>
            <a:ext cx="82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Pin: 2 </a:t>
            </a:r>
          </a:p>
          <a:p>
            <a:pPr algn="ctr"/>
            <a:r>
              <a:rPr lang="en-US" sz="1400" b="1" dirty="0"/>
              <a:t>(VCC 5V)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C18A4F-0FA8-4832-B353-A611026DA333}"/>
              </a:ext>
            </a:extLst>
          </p:cNvPr>
          <p:cNvCxnSpPr>
            <a:cxnSpLocks/>
          </p:cNvCxnSpPr>
          <p:nvPr/>
        </p:nvCxnSpPr>
        <p:spPr>
          <a:xfrm flipH="1" flipV="1">
            <a:off x="1207397" y="1370155"/>
            <a:ext cx="3544485" cy="38699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006408-5421-4054-AFE7-9993707AF0E1}"/>
              </a:ext>
            </a:extLst>
          </p:cNvPr>
          <p:cNvSpPr txBox="1"/>
          <p:nvPr/>
        </p:nvSpPr>
        <p:spPr>
          <a:xfrm>
            <a:off x="320158" y="2894153"/>
            <a:ext cx="80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Pin: 5</a:t>
            </a:r>
          </a:p>
          <a:p>
            <a:pPr algn="ctr"/>
            <a:r>
              <a:rPr lang="en-US" sz="1400" b="1" dirty="0"/>
              <a:t>(GPIO 3)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79A191-E5D8-4F7E-B067-76CB42C0B7BF}"/>
              </a:ext>
            </a:extLst>
          </p:cNvPr>
          <p:cNvCxnSpPr>
            <a:cxnSpLocks/>
          </p:cNvCxnSpPr>
          <p:nvPr/>
        </p:nvCxnSpPr>
        <p:spPr>
          <a:xfrm flipH="1" flipV="1">
            <a:off x="1392726" y="471364"/>
            <a:ext cx="3498252" cy="1050582"/>
          </a:xfrm>
          <a:prstGeom prst="straightConnector1">
            <a:avLst/>
          </a:prstGeom>
          <a:ln w="28575">
            <a:solidFill>
              <a:srgbClr val="BBE4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95C54C-C7B3-46BD-AACC-50BAF8A25820}"/>
              </a:ext>
            </a:extLst>
          </p:cNvPr>
          <p:cNvSpPr txBox="1"/>
          <p:nvPr/>
        </p:nvSpPr>
        <p:spPr>
          <a:xfrm flipH="1">
            <a:off x="4304258" y="4569323"/>
            <a:ext cx="11734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Pin: 38</a:t>
            </a:r>
          </a:p>
          <a:p>
            <a:pPr algn="ctr"/>
            <a:r>
              <a:rPr lang="en-US" sz="1600" b="1" dirty="0"/>
              <a:t>GPIO 20</a:t>
            </a:r>
          </a:p>
          <a:p>
            <a:pPr algn="ctr"/>
            <a:r>
              <a:rPr lang="en-US" sz="1400" b="1" dirty="0"/>
              <a:t>(Paper)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06F8B-19F4-4B63-90F9-A20DE4B257D9}"/>
              </a:ext>
            </a:extLst>
          </p:cNvPr>
          <p:cNvSpPr txBox="1"/>
          <p:nvPr/>
        </p:nvSpPr>
        <p:spPr>
          <a:xfrm flipH="1">
            <a:off x="248422" y="4116245"/>
            <a:ext cx="1065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Pin: 37</a:t>
            </a:r>
          </a:p>
          <a:p>
            <a:pPr algn="ctr"/>
            <a:r>
              <a:rPr lang="en-US" sz="1600" b="1" dirty="0"/>
              <a:t>GPIO 26</a:t>
            </a:r>
          </a:p>
          <a:p>
            <a:pPr algn="ctr"/>
            <a:r>
              <a:rPr lang="en-US" sz="1400" b="1" dirty="0"/>
              <a:t>(Rock)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98CAC-A4EC-482E-8264-7F75D81D7A45}"/>
              </a:ext>
            </a:extLst>
          </p:cNvPr>
          <p:cNvSpPr txBox="1"/>
          <p:nvPr/>
        </p:nvSpPr>
        <p:spPr>
          <a:xfrm flipH="1">
            <a:off x="6661074" y="4569323"/>
            <a:ext cx="11734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Pin: 40</a:t>
            </a:r>
          </a:p>
          <a:p>
            <a:pPr algn="ctr"/>
            <a:r>
              <a:rPr lang="en-US" sz="1600" b="1" dirty="0"/>
              <a:t>GPIO 21</a:t>
            </a:r>
          </a:p>
          <a:p>
            <a:pPr algn="ctr"/>
            <a:r>
              <a:rPr lang="en-US" sz="1400" b="1" dirty="0"/>
              <a:t>(Scissors)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85589-8AB0-4DAF-908A-55E5003326C0}"/>
              </a:ext>
            </a:extLst>
          </p:cNvPr>
          <p:cNvCxnSpPr>
            <a:cxnSpLocks/>
          </p:cNvCxnSpPr>
          <p:nvPr/>
        </p:nvCxnSpPr>
        <p:spPr>
          <a:xfrm flipH="1">
            <a:off x="1207397" y="3079363"/>
            <a:ext cx="3952939" cy="137490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C86728-19E9-4F90-82D0-EC9CDCC4A3EA}"/>
              </a:ext>
            </a:extLst>
          </p:cNvPr>
          <p:cNvCxnSpPr>
            <a:cxnSpLocks/>
          </p:cNvCxnSpPr>
          <p:nvPr/>
        </p:nvCxnSpPr>
        <p:spPr>
          <a:xfrm flipH="1">
            <a:off x="5028162" y="2743200"/>
            <a:ext cx="662639" cy="180715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ECC40A-BC33-4E56-9D59-F090D6AB3086}"/>
              </a:ext>
            </a:extLst>
          </p:cNvPr>
          <p:cNvCxnSpPr>
            <a:cxnSpLocks/>
          </p:cNvCxnSpPr>
          <p:nvPr/>
        </p:nvCxnSpPr>
        <p:spPr>
          <a:xfrm>
            <a:off x="6173454" y="2425697"/>
            <a:ext cx="950360" cy="2143626"/>
          </a:xfrm>
          <a:prstGeom prst="straightConnector1">
            <a:avLst/>
          </a:prstGeom>
          <a:ln w="28575">
            <a:solidFill>
              <a:srgbClr val="EB7B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56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51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Thammanna Gowda, Vikas</dc:creator>
  <cp:lastModifiedBy>Thammanna Gowda, Vikas</cp:lastModifiedBy>
  <cp:revision>10</cp:revision>
  <dcterms:created xsi:type="dcterms:W3CDTF">2025-07-16T15:12:38Z</dcterms:created>
  <dcterms:modified xsi:type="dcterms:W3CDTF">2025-08-05T14:57:30Z</dcterms:modified>
</cp:coreProperties>
</file>