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374121"/>
            <a:ext cx="3429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200679"/>
            <a:ext cx="3429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21709"/>
            <a:ext cx="985838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1709"/>
            <a:ext cx="290036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1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69913"/>
            <a:ext cx="394335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529821"/>
            <a:ext cx="394335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709"/>
            <a:ext cx="394335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560388"/>
            <a:ext cx="193417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835025"/>
            <a:ext cx="193417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560388"/>
            <a:ext cx="1943696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835025"/>
            <a:ext cx="194369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29142"/>
            <a:ext cx="231457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29142"/>
            <a:ext cx="231457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21709"/>
            <a:ext cx="394335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608542"/>
            <a:ext cx="394335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FB92-1DF0-4800-8790-27B6D814D94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118784"/>
            <a:ext cx="15430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9502B-2CF5-45CD-830C-519816319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3" y="0"/>
            <a:ext cx="3991193" cy="228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F90A86-2959-4CD1-9827-A19198284E68}"/>
              </a:ext>
            </a:extLst>
          </p:cNvPr>
          <p:cNvSpPr/>
          <p:nvPr/>
        </p:nvSpPr>
        <p:spPr>
          <a:xfrm>
            <a:off x="353450" y="1235236"/>
            <a:ext cx="2888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37837-1AE0-4C46-838C-D4F642AF4D9B}"/>
              </a:ext>
            </a:extLst>
          </p:cNvPr>
          <p:cNvSpPr/>
          <p:nvPr/>
        </p:nvSpPr>
        <p:spPr>
          <a:xfrm>
            <a:off x="2657703" y="0"/>
            <a:ext cx="2888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6A8DC-8DB2-42AB-A2D2-7E1ADC7BDC76}"/>
              </a:ext>
            </a:extLst>
          </p:cNvPr>
          <p:cNvSpPr/>
          <p:nvPr/>
        </p:nvSpPr>
        <p:spPr>
          <a:xfrm>
            <a:off x="739026" y="1881273"/>
            <a:ext cx="2824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1BC2C-140A-4FC6-87AA-0AE922555B2D}"/>
              </a:ext>
            </a:extLst>
          </p:cNvPr>
          <p:cNvSpPr/>
          <p:nvPr/>
        </p:nvSpPr>
        <p:spPr>
          <a:xfrm>
            <a:off x="3871628" y="0"/>
            <a:ext cx="2824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AD50-DE75-4144-8974-3F75B734A617}"/>
              </a:ext>
            </a:extLst>
          </p:cNvPr>
          <p:cNvSpPr/>
          <p:nvPr/>
        </p:nvSpPr>
        <p:spPr>
          <a:xfrm>
            <a:off x="2013365" y="458059"/>
            <a:ext cx="2808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C7A2B-C64E-48E1-8DC4-F7B3E5E6E2B7}"/>
              </a:ext>
            </a:extLst>
          </p:cNvPr>
          <p:cNvSpPr/>
          <p:nvPr/>
        </p:nvSpPr>
        <p:spPr>
          <a:xfrm>
            <a:off x="2657703" y="1931974"/>
            <a:ext cx="2808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74E60-BFFB-4441-B9FD-6E8464D53377}"/>
              </a:ext>
            </a:extLst>
          </p:cNvPr>
          <p:cNvSpPr/>
          <p:nvPr/>
        </p:nvSpPr>
        <p:spPr>
          <a:xfrm>
            <a:off x="2314317" y="1081348"/>
            <a:ext cx="2952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9BEB-FD78-4663-B869-1740822BE3AA}"/>
              </a:ext>
            </a:extLst>
          </p:cNvPr>
          <p:cNvSpPr/>
          <p:nvPr/>
        </p:nvSpPr>
        <p:spPr>
          <a:xfrm>
            <a:off x="3865215" y="1931974"/>
            <a:ext cx="2952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C61CC-EB8D-434B-96B5-C1E9DBFBD36E}"/>
              </a:ext>
            </a:extLst>
          </p:cNvPr>
          <p:cNvCxnSpPr>
            <a:cxnSpLocks/>
          </p:cNvCxnSpPr>
          <p:nvPr/>
        </p:nvCxnSpPr>
        <p:spPr>
          <a:xfrm flipV="1">
            <a:off x="1285448" y="1698811"/>
            <a:ext cx="662693" cy="233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603BF1-2E51-4C52-A711-1EB5CCF03D6D}"/>
              </a:ext>
            </a:extLst>
          </p:cNvPr>
          <p:cNvSpPr txBox="1"/>
          <p:nvPr/>
        </p:nvSpPr>
        <p:spPr>
          <a:xfrm rot="20341310">
            <a:off x="1367201" y="1760772"/>
            <a:ext cx="582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longer</a:t>
            </a:r>
          </a:p>
        </p:txBody>
      </p:sp>
    </p:spTree>
    <p:extLst>
      <p:ext uri="{BB962C8B-B14F-4D97-AF65-F5344CB8AC3E}">
        <p14:creationId xmlns:p14="http://schemas.microsoft.com/office/powerpoint/2010/main" val="176276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13</cp:revision>
  <dcterms:created xsi:type="dcterms:W3CDTF">2025-07-16T15:28:34Z</dcterms:created>
  <dcterms:modified xsi:type="dcterms:W3CDTF">2025-08-05T15:37:18Z</dcterms:modified>
</cp:coreProperties>
</file>