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63" r:id="rId3"/>
    <p:sldId id="256" r:id="rId4"/>
    <p:sldId id="258" r:id="rId5"/>
    <p:sldId id="272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2EED8-F12A-4296-9F14-84DECAB6EE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9195-9750-4855-8D22-BFBDF26E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B9195-9750-4855-8D22-BFBDF26E8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B9195-9750-4855-8D22-BFBDF26E8E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23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1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54DC-98CA-4DDA-B6C1-2128A98C444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6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48843/thumbs%20u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2DE7-8944-4BE2-8ABA-7D020A93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156" y="1600201"/>
            <a:ext cx="8689976" cy="1528437"/>
          </a:xfrm>
        </p:spPr>
        <p:txBody>
          <a:bodyPr/>
          <a:lstStyle/>
          <a:p>
            <a:r>
              <a:rPr lang="en-US" dirty="0"/>
              <a:t>CSI 300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4CDEE-AEE8-4AFB-9BC6-B7F55644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60874"/>
            <a:ext cx="9001462" cy="869601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How does JOINs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80284-01F7-4675-8390-2D1905C2E8A7}"/>
              </a:ext>
            </a:extLst>
          </p:cNvPr>
          <p:cNvSpPr txBox="1"/>
          <p:nvPr/>
        </p:nvSpPr>
        <p:spPr>
          <a:xfrm>
            <a:off x="7843101" y="5524107"/>
            <a:ext cx="301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-Vikas Thammanna Gowda</a:t>
            </a:r>
          </a:p>
        </p:txBody>
      </p:sp>
    </p:spTree>
    <p:extLst>
      <p:ext uri="{BB962C8B-B14F-4D97-AF65-F5344CB8AC3E}">
        <p14:creationId xmlns:p14="http://schemas.microsoft.com/office/powerpoint/2010/main" val="39082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936D29C4-7734-4CF9-9CC4-8750D6EF4E0C}"/>
              </a:ext>
            </a:extLst>
          </p:cNvPr>
          <p:cNvSpPr/>
          <p:nvPr/>
        </p:nvSpPr>
        <p:spPr>
          <a:xfrm rot="885366">
            <a:off x="5406046" y="1162798"/>
            <a:ext cx="6314257" cy="158022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You will JOIN on Central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85576-B49B-4378-8B60-E636B10165C1}"/>
              </a:ext>
            </a:extLst>
          </p:cNvPr>
          <p:cNvSpPr txBox="1"/>
          <p:nvPr/>
        </p:nvSpPr>
        <p:spPr>
          <a:xfrm>
            <a:off x="4900474" y="0"/>
            <a:ext cx="158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JOIN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A3D56B-A44E-48DF-9910-A8E4D8418BB7}"/>
              </a:ext>
            </a:extLst>
          </p:cNvPr>
          <p:cNvSpPr/>
          <p:nvPr/>
        </p:nvSpPr>
        <p:spPr>
          <a:xfrm rot="20777455">
            <a:off x="67808" y="1344689"/>
            <a:ext cx="5054353" cy="1179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Which table goes in front of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FROM and JOIN?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EF4615-A336-46C6-87F0-5FE8072F0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6163" y="136131"/>
            <a:ext cx="939949" cy="13309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C18F2C-F07A-44A0-9EDD-08BAE5A15D90}"/>
              </a:ext>
            </a:extLst>
          </p:cNvPr>
          <p:cNvSpPr/>
          <p:nvPr/>
        </p:nvSpPr>
        <p:spPr>
          <a:xfrm>
            <a:off x="1260862" y="2929418"/>
            <a:ext cx="3929108" cy="1510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Does not matter for </a:t>
            </a:r>
            <a:r>
              <a:rPr lang="en-US" sz="2800" b="1" dirty="0"/>
              <a:t>Inner 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880729-C10D-4FAE-9A71-3ED3986B0DDA}"/>
              </a:ext>
            </a:extLst>
          </p:cNvPr>
          <p:cNvSpPr/>
          <p:nvPr/>
        </p:nvSpPr>
        <p:spPr>
          <a:xfrm>
            <a:off x="5561528" y="2929418"/>
            <a:ext cx="3929108" cy="1510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Matters for </a:t>
            </a:r>
          </a:p>
          <a:p>
            <a:pPr algn="ctr"/>
            <a:r>
              <a:rPr lang="en-US" sz="2800" b="1" dirty="0"/>
              <a:t>Right/Left Join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F3D68F-BBF0-4638-B607-DFD60154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74" y="4597161"/>
            <a:ext cx="6846841" cy="21480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DEF437-0829-4FF0-ABE1-98CF28C59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082" y="4597161"/>
            <a:ext cx="2547038" cy="19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8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9FE83F6-5956-4B2F-920D-BB86DE78DDE8}"/>
              </a:ext>
            </a:extLst>
          </p:cNvPr>
          <p:cNvSpPr/>
          <p:nvPr/>
        </p:nvSpPr>
        <p:spPr>
          <a:xfrm>
            <a:off x="3690862" y="5047716"/>
            <a:ext cx="3657074" cy="174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B5A958-186A-46D0-B5DC-B5E5C7037134}"/>
              </a:ext>
            </a:extLst>
          </p:cNvPr>
          <p:cNvSpPr/>
          <p:nvPr/>
        </p:nvSpPr>
        <p:spPr>
          <a:xfrm>
            <a:off x="147392" y="5085936"/>
            <a:ext cx="3319774" cy="174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4C726-3413-4AFD-B062-CD9BCDA61B66}"/>
              </a:ext>
            </a:extLst>
          </p:cNvPr>
          <p:cNvSpPr/>
          <p:nvPr/>
        </p:nvSpPr>
        <p:spPr>
          <a:xfrm>
            <a:off x="147392" y="3319680"/>
            <a:ext cx="3319774" cy="174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AEF5C-22CC-4D24-A70C-AD11502D26D2}"/>
              </a:ext>
            </a:extLst>
          </p:cNvPr>
          <p:cNvSpPr/>
          <p:nvPr/>
        </p:nvSpPr>
        <p:spPr>
          <a:xfrm>
            <a:off x="147393" y="1385554"/>
            <a:ext cx="3319774" cy="174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FDD3C-4F02-4940-9B38-CB517C776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52"/>
          <a:stretch/>
        </p:blipFill>
        <p:spPr>
          <a:xfrm>
            <a:off x="165148" y="1401645"/>
            <a:ext cx="3243882" cy="57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A1D65-AEF5-4688-99E4-36A72D8F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5" y="284715"/>
            <a:ext cx="2078222" cy="1034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1A9642-3230-4397-B500-9AD710582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52"/>
          <a:stretch/>
        </p:blipFill>
        <p:spPr>
          <a:xfrm>
            <a:off x="293863" y="3371218"/>
            <a:ext cx="3035266" cy="534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4C58DC-DB21-43EB-B83A-356DA3C52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317"/>
          <a:stretch/>
        </p:blipFill>
        <p:spPr>
          <a:xfrm>
            <a:off x="2284537" y="317417"/>
            <a:ext cx="1216962" cy="900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AF5A7-9326-4D9D-8638-0D92F2C79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12" y="2082074"/>
            <a:ext cx="3134217" cy="897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52092D-96DA-4B36-AE9F-FE97CA767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00" y="4042452"/>
            <a:ext cx="3082469" cy="924741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7147F034-B4C3-4D6F-8921-07E73E0B7AB9}"/>
              </a:ext>
            </a:extLst>
          </p:cNvPr>
          <p:cNvSpPr/>
          <p:nvPr/>
        </p:nvSpPr>
        <p:spPr>
          <a:xfrm rot="16200000">
            <a:off x="1967077" y="1352613"/>
            <a:ext cx="292963" cy="6125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78DBF9-FD99-4AC3-9987-FDEDF0E71833}"/>
              </a:ext>
            </a:extLst>
          </p:cNvPr>
          <p:cNvCxnSpPr>
            <a:cxnSpLocks/>
          </p:cNvCxnSpPr>
          <p:nvPr/>
        </p:nvCxnSpPr>
        <p:spPr>
          <a:xfrm>
            <a:off x="3596180" y="0"/>
            <a:ext cx="0" cy="6709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80AC10-1B21-4F51-B974-227809BA1291}"/>
              </a:ext>
            </a:extLst>
          </p:cNvPr>
          <p:cNvSpPr/>
          <p:nvPr/>
        </p:nvSpPr>
        <p:spPr>
          <a:xfrm>
            <a:off x="3650597" y="300335"/>
            <a:ext cx="4214255" cy="2459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ECB026-5A1F-4AAB-BFBF-8E43CA14E7A0}"/>
              </a:ext>
            </a:extLst>
          </p:cNvPr>
          <p:cNvSpPr txBox="1"/>
          <p:nvPr/>
        </p:nvSpPr>
        <p:spPr>
          <a:xfrm>
            <a:off x="710975" y="3068450"/>
            <a:ext cx="211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Will be sorted on customer_id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01D0C2-3256-4FEE-8280-7BF59F23E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218" y="5190548"/>
            <a:ext cx="3100051" cy="547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697232-2B2F-46EA-8A96-0DEE83306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60" y="5808708"/>
            <a:ext cx="3082469" cy="9247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B2C6977-325E-4B37-B298-92DEAE1D9E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313"/>
          <a:stretch/>
        </p:blipFill>
        <p:spPr>
          <a:xfrm>
            <a:off x="6666245" y="925531"/>
            <a:ext cx="1131245" cy="87050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2D1C79-5E5B-4715-8C73-B26ED346F760}"/>
              </a:ext>
            </a:extLst>
          </p:cNvPr>
          <p:cNvCxnSpPr>
            <a:cxnSpLocks/>
          </p:cNvCxnSpPr>
          <p:nvPr/>
        </p:nvCxnSpPr>
        <p:spPr>
          <a:xfrm>
            <a:off x="7902176" y="68126"/>
            <a:ext cx="0" cy="6721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003CF6-437B-4C7C-B53E-F07ACDA3BB54}"/>
              </a:ext>
            </a:extLst>
          </p:cNvPr>
          <p:cNvSpPr txBox="1"/>
          <p:nvPr/>
        </p:nvSpPr>
        <p:spPr>
          <a:xfrm>
            <a:off x="689304" y="17741"/>
            <a:ext cx="72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orders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AAC13-A6F2-4389-9EA6-E2C8996D462D}"/>
              </a:ext>
            </a:extLst>
          </p:cNvPr>
          <p:cNvSpPr txBox="1"/>
          <p:nvPr/>
        </p:nvSpPr>
        <p:spPr>
          <a:xfrm>
            <a:off x="2357402" y="29906"/>
            <a:ext cx="104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customers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89240D-4CDF-4EDA-AD22-90A7D5E73187}"/>
              </a:ext>
            </a:extLst>
          </p:cNvPr>
          <p:cNvSpPr txBox="1"/>
          <p:nvPr/>
        </p:nvSpPr>
        <p:spPr>
          <a:xfrm>
            <a:off x="3860548" y="10802"/>
            <a:ext cx="414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Get total orders placed by each customer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A79A09-D159-4021-BD13-718CB6E52559}"/>
              </a:ext>
            </a:extLst>
          </p:cNvPr>
          <p:cNvSpPr/>
          <p:nvPr/>
        </p:nvSpPr>
        <p:spPr>
          <a:xfrm>
            <a:off x="3723440" y="3230346"/>
            <a:ext cx="3563485" cy="174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0D4EBF-E104-4FE6-98D8-1EEDB77FD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860" y="3926866"/>
            <a:ext cx="3134217" cy="8978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32D1FB7-8C87-4DF6-AF25-EDA6C3E416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6219" y="3323063"/>
            <a:ext cx="3134218" cy="5721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FE42B3-738C-4B80-AAC9-9D49E74E2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270" y="5770488"/>
            <a:ext cx="3082469" cy="92474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55F4E3-B78C-4D80-97D2-D2861A90153A}"/>
              </a:ext>
            </a:extLst>
          </p:cNvPr>
          <p:cNvSpPr txBox="1"/>
          <p:nvPr/>
        </p:nvSpPr>
        <p:spPr>
          <a:xfrm>
            <a:off x="5078956" y="2821521"/>
            <a:ext cx="989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Right Join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C43413-CA50-48A0-AB87-AEE059B5CD68}"/>
              </a:ext>
            </a:extLst>
          </p:cNvPr>
          <p:cNvSpPr/>
          <p:nvPr/>
        </p:nvSpPr>
        <p:spPr>
          <a:xfrm>
            <a:off x="8049174" y="304243"/>
            <a:ext cx="3692666" cy="1638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81AFF5B-F049-4043-A9A0-7CD22DB38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91" y="996276"/>
            <a:ext cx="3134217" cy="89786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F2780A5-3DEA-4782-A47F-6D8AE8AB743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9181" r="4789"/>
          <a:stretch/>
        </p:blipFill>
        <p:spPr>
          <a:xfrm>
            <a:off x="8112291" y="355162"/>
            <a:ext cx="3373694" cy="56178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29EE884-6AEC-4C8D-87EA-BD894ED9E714}"/>
              </a:ext>
            </a:extLst>
          </p:cNvPr>
          <p:cNvSpPr txBox="1"/>
          <p:nvPr/>
        </p:nvSpPr>
        <p:spPr>
          <a:xfrm>
            <a:off x="9679398" y="1471"/>
            <a:ext cx="878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Left Join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C6C31E-F0D1-4C27-8601-5E21D5029B0C}"/>
              </a:ext>
            </a:extLst>
          </p:cNvPr>
          <p:cNvSpPr/>
          <p:nvPr/>
        </p:nvSpPr>
        <p:spPr>
          <a:xfrm>
            <a:off x="8049174" y="1993686"/>
            <a:ext cx="3657074" cy="15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C004CC7-6D08-46CA-A903-B1FE522C1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001" y="2613334"/>
            <a:ext cx="3082469" cy="92474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25490D8-CA79-414F-BBD2-051C187F8083}"/>
              </a:ext>
            </a:extLst>
          </p:cNvPr>
          <p:cNvSpPr/>
          <p:nvPr/>
        </p:nvSpPr>
        <p:spPr>
          <a:xfrm>
            <a:off x="7979730" y="3948914"/>
            <a:ext cx="4036604" cy="284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852CB-870F-42F4-B56E-9A627D4762BD}"/>
              </a:ext>
            </a:extLst>
          </p:cNvPr>
          <p:cNvSpPr txBox="1"/>
          <p:nvPr/>
        </p:nvSpPr>
        <p:spPr>
          <a:xfrm>
            <a:off x="7908735" y="3626993"/>
            <a:ext cx="409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Get total orders placed by each customer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2AC9B7-1DE8-49B5-B20F-6C69E55F5E25}"/>
              </a:ext>
            </a:extLst>
          </p:cNvPr>
          <p:cNvCxnSpPr>
            <a:cxnSpLocks/>
          </p:cNvCxnSpPr>
          <p:nvPr/>
        </p:nvCxnSpPr>
        <p:spPr>
          <a:xfrm>
            <a:off x="3593058" y="2821521"/>
            <a:ext cx="4309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4C46C40-805E-468C-9F38-943E5B4D9EA5}"/>
              </a:ext>
            </a:extLst>
          </p:cNvPr>
          <p:cNvCxnSpPr>
            <a:cxnSpLocks/>
          </p:cNvCxnSpPr>
          <p:nvPr/>
        </p:nvCxnSpPr>
        <p:spPr>
          <a:xfrm>
            <a:off x="7895618" y="3675710"/>
            <a:ext cx="41982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AFDC2807-A4B1-4E33-8E67-9C4689BB79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0861" y="367974"/>
            <a:ext cx="2908021" cy="234275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D7AADB-8E6A-4408-8546-C9D546CCCB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2918" y="4160985"/>
            <a:ext cx="3119092" cy="243810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F7B81A5-4651-4925-A914-DC4F804698B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313"/>
          <a:stretch/>
        </p:blipFill>
        <p:spPr>
          <a:xfrm>
            <a:off x="10860193" y="4432497"/>
            <a:ext cx="1131245" cy="8705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9A4F571-6360-4EAB-8053-0631666A15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9704" y="5147718"/>
            <a:ext cx="3559124" cy="54755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22071BB-66B6-4817-8785-23272909A0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3001" y="2062627"/>
            <a:ext cx="3332984" cy="5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5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9FE83F6-5956-4B2F-920D-BB86DE78DDE8}"/>
              </a:ext>
            </a:extLst>
          </p:cNvPr>
          <p:cNvSpPr/>
          <p:nvPr/>
        </p:nvSpPr>
        <p:spPr>
          <a:xfrm>
            <a:off x="3690862" y="4917086"/>
            <a:ext cx="3657074" cy="1872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B5A958-186A-46D0-B5DC-B5E5C7037134}"/>
              </a:ext>
            </a:extLst>
          </p:cNvPr>
          <p:cNvSpPr/>
          <p:nvPr/>
        </p:nvSpPr>
        <p:spPr>
          <a:xfrm>
            <a:off x="147392" y="5085936"/>
            <a:ext cx="3319774" cy="174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4C726-3413-4AFD-B062-CD9BCDA61B66}"/>
              </a:ext>
            </a:extLst>
          </p:cNvPr>
          <p:cNvSpPr/>
          <p:nvPr/>
        </p:nvSpPr>
        <p:spPr>
          <a:xfrm>
            <a:off x="147392" y="3319680"/>
            <a:ext cx="3319774" cy="174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AEF5C-22CC-4D24-A70C-AD11502D26D2}"/>
              </a:ext>
            </a:extLst>
          </p:cNvPr>
          <p:cNvSpPr/>
          <p:nvPr/>
        </p:nvSpPr>
        <p:spPr>
          <a:xfrm>
            <a:off x="147393" y="1385554"/>
            <a:ext cx="3319774" cy="174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FDD3C-4F02-4940-9B38-CB517C776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52"/>
          <a:stretch/>
        </p:blipFill>
        <p:spPr>
          <a:xfrm>
            <a:off x="165148" y="1401645"/>
            <a:ext cx="3243882" cy="57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A1D65-AEF5-4688-99E4-36A72D8F5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7" y="288637"/>
            <a:ext cx="2047340" cy="1018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1A9642-3230-4397-B500-9AD710582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852"/>
          <a:stretch/>
        </p:blipFill>
        <p:spPr>
          <a:xfrm>
            <a:off x="293863" y="3371218"/>
            <a:ext cx="3035266" cy="534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AF5A7-9326-4D9D-8638-0D92F2C79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12" y="2082074"/>
            <a:ext cx="3134217" cy="897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52092D-96DA-4B36-AE9F-FE97CA767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00" y="4042452"/>
            <a:ext cx="3082469" cy="924741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7147F034-B4C3-4D6F-8921-07E73E0B7AB9}"/>
              </a:ext>
            </a:extLst>
          </p:cNvPr>
          <p:cNvSpPr/>
          <p:nvPr/>
        </p:nvSpPr>
        <p:spPr>
          <a:xfrm rot="16200000">
            <a:off x="1967077" y="1352613"/>
            <a:ext cx="292963" cy="6125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78DBF9-FD99-4AC3-9987-FDEDF0E71833}"/>
              </a:ext>
            </a:extLst>
          </p:cNvPr>
          <p:cNvCxnSpPr>
            <a:cxnSpLocks/>
          </p:cNvCxnSpPr>
          <p:nvPr/>
        </p:nvCxnSpPr>
        <p:spPr>
          <a:xfrm>
            <a:off x="3596180" y="0"/>
            <a:ext cx="0" cy="6709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80AC10-1B21-4F51-B974-227809BA1291}"/>
              </a:ext>
            </a:extLst>
          </p:cNvPr>
          <p:cNvSpPr/>
          <p:nvPr/>
        </p:nvSpPr>
        <p:spPr>
          <a:xfrm>
            <a:off x="3650597" y="300335"/>
            <a:ext cx="4214255" cy="2459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ECB026-5A1F-4AAB-BFBF-8E43CA14E7A0}"/>
              </a:ext>
            </a:extLst>
          </p:cNvPr>
          <p:cNvSpPr txBox="1"/>
          <p:nvPr/>
        </p:nvSpPr>
        <p:spPr>
          <a:xfrm>
            <a:off x="710975" y="3068450"/>
            <a:ext cx="211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Will be sorted on customer_id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01D0C2-3256-4FEE-8280-7BF59F23E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218" y="5190548"/>
            <a:ext cx="3100051" cy="547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697232-2B2F-46EA-8A96-0DEE83306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60" y="5808708"/>
            <a:ext cx="3082469" cy="9247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B2C6977-325E-4B37-B298-92DEAE1D9E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313"/>
          <a:stretch/>
        </p:blipFill>
        <p:spPr>
          <a:xfrm>
            <a:off x="6666245" y="925531"/>
            <a:ext cx="1131245" cy="87050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2D1C79-5E5B-4715-8C73-B26ED346F760}"/>
              </a:ext>
            </a:extLst>
          </p:cNvPr>
          <p:cNvCxnSpPr>
            <a:cxnSpLocks/>
          </p:cNvCxnSpPr>
          <p:nvPr/>
        </p:nvCxnSpPr>
        <p:spPr>
          <a:xfrm>
            <a:off x="7902176" y="68126"/>
            <a:ext cx="0" cy="6721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003CF6-437B-4C7C-B53E-F07ACDA3BB54}"/>
              </a:ext>
            </a:extLst>
          </p:cNvPr>
          <p:cNvSpPr txBox="1"/>
          <p:nvPr/>
        </p:nvSpPr>
        <p:spPr>
          <a:xfrm>
            <a:off x="689304" y="17741"/>
            <a:ext cx="72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orders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AAC13-A6F2-4389-9EA6-E2C8996D462D}"/>
              </a:ext>
            </a:extLst>
          </p:cNvPr>
          <p:cNvSpPr txBox="1"/>
          <p:nvPr/>
        </p:nvSpPr>
        <p:spPr>
          <a:xfrm>
            <a:off x="2357402" y="29906"/>
            <a:ext cx="104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customers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89240D-4CDF-4EDA-AD22-90A7D5E73187}"/>
              </a:ext>
            </a:extLst>
          </p:cNvPr>
          <p:cNvSpPr txBox="1"/>
          <p:nvPr/>
        </p:nvSpPr>
        <p:spPr>
          <a:xfrm>
            <a:off x="3573044" y="-18065"/>
            <a:ext cx="414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Get total orders placed by each customer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A79A09-D159-4021-BD13-718CB6E52559}"/>
              </a:ext>
            </a:extLst>
          </p:cNvPr>
          <p:cNvSpPr/>
          <p:nvPr/>
        </p:nvSpPr>
        <p:spPr>
          <a:xfrm>
            <a:off x="3723440" y="3146367"/>
            <a:ext cx="3563485" cy="1742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0D4EBF-E104-4FE6-98D8-1EEDB77FD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860" y="3842887"/>
            <a:ext cx="3134217" cy="8978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32D1FB7-8C87-4DF6-AF25-EDA6C3E416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6219" y="3239084"/>
            <a:ext cx="3134218" cy="5721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55F4E3-B78C-4D80-97D2-D2861A90153A}"/>
              </a:ext>
            </a:extLst>
          </p:cNvPr>
          <p:cNvSpPr txBox="1"/>
          <p:nvPr/>
        </p:nvSpPr>
        <p:spPr>
          <a:xfrm>
            <a:off x="5078956" y="2821521"/>
            <a:ext cx="989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Right Join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C43413-CA50-48A0-AB87-AEE059B5CD68}"/>
              </a:ext>
            </a:extLst>
          </p:cNvPr>
          <p:cNvSpPr/>
          <p:nvPr/>
        </p:nvSpPr>
        <p:spPr>
          <a:xfrm>
            <a:off x="8049174" y="266918"/>
            <a:ext cx="3692666" cy="1814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F2780A5-3DEA-4782-A47F-6D8AE8AB743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9181" r="4789"/>
          <a:stretch/>
        </p:blipFill>
        <p:spPr>
          <a:xfrm>
            <a:off x="8112291" y="317838"/>
            <a:ext cx="3373694" cy="56178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29EE884-6AEC-4C8D-87EA-BD894ED9E714}"/>
              </a:ext>
            </a:extLst>
          </p:cNvPr>
          <p:cNvSpPr txBox="1"/>
          <p:nvPr/>
        </p:nvSpPr>
        <p:spPr>
          <a:xfrm>
            <a:off x="9679398" y="-35853"/>
            <a:ext cx="878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Left Join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C6C31E-F0D1-4C27-8601-5E21D5029B0C}"/>
              </a:ext>
            </a:extLst>
          </p:cNvPr>
          <p:cNvSpPr/>
          <p:nvPr/>
        </p:nvSpPr>
        <p:spPr>
          <a:xfrm>
            <a:off x="8049174" y="2133592"/>
            <a:ext cx="3657074" cy="15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C004CC7-6D08-46CA-A903-B1FE522C1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001" y="2753240"/>
            <a:ext cx="3082469" cy="92474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25490D8-CA79-414F-BBD2-051C187F8083}"/>
              </a:ext>
            </a:extLst>
          </p:cNvPr>
          <p:cNvSpPr/>
          <p:nvPr/>
        </p:nvSpPr>
        <p:spPr>
          <a:xfrm>
            <a:off x="7979730" y="4161364"/>
            <a:ext cx="4036604" cy="262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852CB-870F-42F4-B56E-9A627D4762BD}"/>
              </a:ext>
            </a:extLst>
          </p:cNvPr>
          <p:cNvSpPr txBox="1"/>
          <p:nvPr/>
        </p:nvSpPr>
        <p:spPr>
          <a:xfrm>
            <a:off x="7864852" y="3810294"/>
            <a:ext cx="4361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Get customer/s who haven’t placed an order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82AC9B7-1DE8-49B5-B20F-6C69E55F5E25}"/>
              </a:ext>
            </a:extLst>
          </p:cNvPr>
          <p:cNvCxnSpPr>
            <a:cxnSpLocks/>
          </p:cNvCxnSpPr>
          <p:nvPr/>
        </p:nvCxnSpPr>
        <p:spPr>
          <a:xfrm>
            <a:off x="3593058" y="2821521"/>
            <a:ext cx="4309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4C46C40-805E-468C-9F38-943E5B4D9EA5}"/>
              </a:ext>
            </a:extLst>
          </p:cNvPr>
          <p:cNvCxnSpPr>
            <a:cxnSpLocks/>
          </p:cNvCxnSpPr>
          <p:nvPr/>
        </p:nvCxnSpPr>
        <p:spPr>
          <a:xfrm>
            <a:off x="7902176" y="3810294"/>
            <a:ext cx="41982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C2C4B864-8203-41CC-9406-EA96A5840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9412" y="409770"/>
            <a:ext cx="1432351" cy="802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63D6E3-BE4B-4CD7-B1BB-A772551371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04745" y="5559600"/>
            <a:ext cx="3446916" cy="11429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F911D6A-BAD3-4BB6-8ED2-8CE7C7FF8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7880" y="904852"/>
            <a:ext cx="3446916" cy="11429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3937CDC-3538-414E-9026-7AA7143550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0861" y="367974"/>
            <a:ext cx="2908021" cy="2342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52BFA-B609-4D53-B8DB-5B2B1507CC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1947" y="4974209"/>
            <a:ext cx="3461286" cy="540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87593-F454-437F-ACDC-377E4AED873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53001" y="2194074"/>
            <a:ext cx="3332984" cy="524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5FFF0D-EA43-4790-BA11-2EAD4053F1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32147" y="4256355"/>
            <a:ext cx="3609693" cy="18142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3956FB-E64F-415D-81DF-3102E708F3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32147" y="6090377"/>
            <a:ext cx="725828" cy="6221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3C2F992-A3B8-4463-9652-5410CE66B73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4807" r="79791"/>
          <a:stretch/>
        </p:blipFill>
        <p:spPr>
          <a:xfrm>
            <a:off x="5747617" y="6573975"/>
            <a:ext cx="305028" cy="1285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9D9314C-524C-4CE6-9444-C774C1FDB9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4807" r="79791"/>
          <a:stretch/>
        </p:blipFill>
        <p:spPr>
          <a:xfrm>
            <a:off x="10061278" y="1925658"/>
            <a:ext cx="305028" cy="1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4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>
            <a:extLst>
              <a:ext uri="{FF2B5EF4-FFF2-40B4-BE49-F238E27FC236}">
                <a16:creationId xmlns:a16="http://schemas.microsoft.com/office/drawing/2014/main" id="{4341CC98-C1B3-4020-9F91-FCA14221D64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216" y="969262"/>
            <a:ext cx="2451340" cy="16407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E85576-B49B-4378-8B60-E636B10165C1}"/>
              </a:ext>
            </a:extLst>
          </p:cNvPr>
          <p:cNvSpPr txBox="1"/>
          <p:nvPr/>
        </p:nvSpPr>
        <p:spPr>
          <a:xfrm>
            <a:off x="5060270" y="-60493"/>
            <a:ext cx="158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JOIN</a:t>
            </a: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F1ECCB8A-D898-4185-B56A-B3AC82BB88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517" y="866747"/>
            <a:ext cx="2451340" cy="1640752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2ECA45AC-73B7-4B24-8E5E-AEB8EE6672DA}"/>
              </a:ext>
            </a:extLst>
          </p:cNvPr>
          <p:cNvSpPr txBox="1">
            <a:spLocks/>
          </p:cNvSpPr>
          <p:nvPr/>
        </p:nvSpPr>
        <p:spPr>
          <a:xfrm>
            <a:off x="384500" y="2549772"/>
            <a:ext cx="245134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105" dirty="0">
                <a:solidFill>
                  <a:srgbClr val="FF0000"/>
                </a:solidFill>
              </a:rPr>
              <a:t>Left Jo</a:t>
            </a:r>
            <a:r>
              <a:rPr lang="en-US" sz="2400" spc="-11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6F4225F3-43DA-4F03-8217-35453BDA0E24}"/>
              </a:ext>
            </a:extLst>
          </p:cNvPr>
          <p:cNvPicPr/>
          <p:nvPr/>
        </p:nvPicPr>
        <p:blipFill rotWithShape="1">
          <a:blip r:embed="rId3" cstate="print"/>
          <a:srcRect l="39038" t="32225" r="41768" b="28817"/>
          <a:stretch/>
        </p:blipFill>
        <p:spPr>
          <a:xfrm>
            <a:off x="4814814" y="1470041"/>
            <a:ext cx="470517" cy="639193"/>
          </a:xfrm>
          <a:prstGeom prst="rect">
            <a:avLst/>
          </a:prstGeom>
        </p:spPr>
      </p:pic>
      <p:pic>
        <p:nvPicPr>
          <p:cNvPr id="13" name="object 4">
            <a:extLst>
              <a:ext uri="{FF2B5EF4-FFF2-40B4-BE49-F238E27FC236}">
                <a16:creationId xmlns:a16="http://schemas.microsoft.com/office/drawing/2014/main" id="{7E1B8E58-AA0F-466D-89B5-E2AC020B185D}"/>
              </a:ext>
            </a:extLst>
          </p:cNvPr>
          <p:cNvPicPr/>
          <p:nvPr/>
        </p:nvPicPr>
        <p:blipFill rotWithShape="1">
          <a:blip r:embed="rId3" cstate="print"/>
          <a:srcRect l="68189" t="14085" r="12254" b="58116"/>
          <a:stretch/>
        </p:blipFill>
        <p:spPr>
          <a:xfrm>
            <a:off x="6221350" y="1553393"/>
            <a:ext cx="550416" cy="589278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02DE2140-3D59-4904-8B23-0EC6190BCC4F}"/>
              </a:ext>
            </a:extLst>
          </p:cNvPr>
          <p:cNvSpPr txBox="1">
            <a:spLocks/>
          </p:cNvSpPr>
          <p:nvPr/>
        </p:nvSpPr>
        <p:spPr>
          <a:xfrm>
            <a:off x="8161511" y="2507499"/>
            <a:ext cx="3645989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105" dirty="0">
                <a:solidFill>
                  <a:srgbClr val="FF0000"/>
                </a:solidFill>
              </a:rPr>
              <a:t>Right Jo</a:t>
            </a:r>
            <a:r>
              <a:rPr lang="en-US" sz="2400" spc="-11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5337A5AA-6A77-4FE2-8F3B-5FB05624D3F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4174" y="866746"/>
            <a:ext cx="2685342" cy="1640753"/>
          </a:xfrm>
          <a:prstGeom prst="rect">
            <a:avLst/>
          </a:prstGeom>
        </p:spPr>
      </p:pic>
      <p:pic>
        <p:nvPicPr>
          <p:cNvPr id="16" name="object 4">
            <a:extLst>
              <a:ext uri="{FF2B5EF4-FFF2-40B4-BE49-F238E27FC236}">
                <a16:creationId xmlns:a16="http://schemas.microsoft.com/office/drawing/2014/main" id="{B81D4D4B-D024-4743-8243-0DE03D9CAF95}"/>
              </a:ext>
            </a:extLst>
          </p:cNvPr>
          <p:cNvPicPr/>
          <p:nvPr/>
        </p:nvPicPr>
        <p:blipFill rotWithShape="1">
          <a:blip r:embed="rId4" cstate="print"/>
          <a:srcRect l="68449" t="35894" r="19043" b="35555"/>
          <a:stretch/>
        </p:blipFill>
        <p:spPr>
          <a:xfrm>
            <a:off x="4947979" y="1553393"/>
            <a:ext cx="337352" cy="470517"/>
          </a:xfrm>
          <a:prstGeom prst="rect">
            <a:avLst/>
          </a:prstGeom>
        </p:spPr>
      </p:pic>
      <p:pic>
        <p:nvPicPr>
          <p:cNvPr id="17" name="object 4">
            <a:extLst>
              <a:ext uri="{FF2B5EF4-FFF2-40B4-BE49-F238E27FC236}">
                <a16:creationId xmlns:a16="http://schemas.microsoft.com/office/drawing/2014/main" id="{23797B3C-D055-4BBD-98AC-9B451445FE8C}"/>
              </a:ext>
            </a:extLst>
          </p:cNvPr>
          <p:cNvPicPr/>
          <p:nvPr/>
        </p:nvPicPr>
        <p:blipFill rotWithShape="1">
          <a:blip r:embed="rId4" cstate="print"/>
          <a:srcRect l="18035" t="36310" r="68742" b="36637"/>
          <a:stretch/>
        </p:blipFill>
        <p:spPr>
          <a:xfrm>
            <a:off x="6221350" y="1553393"/>
            <a:ext cx="355107" cy="4438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92594FA-7A00-4F47-AD59-39A3BFD9636A}"/>
              </a:ext>
            </a:extLst>
          </p:cNvPr>
          <p:cNvSpPr/>
          <p:nvPr/>
        </p:nvSpPr>
        <p:spPr>
          <a:xfrm>
            <a:off x="4143877" y="3194145"/>
            <a:ext cx="3692666" cy="1814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4BCF33-990E-4F5F-89BB-45EF3CB55F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181" r="4789"/>
          <a:stretch/>
        </p:blipFill>
        <p:spPr>
          <a:xfrm>
            <a:off x="4206994" y="3245065"/>
            <a:ext cx="3373694" cy="561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B72AB9-C6A1-4D5D-BAE6-FEDB4FC5B116}"/>
              </a:ext>
            </a:extLst>
          </p:cNvPr>
          <p:cNvSpPr/>
          <p:nvPr/>
        </p:nvSpPr>
        <p:spPr>
          <a:xfrm>
            <a:off x="127483" y="3146807"/>
            <a:ext cx="3530117" cy="155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A5A64F-FEDB-4AC7-BAB6-AD4BD9C6A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10" y="3766455"/>
            <a:ext cx="3082469" cy="9247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6D4438-782E-47B5-9024-774874E87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994" y="3819517"/>
            <a:ext cx="3446916" cy="11429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E755EC-E782-420A-A69B-E4BE0479F6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310" y="3207289"/>
            <a:ext cx="3332984" cy="5248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8BD3144-617A-4CA0-B4B3-B92FC1C37FE2}"/>
              </a:ext>
            </a:extLst>
          </p:cNvPr>
          <p:cNvSpPr/>
          <p:nvPr/>
        </p:nvSpPr>
        <p:spPr>
          <a:xfrm>
            <a:off x="8303616" y="3211858"/>
            <a:ext cx="3657074" cy="1872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E73DE3-730F-4744-806D-6FF8EBF1F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071" y="3885296"/>
            <a:ext cx="3446916" cy="1142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FDD698-09A3-421C-8FBD-0DE49780ED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4701" y="3268981"/>
            <a:ext cx="3461286" cy="5409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33440B-D167-49B5-92B4-31B921ACCF0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84807" r="79791"/>
          <a:stretch/>
        </p:blipFill>
        <p:spPr>
          <a:xfrm>
            <a:off x="6121791" y="4837682"/>
            <a:ext cx="305028" cy="1285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E332D4-7023-4EBB-9518-E8B566AFE1B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84807" r="79791"/>
          <a:stretch/>
        </p:blipFill>
        <p:spPr>
          <a:xfrm>
            <a:off x="10278020" y="4884201"/>
            <a:ext cx="305028" cy="1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3313</TotalTime>
  <Words>106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CSI 300 Database management Systems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20</cp:revision>
  <cp:lastPrinted>2025-02-24T14:35:37Z</cp:lastPrinted>
  <dcterms:created xsi:type="dcterms:W3CDTF">2025-02-22T18:18:22Z</dcterms:created>
  <dcterms:modified xsi:type="dcterms:W3CDTF">2025-02-26T21:02:39Z</dcterms:modified>
</cp:coreProperties>
</file>