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288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17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2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66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4811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48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35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41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01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3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3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5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2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3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9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7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4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1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32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docmaker.com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docmaker.c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docmaker.co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5200"/>
            </a:pPr>
            <a:r>
              <a:t>Intro to Machine Learning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Why Use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Adaptability Over Rigidity: </a:t>
            </a:r>
            <a:r>
              <a:rPr sz="1400"/>
              <a:t>Machine learning models evolve with new data, contrasting traditional systems which require manual rule updates.</a:t>
            </a:r>
          </a:p>
          <a:p>
            <a:r>
              <a:rPr sz="1400" b="1"/>
              <a:t>Complexity Handling: </a:t>
            </a:r>
            <a:r>
              <a:rPr sz="1400"/>
              <a:t>ML efficiently addresses intricate patterns that are challenging for static rules-based programming to manage.</a:t>
            </a:r>
          </a:p>
          <a:p>
            <a:r>
              <a:rPr sz="1400" b="1"/>
              <a:t>Real-Time Predictions: </a:t>
            </a:r>
            <a:r>
              <a:rPr sz="1400"/>
              <a:t>Machine learning enables instant predictions, enhancing responsiveness in applications like spam filtering and image recognition.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Types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Supervised Learning: </a:t>
            </a:r>
            <a:r>
              <a:rPr sz="1400"/>
              <a:t>In supervised learning, models predict output labels from labeled datasets, used in classification tasks.</a:t>
            </a:r>
          </a:p>
          <a:p>
            <a:r>
              <a:rPr sz="1400" b="1"/>
              <a:t>Unsupervised Learning: </a:t>
            </a:r>
            <a:r>
              <a:rPr sz="1400"/>
              <a:t>Unsupervised learning identifies underlying patterns in data without labels, useful for clustering applications.</a:t>
            </a:r>
          </a:p>
          <a:p>
            <a:r>
              <a:rPr sz="1400" b="1"/>
              <a:t>Reinforcement Learning: </a:t>
            </a:r>
            <a:r>
              <a:rPr sz="1400"/>
              <a:t>Reinforcement learning incentivizes decision-making through rewards, applied in robotics and game-playing scenarios.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Challenges in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Data Quality Issues: </a:t>
            </a:r>
            <a:r>
              <a:rPr sz="1400"/>
              <a:t>Insufficient or poor quality data, including noise and missing values, adversely affects model training.</a:t>
            </a:r>
          </a:p>
          <a:p>
            <a:r>
              <a:rPr sz="1400" b="1"/>
              <a:t>Algorithmic Complexity: </a:t>
            </a:r>
            <a:r>
              <a:rPr sz="1400"/>
              <a:t>Challenges like overfitting and interpretability hinder understanding model decisions and generalization capabilities.</a:t>
            </a:r>
          </a:p>
          <a:p>
            <a:r>
              <a:rPr sz="1400" b="1"/>
              <a:t>Ethical Considerations: </a:t>
            </a:r>
            <a:r>
              <a:rPr sz="1400"/>
              <a:t>Bias in data and algorithms raises fairness concerns that necessitate careful evaluation and management.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9220" y="4480559"/>
            <a:ext cx="288035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600"/>
            </a:pPr>
            <a:r>
              <a:rPr>
                <a:hlinkClick r:id="rId3"/>
              </a:rPr>
              <a:t>Generated on aidocmaker.com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Addressing ML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Data Preprocessing Techniques: </a:t>
            </a:r>
            <a:r>
              <a:rPr sz="1400"/>
              <a:t>Employ data preprocessing and augmentation to improve model performance through cleaned and enriched datasets.</a:t>
            </a:r>
          </a:p>
          <a:p>
            <a:r>
              <a:rPr sz="1400" b="1"/>
              <a:t>Regularization Methods: </a:t>
            </a:r>
            <a:r>
              <a:rPr sz="1400"/>
              <a:t>Implement regularization techniques to prevent overfitting, ensuring models generalize well beyond training data.</a:t>
            </a:r>
          </a:p>
          <a:p>
            <a:r>
              <a:rPr sz="1400" b="1"/>
              <a:t>Cloud Infrastructure Utilization: </a:t>
            </a:r>
            <a:r>
              <a:rPr sz="1400"/>
              <a:t>Leverage scalable cloud infrastructure for efficient model training and deployment, optimizing computational resource use.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Transformative Potential: </a:t>
            </a:r>
            <a:r>
              <a:rPr sz="1400"/>
              <a:t>Machine learning revolutionizes decision-making and operational efficiencies across diverse sectors with its adaptability.</a:t>
            </a:r>
          </a:p>
          <a:p>
            <a:r>
              <a:rPr sz="1400" b="1"/>
              <a:t>Responsible Use Emphasis: </a:t>
            </a:r>
            <a:r>
              <a:rPr sz="1400"/>
              <a:t>Ethical considerations must guide machine learning applications, ensuring fairness and bias mitigation in implementations.</a:t>
            </a:r>
          </a:p>
          <a:p>
            <a:r>
              <a:rPr sz="1400" b="1"/>
              <a:t>Addressing Challenges Proactively: </a:t>
            </a:r>
            <a:r>
              <a:rPr sz="1400"/>
              <a:t>To maximize effective outcomes, ethical and technical challenges inherent in ML must be systematically tackled.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Intro to Machine Learning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Title Slide</a:t>
            </a:r>
          </a:p>
          <a:p>
            <a:r>
              <a:rPr sz="1400"/>
              <a:t>Introduction to Machine Learning</a:t>
            </a:r>
          </a:p>
          <a:p>
            <a:r>
              <a:rPr sz="1400"/>
              <a:t>Understanding Models in ML</a:t>
            </a:r>
          </a:p>
          <a:p>
            <a:r>
              <a:rPr sz="1400"/>
              <a:t>Learning in Machine Learning</a:t>
            </a:r>
          </a:p>
          <a:p>
            <a:r>
              <a:rPr sz="1400"/>
              <a:t>Components of a Learning Process</a:t>
            </a:r>
          </a:p>
          <a:p>
            <a:r>
              <a:rPr sz="1400"/>
              <a:t>Generalization in Machine Learning</a:t>
            </a:r>
          </a:p>
          <a:p>
            <a:r>
              <a:rPr sz="1400"/>
              <a:t>Evaluation of Models</a:t>
            </a:r>
          </a:p>
          <a:p>
            <a:r>
              <a:rPr sz="1400"/>
              <a:t>Why Use Machine Learning?</a:t>
            </a:r>
          </a:p>
          <a:p>
            <a:r>
              <a:rPr sz="1400"/>
              <a:t>Types of Machine Learning</a:t>
            </a:r>
          </a:p>
          <a:p>
            <a:r>
              <a:rPr sz="1400"/>
              <a:t>Challenges in Machine Learning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Intro to Machine Learning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Addressing ML Challenges</a:t>
            </a:r>
          </a:p>
          <a:p>
            <a:r>
              <a:rPr sz="1400"/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Introduction to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Key Definition: </a:t>
            </a:r>
            <a:r>
              <a:rPr sz="1400"/>
              <a:t>Machine learning is a facet of AI that facilitates automated learning from data inputs.</a:t>
            </a:r>
          </a:p>
          <a:p>
            <a:r>
              <a:rPr sz="1400" b="1"/>
              <a:t>Main Components: </a:t>
            </a:r>
            <a:r>
              <a:rPr sz="1400"/>
              <a:t>Data, algorithms, and models form the foundational pillars integral to machine learning processes.</a:t>
            </a:r>
          </a:p>
          <a:p>
            <a:r>
              <a:rPr sz="1400" b="1"/>
              <a:t>Pattern Recognition: </a:t>
            </a:r>
            <a:r>
              <a:rPr sz="1400"/>
              <a:t>ML excels in identifying data patterns, enhancing predictive accuracy through experience over time.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Understanding Models in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Model Definition: </a:t>
            </a:r>
            <a:r>
              <a:rPr sz="1400"/>
              <a:t>A model mathematically represents relationships in data, transforming input variables into output predictions.</a:t>
            </a:r>
          </a:p>
          <a:p>
            <a:r>
              <a:rPr sz="1400" b="1"/>
              <a:t>Linear Regression Example: </a:t>
            </a:r>
            <a:r>
              <a:rPr sz="1400"/>
              <a:t>In linear regression, the model's equation y = mx + b is derived from training data patterns.</a:t>
            </a:r>
          </a:p>
          <a:p>
            <a:r>
              <a:rPr sz="1400" b="1"/>
              <a:t>Training Process: </a:t>
            </a:r>
            <a:r>
              <a:rPr sz="1400"/>
              <a:t>The training involves adjusting parameters m and b to minimize prediction errors based on historical data.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Learning in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Experience in ML: </a:t>
            </a:r>
            <a:r>
              <a:rPr sz="1400"/>
              <a:t>Experience refers to data exposure that systems utilize for learning, forming the basis of performance.</a:t>
            </a:r>
          </a:p>
          <a:p>
            <a:r>
              <a:rPr sz="1400" b="1"/>
              <a:t>Task Clarification: </a:t>
            </a:r>
            <a:r>
              <a:rPr sz="1400"/>
              <a:t>The task defines the specific problem each model aims to solve, guiding its learning and evaluation.</a:t>
            </a:r>
          </a:p>
          <a:p>
            <a:r>
              <a:rPr sz="1400" b="1"/>
              <a:t>Performance Measurement: </a:t>
            </a:r>
            <a:r>
              <a:rPr sz="1400"/>
              <a:t>Performance employs metrics like accuracy or precision to assess how well models execute defined tasks.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9220" y="4480559"/>
            <a:ext cx="288035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600"/>
            </a:pPr>
            <a:r>
              <a:rPr>
                <a:hlinkClick r:id="rId3"/>
              </a:rPr>
              <a:t>Generated on aidocmaker.com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Components of a Learning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Data Storage Importance: </a:t>
            </a:r>
            <a:r>
              <a:rPr sz="1400"/>
              <a:t>Data storage is crucial for organizing diverse datasets, enabling effective training and validation of models.</a:t>
            </a:r>
          </a:p>
          <a:p>
            <a:r>
              <a:rPr sz="1400" b="1"/>
              <a:t>Abstraction Techniques: </a:t>
            </a:r>
            <a:r>
              <a:rPr sz="1400"/>
              <a:t>Abstraction simplifies data through feature extraction and dimensionality reduction, enhancing model efficiency in learning.</a:t>
            </a:r>
          </a:p>
          <a:p>
            <a:r>
              <a:rPr sz="1400" b="1"/>
              <a:t>Relational Database Example: </a:t>
            </a:r>
            <a:r>
              <a:rPr sz="1400"/>
              <a:t>Relational databases store structured data essential for systems like recommendation engines enabling personalized suggestions.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Generalization in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Generalization Importance: </a:t>
            </a:r>
            <a:r>
              <a:rPr sz="1400"/>
              <a:t>Models must accurately predict unseen data, improving their robustness and applicability in real-world scenarios.</a:t>
            </a:r>
          </a:p>
          <a:p>
            <a:r>
              <a:rPr sz="1400" b="1"/>
              <a:t>Overfitting Explained: </a:t>
            </a:r>
            <a:r>
              <a:rPr sz="1400"/>
              <a:t>Overfitting occurs when models memorize training data, leading to poor performance on new, unseen inputs.</a:t>
            </a:r>
          </a:p>
          <a:p>
            <a:r>
              <a:rPr sz="1400" b="1"/>
              <a:t>Bias-Variance Trade-Off: </a:t>
            </a:r>
            <a:r>
              <a:rPr sz="1400"/>
              <a:t>Balancing model complexity against generalization is critical; low bias and variance enhance predictive accuracy.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Evaluation of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Performance Metrics Overview: </a:t>
            </a:r>
            <a:r>
              <a:rPr sz="1400"/>
              <a:t>Key metrics include accuracy, precision, recall, and RMSE, crucial for model evaluation effectiveness.</a:t>
            </a:r>
          </a:p>
          <a:p>
            <a:r>
              <a:rPr sz="1400" b="1"/>
              <a:t>Confusion Matrix Utility: </a:t>
            </a:r>
            <a:r>
              <a:rPr sz="1400"/>
              <a:t>A confusion matrix visualizes classification performance by displaying true vs. predicted outcomes distinctly.</a:t>
            </a:r>
          </a:p>
          <a:p>
            <a:r>
              <a:rPr sz="1400" b="1"/>
              <a:t>Cross-Validation Technique: </a:t>
            </a:r>
            <a:r>
              <a:rPr sz="1400"/>
              <a:t>Cross-validation enhances model comparison reliability by assessing performance across multiple training/testing splits.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9220" y="4480559"/>
            <a:ext cx="288035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600"/>
            </a:pPr>
            <a:r>
              <a:rPr>
                <a:hlinkClick r:id="rId3"/>
              </a:rPr>
              <a:t>Generated on aidocmaker.com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752</Words>
  <Application>Microsoft Office PowerPoint</Application>
  <PresentationFormat>On-screen Show (16:9)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Intro to Machine Learning Concepts</vt:lpstr>
      <vt:lpstr>Intro to Machine Learning Concepts</vt:lpstr>
      <vt:lpstr>Intro to Machine Learning Concepts</vt:lpstr>
      <vt:lpstr>Introduction to Machine Learning</vt:lpstr>
      <vt:lpstr>Understanding Models in ML</vt:lpstr>
      <vt:lpstr>Learning in Machine Learning</vt:lpstr>
      <vt:lpstr>Components of a Learning Process</vt:lpstr>
      <vt:lpstr>Generalization in Machine Learning</vt:lpstr>
      <vt:lpstr>Evaluation of Models</vt:lpstr>
      <vt:lpstr>Why Use Machine Learning?</vt:lpstr>
      <vt:lpstr>Types of Machine Learning</vt:lpstr>
      <vt:lpstr>Challenges in Machine Learning</vt:lpstr>
      <vt:lpstr>Addressing ML Challenges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Machine Learning Concepts</dc:title>
  <dc:subject/>
  <dc:creator/>
  <cp:keywords/>
  <dc:description>generated using python-pptx</dc:description>
  <cp:lastModifiedBy>Thammanna Gowda, Vikas</cp:lastModifiedBy>
  <cp:revision>2</cp:revision>
  <dcterms:created xsi:type="dcterms:W3CDTF">2013-01-27T09:14:16Z</dcterms:created>
  <dcterms:modified xsi:type="dcterms:W3CDTF">2025-01-15T16:46:04Z</dcterms:modified>
  <cp:category/>
</cp:coreProperties>
</file>