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aidocmaker.com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aidocmaker.com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aidocmaker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Understanding Data Types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Concepts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of Unit of Observation: </a:t>
            </a:r>
            <a:r>
              <a:rPr sz="1400"/>
              <a:t>The unit of observation is the entity or object being measured within a dataset’s structure.</a:t>
            </a:r>
          </a:p>
          <a:p>
            <a:r>
              <a:rPr sz="1400" b="1"/>
              <a:t>Types of Units in Datasets: </a:t>
            </a:r>
            <a:r>
              <a:rPr sz="1400"/>
              <a:t>Units can represent individuals, groups, events, or objects, significantly influencing data interpretation quality.</a:t>
            </a:r>
          </a:p>
          <a:p>
            <a:r>
              <a:rPr sz="1400" b="1"/>
              <a:t>Examples of Units: </a:t>
            </a:r>
            <a:r>
              <a:rPr sz="1400"/>
              <a:t>For instance, individual students in an education dataset or specific car accidents in traffic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Instance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of Instance: </a:t>
            </a:r>
            <a:r>
              <a:rPr sz="1400"/>
              <a:t>An instance signifies a single occurrence in the dataset, equating to one unique row representation.</a:t>
            </a:r>
          </a:p>
          <a:p>
            <a:r>
              <a:rPr sz="1400" b="1"/>
              <a:t>Characteristics of Features: </a:t>
            </a:r>
            <a:r>
              <a:rPr sz="1400"/>
              <a:t>Features denote measurable attributes for instances, defining columns containing various data types and values.</a:t>
            </a:r>
          </a:p>
          <a:p>
            <a:r>
              <a:rPr sz="1400" b="1"/>
              <a:t>Examples of Instances and Features: </a:t>
            </a:r>
            <a:r>
              <a:rPr sz="1400"/>
              <a:t>In a student dataset, an instance is a student, while features include name, age, and grade.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Example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Illustration of a Tabular Dataset: </a:t>
            </a:r>
            <a:r>
              <a:rPr sz="1400"/>
              <a:t>A simple student dataset demonstrates unit of observation, instances, and features clearly in analysis.</a:t>
            </a:r>
          </a:p>
          <a:p>
            <a:r>
              <a:rPr sz="1400" b="1"/>
              <a:t>Identifying the Unit of Observation: </a:t>
            </a:r>
            <a:r>
              <a:rPr sz="1400"/>
              <a:t>The unit of observation here is students, delineating each row's representation in the dataset.</a:t>
            </a:r>
          </a:p>
          <a:p>
            <a:r>
              <a:rPr sz="1400" b="1"/>
              <a:t>Defining Instances and Features: </a:t>
            </a:r>
            <a:r>
              <a:rPr sz="1400"/>
              <a:t>Instances are individual students per row; features encompass attributes like name, age, and grade.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Recap of Data Types: </a:t>
            </a:r>
            <a:r>
              <a:rPr sz="1400"/>
              <a:t>Understanding data types enhances analysis strategies, ultimately driving more effective machine learning outcomes.</a:t>
            </a:r>
          </a:p>
          <a:p>
            <a:r>
              <a:rPr sz="1400" b="1"/>
              <a:t>Significance in Machine Learning: </a:t>
            </a:r>
            <a:r>
              <a:rPr sz="1400"/>
              <a:t>Accurate data representation impacts model performance, influencing learning algorithms and their predictive capabilities.</a:t>
            </a:r>
          </a:p>
          <a:p>
            <a:r>
              <a:rPr sz="1400" b="1"/>
              <a:t>Interconnectedness of Data Types: </a:t>
            </a:r>
            <a:r>
              <a:rPr sz="1400"/>
              <a:t>Different data types interact, shaping analytics approaches while informing feature selection in machine learning models.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Q&amp;A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Questions Welcome: </a:t>
            </a:r>
            <a:r>
              <a:rPr sz="1400"/>
              <a:t>Engage the audience inviting their inquiries for deeper understanding or clarification on presented topics.</a:t>
            </a:r>
          </a:p>
          <a:p>
            <a:r>
              <a:rPr sz="1400" b="1"/>
              <a:t>Discussion Topics: </a:t>
            </a:r>
            <a:r>
              <a:rPr sz="1400"/>
              <a:t>Encourage conversations around practical applications and implications of data types in real-world scenarios.</a:t>
            </a:r>
          </a:p>
          <a:p>
            <a:r>
              <a:rPr sz="1400" b="1"/>
              <a:t>Feedback Collection: </a:t>
            </a:r>
            <a:r>
              <a:rPr sz="1400"/>
              <a:t>Solicit audience feedback to enhance future presentations, fostering a collaborative learning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Understanding Data Types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Title Slide</a:t>
            </a:r>
          </a:p>
          <a:p>
            <a:r>
              <a:rPr sz="1400"/>
              <a:t>Introduction</a:t>
            </a:r>
          </a:p>
          <a:p>
            <a:r>
              <a:rPr sz="1400"/>
              <a:t>Types of Data</a:t>
            </a:r>
          </a:p>
          <a:p>
            <a:r>
              <a:rPr sz="1400"/>
              <a:t>Ordinal Data</a:t>
            </a:r>
          </a:p>
          <a:p>
            <a:r>
              <a:rPr sz="1400"/>
              <a:t>Numerical Data</a:t>
            </a:r>
          </a:p>
          <a:p>
            <a:r>
              <a:rPr sz="1400"/>
              <a:t>Binary Data</a:t>
            </a:r>
          </a:p>
          <a:p>
            <a:r>
              <a:rPr sz="1400"/>
              <a:t>Summary of Data Types</a:t>
            </a:r>
          </a:p>
          <a:p>
            <a:r>
              <a:rPr sz="1400"/>
              <a:t>Key Concepts in Data Analysis</a:t>
            </a:r>
          </a:p>
          <a:p>
            <a:r>
              <a:rPr sz="1400"/>
              <a:t>Instance and Features</a:t>
            </a:r>
          </a:p>
          <a:p>
            <a:r>
              <a:rPr sz="1400"/>
              <a:t>Example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Understanding Data Types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Conclusion</a:t>
            </a:r>
          </a:p>
          <a:p>
            <a:r>
              <a:rPr sz="1400"/>
              <a:t>Q&amp;A Slide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Significance of Data Understanding: </a:t>
            </a:r>
            <a:r>
              <a:rPr sz="1400"/>
              <a:t>Grasping data nuances influences analytical outcomes, fosters informed decisions, and enhances predictive accuracy.</a:t>
            </a:r>
          </a:p>
          <a:p>
            <a:r>
              <a:rPr sz="1400" b="1"/>
              <a:t>Types of Data Matter: </a:t>
            </a:r>
            <a:r>
              <a:rPr sz="1400"/>
              <a:t>Different data types dictate analysis approaches; knowing them facilitates selecting appropriate methods effectively.</a:t>
            </a:r>
          </a:p>
          <a:p>
            <a:r>
              <a:rPr sz="1400" b="1"/>
              <a:t>Foundation of Data Analysis: </a:t>
            </a:r>
            <a:r>
              <a:rPr sz="1400"/>
              <a:t>Strong data understanding forms the backbone of analytics, enabling deeper insights and meaningful interpretations.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of Nominal Data: </a:t>
            </a:r>
            <a:r>
              <a:rPr sz="1400"/>
              <a:t>Nominal data represents categories without any intrinsic order, making it purely categorical in nature.</a:t>
            </a:r>
          </a:p>
          <a:p>
            <a:r>
              <a:rPr sz="1400" b="1"/>
              <a:t>Characteristics of Nominal Data: </a:t>
            </a:r>
            <a:r>
              <a:rPr sz="1400"/>
              <a:t>Features include a lack of natural order, mutually exclusive categories, and no arithmetic operations possible.</a:t>
            </a:r>
          </a:p>
          <a:p>
            <a:r>
              <a:rPr sz="1400" b="1"/>
              <a:t>Examples of Nominal Data: </a:t>
            </a:r>
            <a:r>
              <a:rPr sz="1400"/>
              <a:t>Common instances include gender classifications (Male, Female) and color designations (Red, Blue, Green).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Ordinal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Definition of Ordinal Data: </a:t>
            </a:r>
            <a:r>
              <a:rPr sz="1400"/>
              <a:t>Ordinal data consists of categories with a meaningful order but inconsistent or non-uniform intervals.</a:t>
            </a:r>
          </a:p>
          <a:p>
            <a:r>
              <a:rPr sz="1400" b="1"/>
              <a:t>Characteristics of Ordinal Data: </a:t>
            </a:r>
            <a:r>
              <a:rPr sz="1400"/>
              <a:t>Key traits include orderability in ranking and variability in differences between ranked values.</a:t>
            </a:r>
          </a:p>
          <a:p>
            <a:r>
              <a:rPr sz="1400" b="1"/>
              <a:t>Examples of Ordinal Data: </a:t>
            </a:r>
            <a:r>
              <a:rPr sz="1400"/>
              <a:t>Typical examples are educational levels (High School &lt; Bachelor’s &lt; Master’s) and customer satisfaction rankings.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Numerical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of Numerical Data: </a:t>
            </a:r>
            <a:r>
              <a:rPr sz="1400"/>
              <a:t>Numerical data quantifies measurable quantities, encompassing both continuous and discrete subcategories with distinct characteristics.</a:t>
            </a:r>
          </a:p>
          <a:p>
            <a:r>
              <a:rPr sz="1400" b="1"/>
              <a:t>Characteristics of Continuous Data: </a:t>
            </a:r>
            <a:r>
              <a:rPr sz="1400"/>
              <a:t>Continuous data spans any value within a range, allowing infinite divisions, crucial for precise measurements.</a:t>
            </a:r>
          </a:p>
          <a:p>
            <a:r>
              <a:rPr sz="1400" b="1"/>
              <a:t>Examples of Discrete Data: </a:t>
            </a:r>
            <a:r>
              <a:rPr sz="1400"/>
              <a:t>Discrete data consists of countable values, such as integers, exemplified by the number of students in a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Binary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of Binary Data: </a:t>
            </a:r>
            <a:r>
              <a:rPr sz="1400"/>
              <a:t>Binary data represents categorical information with only two distinct states or outcomes, often denoted as 0 and 1.</a:t>
            </a:r>
          </a:p>
          <a:p>
            <a:r>
              <a:rPr sz="1400" b="1"/>
              <a:t>Characteristics of Binary Data: </a:t>
            </a:r>
            <a:r>
              <a:rPr sz="1400"/>
              <a:t>It includes mutually exclusive options, suitable for yes/no questions, and simplified categorical classifications.</a:t>
            </a:r>
          </a:p>
          <a:p>
            <a:r>
              <a:rPr sz="1400" b="1"/>
              <a:t>Examples of Binary Data: </a:t>
            </a:r>
            <a:r>
              <a:rPr sz="1400"/>
              <a:t>Common examples include gender simplification (Male=0, Female=1) and light switch statuses (On=1, Off=0).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Summary of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Summary Table: </a:t>
            </a:r>
            <a:r>
              <a:rPr sz="1400"/>
              <a:t>A visual representation consolidating definitions and examples for each of the four main data types.</a:t>
            </a:r>
          </a:p>
          <a:p>
            <a:r>
              <a:rPr sz="1400" b="1"/>
              <a:t>Nominal Data Characteristics: </a:t>
            </a:r>
            <a:r>
              <a:rPr sz="1400"/>
              <a:t>Includes categories without order; examples: gender, colors. Useful for categorical insights in analysis.</a:t>
            </a:r>
          </a:p>
          <a:p>
            <a:r>
              <a:rPr sz="1400" b="1"/>
              <a:t>Ordinal Data Examples: </a:t>
            </a:r>
            <a:r>
              <a:rPr sz="1400"/>
              <a:t>Showcases ranked categories like satisfaction levels or education, illustrating meaningful order among them.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