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1" r:id="rId9"/>
    <p:sldId id="260" r:id="rId10"/>
    <p:sldId id="262" r:id="rId11"/>
    <p:sldId id="263" r:id="rId12"/>
    <p:sldId id="264" r:id="rId13"/>
    <p:sldId id="272" r:id="rId14"/>
    <p:sldId id="266" r:id="rId15"/>
    <p:sldId id="267" r:id="rId16"/>
    <p:sldId id="268" r:id="rId17"/>
    <p:sldId id="270" r:id="rId18"/>
    <p:sldId id="27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DAE30-4DDF-9F01-98B0-EA5F1A767FA1}" v="98" dt="2023-04-17T03:47:08.538"/>
    <p1510:client id="{77DA8CF4-B590-429E-890D-C5DC5249894A}" v="410" dt="2023-04-17T03:08:31.936"/>
    <p1510:client id="{9231C36E-242B-4EE9-6AAE-A0F1DCDFA584}" v="13" dt="2023-04-17T13:56:24.031"/>
    <p1510:client id="{B517EF15-80E0-1740-6AD6-D848F0DB9F2E}" v="121" dt="2023-04-17T03:47:48.044"/>
    <p1510:client id="{D632334B-BE9A-D317-28DD-CE940CC55106}" v="37" dt="2023-04-17T02:44:02.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shka Dhir" userId="S::kdhir3@my.centennialcollege.ca::09f29d08-5c06-46f4-8f9b-c5ab114d78d2" providerId="AD" clId="Web-{D632334B-BE9A-D317-28DD-CE940CC55106}"/>
    <pc:docChg chg="addSld modSld">
      <pc:chgData name="Kanishka Dhir" userId="S::kdhir3@my.centennialcollege.ca::09f29d08-5c06-46f4-8f9b-c5ab114d78d2" providerId="AD" clId="Web-{D632334B-BE9A-D317-28DD-CE940CC55106}" dt="2023-04-17T02:43:57.323" v="36" actId="20577"/>
      <pc:docMkLst>
        <pc:docMk/>
      </pc:docMkLst>
      <pc:sldChg chg="modSp new">
        <pc:chgData name="Kanishka Dhir" userId="S::kdhir3@my.centennialcollege.ca::09f29d08-5c06-46f4-8f9b-c5ab114d78d2" providerId="AD" clId="Web-{D632334B-BE9A-D317-28DD-CE940CC55106}" dt="2023-04-17T02:43:57.323" v="36" actId="20577"/>
        <pc:sldMkLst>
          <pc:docMk/>
          <pc:sldMk cId="2620094951" sldId="256"/>
        </pc:sldMkLst>
        <pc:spChg chg="mod">
          <ac:chgData name="Kanishka Dhir" userId="S::kdhir3@my.centennialcollege.ca::09f29d08-5c06-46f4-8f9b-c5ab114d78d2" providerId="AD" clId="Web-{D632334B-BE9A-D317-28DD-CE940CC55106}" dt="2023-04-17T02:42:16.383" v="21" actId="20577"/>
          <ac:spMkLst>
            <pc:docMk/>
            <pc:sldMk cId="2620094951" sldId="256"/>
            <ac:spMk id="2" creationId="{C378080E-AC34-0D54-24E3-854A93CAD498}"/>
          </ac:spMkLst>
        </pc:spChg>
        <pc:spChg chg="mod">
          <ac:chgData name="Kanishka Dhir" userId="S::kdhir3@my.centennialcollege.ca::09f29d08-5c06-46f4-8f9b-c5ab114d78d2" providerId="AD" clId="Web-{D632334B-BE9A-D317-28DD-CE940CC55106}" dt="2023-04-17T02:43:57.323" v="36" actId="20577"/>
          <ac:spMkLst>
            <pc:docMk/>
            <pc:sldMk cId="2620094951" sldId="256"/>
            <ac:spMk id="3" creationId="{2473790E-0102-A78B-8B7F-297BB93E3580}"/>
          </ac:spMkLst>
        </pc:spChg>
      </pc:sldChg>
      <pc:sldChg chg="new">
        <pc:chgData name="Kanishka Dhir" userId="S::kdhir3@my.centennialcollege.ca::09f29d08-5c06-46f4-8f9b-c5ab114d78d2" providerId="AD" clId="Web-{D632334B-BE9A-D317-28DD-CE940CC55106}" dt="2023-04-17T02:43:45.214" v="34"/>
        <pc:sldMkLst>
          <pc:docMk/>
          <pc:sldMk cId="4292139547" sldId="257"/>
        </pc:sldMkLst>
      </pc:sldChg>
    </pc:docChg>
  </pc:docChgLst>
  <pc:docChgLst>
    <pc:chgData name="Daniyal Ahmed" userId="S::dahmed13@my.centennialcollege.ca::639982b8-50b6-4b6d-bfd4-6fc5b7c1ede2" providerId="AD" clId="Web-{77DA8CF4-B590-429E-890D-C5DC5249894A}"/>
    <pc:docChg chg="addSld delSld modSld">
      <pc:chgData name="Daniyal Ahmed" userId="S::dahmed13@my.centennialcollege.ca::639982b8-50b6-4b6d-bfd4-6fc5b7c1ede2" providerId="AD" clId="Web-{77DA8CF4-B590-429E-890D-C5DC5249894A}" dt="2023-04-17T03:08:31.936" v="432"/>
      <pc:docMkLst>
        <pc:docMk/>
      </pc:docMkLst>
      <pc:sldChg chg="addSp delSp modSp mod setBg">
        <pc:chgData name="Daniyal Ahmed" userId="S::dahmed13@my.centennialcollege.ca::639982b8-50b6-4b6d-bfd4-6fc5b7c1ede2" providerId="AD" clId="Web-{77DA8CF4-B590-429E-890D-C5DC5249894A}" dt="2023-04-17T02:54:30.815" v="122"/>
        <pc:sldMkLst>
          <pc:docMk/>
          <pc:sldMk cId="2620094951" sldId="256"/>
        </pc:sldMkLst>
        <pc:spChg chg="mod">
          <ac:chgData name="Daniyal Ahmed" userId="S::dahmed13@my.centennialcollege.ca::639982b8-50b6-4b6d-bfd4-6fc5b7c1ede2" providerId="AD" clId="Web-{77DA8CF4-B590-429E-890D-C5DC5249894A}" dt="2023-04-17T02:54:30.815" v="122"/>
          <ac:spMkLst>
            <pc:docMk/>
            <pc:sldMk cId="2620094951" sldId="256"/>
            <ac:spMk id="2" creationId="{C378080E-AC34-0D54-24E3-854A93CAD498}"/>
          </ac:spMkLst>
        </pc:spChg>
        <pc:spChg chg="mod">
          <ac:chgData name="Daniyal Ahmed" userId="S::dahmed13@my.centennialcollege.ca::639982b8-50b6-4b6d-bfd4-6fc5b7c1ede2" providerId="AD" clId="Web-{77DA8CF4-B590-429E-890D-C5DC5249894A}" dt="2023-04-17T02:54:30.815" v="122"/>
          <ac:spMkLst>
            <pc:docMk/>
            <pc:sldMk cId="2620094951" sldId="256"/>
            <ac:spMk id="3" creationId="{2473790E-0102-A78B-8B7F-297BB93E3580}"/>
          </ac:spMkLst>
        </pc:spChg>
        <pc:spChg chg="add del">
          <ac:chgData name="Daniyal Ahmed" userId="S::dahmed13@my.centennialcollege.ca::639982b8-50b6-4b6d-bfd4-6fc5b7c1ede2" providerId="AD" clId="Web-{77DA8CF4-B590-429E-890D-C5DC5249894A}" dt="2023-04-17T02:54:26.158" v="117"/>
          <ac:spMkLst>
            <pc:docMk/>
            <pc:sldMk cId="2620094951" sldId="256"/>
            <ac:spMk id="8" creationId="{100EDD19-6802-4EC3-95CE-CFFAB042CFD6}"/>
          </ac:spMkLst>
        </pc:spChg>
        <pc:spChg chg="add del">
          <ac:chgData name="Daniyal Ahmed" userId="S::dahmed13@my.centennialcollege.ca::639982b8-50b6-4b6d-bfd4-6fc5b7c1ede2" providerId="AD" clId="Web-{77DA8CF4-B590-429E-890D-C5DC5249894A}" dt="2023-04-17T02:54:26.158" v="117"/>
          <ac:spMkLst>
            <pc:docMk/>
            <pc:sldMk cId="2620094951" sldId="256"/>
            <ac:spMk id="10" creationId="{DB17E863-922E-4C26-BD64-E8FD41D28661}"/>
          </ac:spMkLst>
        </pc:spChg>
        <pc:spChg chg="add del">
          <ac:chgData name="Daniyal Ahmed" userId="S::dahmed13@my.centennialcollege.ca::639982b8-50b6-4b6d-bfd4-6fc5b7c1ede2" providerId="AD" clId="Web-{77DA8CF4-B590-429E-890D-C5DC5249894A}" dt="2023-04-17T02:54:28.502" v="119"/>
          <ac:spMkLst>
            <pc:docMk/>
            <pc:sldMk cId="2620094951" sldId="256"/>
            <ac:spMk id="12" creationId="{41F77738-2AF0-4750-A0C7-F97C2C17590E}"/>
          </ac:spMkLst>
        </pc:spChg>
        <pc:spChg chg="add del">
          <ac:chgData name="Daniyal Ahmed" userId="S::dahmed13@my.centennialcollege.ca::639982b8-50b6-4b6d-bfd4-6fc5b7c1ede2" providerId="AD" clId="Web-{77DA8CF4-B590-429E-890D-C5DC5249894A}" dt="2023-04-17T02:54:28.502" v="119"/>
          <ac:spMkLst>
            <pc:docMk/>
            <pc:sldMk cId="2620094951" sldId="256"/>
            <ac:spMk id="13" creationId="{289ED1AA-8684-4D37-B208-8777E1A7780D}"/>
          </ac:spMkLst>
        </pc:spChg>
        <pc:spChg chg="add del">
          <ac:chgData name="Daniyal Ahmed" userId="S::dahmed13@my.centennialcollege.ca::639982b8-50b6-4b6d-bfd4-6fc5b7c1ede2" providerId="AD" clId="Web-{77DA8CF4-B590-429E-890D-C5DC5249894A}" dt="2023-04-17T02:54:28.502" v="119"/>
          <ac:spMkLst>
            <pc:docMk/>
            <pc:sldMk cId="2620094951" sldId="256"/>
            <ac:spMk id="14" creationId="{4180E01B-B1F4-437C-807D-1C930718EE64}"/>
          </ac:spMkLst>
        </pc:spChg>
        <pc:spChg chg="add del">
          <ac:chgData name="Daniyal Ahmed" userId="S::dahmed13@my.centennialcollege.ca::639982b8-50b6-4b6d-bfd4-6fc5b7c1ede2" providerId="AD" clId="Web-{77DA8CF4-B590-429E-890D-C5DC5249894A}" dt="2023-04-17T02:54:30.799" v="121"/>
          <ac:spMkLst>
            <pc:docMk/>
            <pc:sldMk cId="2620094951" sldId="256"/>
            <ac:spMk id="16" creationId="{1730E5F0-AD6E-4049-8FAB-A4D82343DCD5}"/>
          </ac:spMkLst>
        </pc:spChg>
        <pc:spChg chg="add del">
          <ac:chgData name="Daniyal Ahmed" userId="S::dahmed13@my.centennialcollege.ca::639982b8-50b6-4b6d-bfd4-6fc5b7c1ede2" providerId="AD" clId="Web-{77DA8CF4-B590-429E-890D-C5DC5249894A}" dt="2023-04-17T02:54:30.799" v="121"/>
          <ac:spMkLst>
            <pc:docMk/>
            <pc:sldMk cId="2620094951" sldId="256"/>
            <ac:spMk id="17" creationId="{DE61673E-FAAA-4AEE-8D32-5CAC93CD9555}"/>
          </ac:spMkLst>
        </pc:spChg>
        <pc:spChg chg="add del">
          <ac:chgData name="Daniyal Ahmed" userId="S::dahmed13@my.centennialcollege.ca::639982b8-50b6-4b6d-bfd4-6fc5b7c1ede2" providerId="AD" clId="Web-{77DA8CF4-B590-429E-890D-C5DC5249894A}" dt="2023-04-17T02:54:30.799" v="121"/>
          <ac:spMkLst>
            <pc:docMk/>
            <pc:sldMk cId="2620094951" sldId="256"/>
            <ac:spMk id="18" creationId="{259279FE-5810-440F-B799-25803A014151}"/>
          </ac:spMkLst>
        </pc:spChg>
        <pc:spChg chg="add del">
          <ac:chgData name="Daniyal Ahmed" userId="S::dahmed13@my.centennialcollege.ca::639982b8-50b6-4b6d-bfd4-6fc5b7c1ede2" providerId="AD" clId="Web-{77DA8CF4-B590-429E-890D-C5DC5249894A}" dt="2023-04-17T02:54:30.799" v="121"/>
          <ac:spMkLst>
            <pc:docMk/>
            <pc:sldMk cId="2620094951" sldId="256"/>
            <ac:spMk id="19" creationId="{95ABD4F1-A860-48A4-84CD-EB40E1FC7827}"/>
          </ac:spMkLst>
        </pc:spChg>
        <pc:spChg chg="add del">
          <ac:chgData name="Daniyal Ahmed" userId="S::dahmed13@my.centennialcollege.ca::639982b8-50b6-4b6d-bfd4-6fc5b7c1ede2" providerId="AD" clId="Web-{77DA8CF4-B590-429E-890D-C5DC5249894A}" dt="2023-04-17T02:54:30.799" v="121"/>
          <ac:spMkLst>
            <pc:docMk/>
            <pc:sldMk cId="2620094951" sldId="256"/>
            <ac:spMk id="20" creationId="{91D8C0F2-1D8A-4908-857F-3DE6B0823831}"/>
          </ac:spMkLst>
        </pc:spChg>
        <pc:spChg chg="add">
          <ac:chgData name="Daniyal Ahmed" userId="S::dahmed13@my.centennialcollege.ca::639982b8-50b6-4b6d-bfd4-6fc5b7c1ede2" providerId="AD" clId="Web-{77DA8CF4-B590-429E-890D-C5DC5249894A}" dt="2023-04-17T02:54:30.815" v="122"/>
          <ac:spMkLst>
            <pc:docMk/>
            <pc:sldMk cId="2620094951" sldId="256"/>
            <ac:spMk id="22" creationId="{100EDD19-6802-4EC3-95CE-CFFAB042CFD6}"/>
          </ac:spMkLst>
        </pc:spChg>
        <pc:spChg chg="add">
          <ac:chgData name="Daniyal Ahmed" userId="S::dahmed13@my.centennialcollege.ca::639982b8-50b6-4b6d-bfd4-6fc5b7c1ede2" providerId="AD" clId="Web-{77DA8CF4-B590-429E-890D-C5DC5249894A}" dt="2023-04-17T02:54:30.815" v="122"/>
          <ac:spMkLst>
            <pc:docMk/>
            <pc:sldMk cId="2620094951" sldId="256"/>
            <ac:spMk id="23" creationId="{DB17E863-922E-4C26-BD64-E8FD41D28661}"/>
          </ac:spMkLst>
        </pc:spChg>
      </pc:sldChg>
      <pc:sldChg chg="addSp modSp mod setBg">
        <pc:chgData name="Daniyal Ahmed" userId="S::dahmed13@my.centennialcollege.ca::639982b8-50b6-4b6d-bfd4-6fc5b7c1ede2" providerId="AD" clId="Web-{77DA8CF4-B590-429E-890D-C5DC5249894A}" dt="2023-04-17T02:54:05.548" v="115"/>
        <pc:sldMkLst>
          <pc:docMk/>
          <pc:sldMk cId="4292139547" sldId="257"/>
        </pc:sldMkLst>
        <pc:spChg chg="mod">
          <ac:chgData name="Daniyal Ahmed" userId="S::dahmed13@my.centennialcollege.ca::639982b8-50b6-4b6d-bfd4-6fc5b7c1ede2" providerId="AD" clId="Web-{77DA8CF4-B590-429E-890D-C5DC5249894A}" dt="2023-04-17T02:54:05.548" v="115"/>
          <ac:spMkLst>
            <pc:docMk/>
            <pc:sldMk cId="4292139547" sldId="257"/>
            <ac:spMk id="2" creationId="{68A952DF-7566-F495-1BF4-3151816FE423}"/>
          </ac:spMkLst>
        </pc:spChg>
        <pc:spChg chg="mod">
          <ac:chgData name="Daniyal Ahmed" userId="S::dahmed13@my.centennialcollege.ca::639982b8-50b6-4b6d-bfd4-6fc5b7c1ede2" providerId="AD" clId="Web-{77DA8CF4-B590-429E-890D-C5DC5249894A}" dt="2023-04-17T02:54:05.548" v="115"/>
          <ac:spMkLst>
            <pc:docMk/>
            <pc:sldMk cId="4292139547" sldId="257"/>
            <ac:spMk id="3" creationId="{CFE3DAFA-F04D-2C9E-569C-B3A0A78EB9FD}"/>
          </ac:spMkLst>
        </pc:spChg>
        <pc:spChg chg="add">
          <ac:chgData name="Daniyal Ahmed" userId="S::dahmed13@my.centennialcollege.ca::639982b8-50b6-4b6d-bfd4-6fc5b7c1ede2" providerId="AD" clId="Web-{77DA8CF4-B590-429E-890D-C5DC5249894A}" dt="2023-04-17T02:54:05.548" v="115"/>
          <ac:spMkLst>
            <pc:docMk/>
            <pc:sldMk cId="4292139547" sldId="257"/>
            <ac:spMk id="9" creationId="{2C61293E-6EBE-43EF-A52C-9BEBFD7679D4}"/>
          </ac:spMkLst>
        </pc:spChg>
        <pc:spChg chg="add">
          <ac:chgData name="Daniyal Ahmed" userId="S::dahmed13@my.centennialcollege.ca::639982b8-50b6-4b6d-bfd4-6fc5b7c1ede2" providerId="AD" clId="Web-{77DA8CF4-B590-429E-890D-C5DC5249894A}" dt="2023-04-17T02:54:05.548" v="115"/>
          <ac:spMkLst>
            <pc:docMk/>
            <pc:sldMk cId="4292139547" sldId="257"/>
            <ac:spMk id="11" creationId="{21540236-BFD5-4A9D-8840-4703E7F76825}"/>
          </ac:spMkLst>
        </pc:spChg>
        <pc:picChg chg="add">
          <ac:chgData name="Daniyal Ahmed" userId="S::dahmed13@my.centennialcollege.ca::639982b8-50b6-4b6d-bfd4-6fc5b7c1ede2" providerId="AD" clId="Web-{77DA8CF4-B590-429E-890D-C5DC5249894A}" dt="2023-04-17T02:54:05.548" v="115"/>
          <ac:picMkLst>
            <pc:docMk/>
            <pc:sldMk cId="4292139547" sldId="257"/>
            <ac:picMk id="5" creationId="{67645A57-4FB1-062A-5B34-565C311E1B4E}"/>
          </ac:picMkLst>
        </pc:picChg>
      </pc:sldChg>
      <pc:sldChg chg="addSp delSp modSp new mod setBg">
        <pc:chgData name="Daniyal Ahmed" userId="S::dahmed13@my.centennialcollege.ca::639982b8-50b6-4b6d-bfd4-6fc5b7c1ede2" providerId="AD" clId="Web-{77DA8CF4-B590-429E-890D-C5DC5249894A}" dt="2023-04-17T02:54:39.659" v="123"/>
        <pc:sldMkLst>
          <pc:docMk/>
          <pc:sldMk cId="4040717918" sldId="258"/>
        </pc:sldMkLst>
        <pc:spChg chg="mod">
          <ac:chgData name="Daniyal Ahmed" userId="S::dahmed13@my.centennialcollege.ca::639982b8-50b6-4b6d-bfd4-6fc5b7c1ede2" providerId="AD" clId="Web-{77DA8CF4-B590-429E-890D-C5DC5249894A}" dt="2023-04-17T02:54:39.659" v="123"/>
          <ac:spMkLst>
            <pc:docMk/>
            <pc:sldMk cId="4040717918" sldId="258"/>
            <ac:spMk id="2" creationId="{B23929E6-F8E3-B488-428B-AE23649458CA}"/>
          </ac:spMkLst>
        </pc:spChg>
        <pc:spChg chg="del mod">
          <ac:chgData name="Daniyal Ahmed" userId="S::dahmed13@my.centennialcollege.ca::639982b8-50b6-4b6d-bfd4-6fc5b7c1ede2" providerId="AD" clId="Web-{77DA8CF4-B590-429E-890D-C5DC5249894A}" dt="2023-04-17T02:54:39.659" v="123"/>
          <ac:spMkLst>
            <pc:docMk/>
            <pc:sldMk cId="4040717918" sldId="258"/>
            <ac:spMk id="3" creationId="{3D9A701F-8DB6-809A-09A5-CBDA962DAC12}"/>
          </ac:spMkLst>
        </pc:spChg>
        <pc:spChg chg="add">
          <ac:chgData name="Daniyal Ahmed" userId="S::dahmed13@my.centennialcollege.ca::639982b8-50b6-4b6d-bfd4-6fc5b7c1ede2" providerId="AD" clId="Web-{77DA8CF4-B590-429E-890D-C5DC5249894A}" dt="2023-04-17T02:54:39.659" v="123"/>
          <ac:spMkLst>
            <pc:docMk/>
            <pc:sldMk cId="4040717918" sldId="258"/>
            <ac:spMk id="9" creationId="{2E442304-DDBD-4F7B-8017-36BCC863FB40}"/>
          </ac:spMkLst>
        </pc:spChg>
        <pc:spChg chg="add">
          <ac:chgData name="Daniyal Ahmed" userId="S::dahmed13@my.centennialcollege.ca::639982b8-50b6-4b6d-bfd4-6fc5b7c1ede2" providerId="AD" clId="Web-{77DA8CF4-B590-429E-890D-C5DC5249894A}" dt="2023-04-17T02:54:39.659" v="123"/>
          <ac:spMkLst>
            <pc:docMk/>
            <pc:sldMk cId="4040717918" sldId="258"/>
            <ac:spMk id="11" creationId="{5E107275-3853-46FD-A241-DE4355A42675}"/>
          </ac:spMkLst>
        </pc:spChg>
        <pc:graphicFrameChg chg="add">
          <ac:chgData name="Daniyal Ahmed" userId="S::dahmed13@my.centennialcollege.ca::639982b8-50b6-4b6d-bfd4-6fc5b7c1ede2" providerId="AD" clId="Web-{77DA8CF4-B590-429E-890D-C5DC5249894A}" dt="2023-04-17T02:54:39.659" v="123"/>
          <ac:graphicFrameMkLst>
            <pc:docMk/>
            <pc:sldMk cId="4040717918" sldId="258"/>
            <ac:graphicFrameMk id="5" creationId="{643797B1-3455-0ABD-B8D8-A679D87C6CFD}"/>
          </ac:graphicFrameMkLst>
        </pc:graphicFrameChg>
      </pc:sldChg>
      <pc:sldChg chg="addSp delSp modSp new mod setBg">
        <pc:chgData name="Daniyal Ahmed" userId="S::dahmed13@my.centennialcollege.ca::639982b8-50b6-4b6d-bfd4-6fc5b7c1ede2" providerId="AD" clId="Web-{77DA8CF4-B590-429E-890D-C5DC5249894A}" dt="2023-04-17T02:57:22.258" v="164"/>
        <pc:sldMkLst>
          <pc:docMk/>
          <pc:sldMk cId="1848218555" sldId="259"/>
        </pc:sldMkLst>
        <pc:spChg chg="mod">
          <ac:chgData name="Daniyal Ahmed" userId="S::dahmed13@my.centennialcollege.ca::639982b8-50b6-4b6d-bfd4-6fc5b7c1ede2" providerId="AD" clId="Web-{77DA8CF4-B590-429E-890D-C5DC5249894A}" dt="2023-04-17T02:57:22.258" v="164"/>
          <ac:spMkLst>
            <pc:docMk/>
            <pc:sldMk cId="1848218555" sldId="259"/>
            <ac:spMk id="2" creationId="{F3A38829-CB87-F366-E750-8761CA401C63}"/>
          </ac:spMkLst>
        </pc:spChg>
        <pc:spChg chg="del mod">
          <ac:chgData name="Daniyal Ahmed" userId="S::dahmed13@my.centennialcollege.ca::639982b8-50b6-4b6d-bfd4-6fc5b7c1ede2" providerId="AD" clId="Web-{77DA8CF4-B590-429E-890D-C5DC5249894A}" dt="2023-04-17T02:57:22.258" v="164"/>
          <ac:spMkLst>
            <pc:docMk/>
            <pc:sldMk cId="1848218555" sldId="259"/>
            <ac:spMk id="3" creationId="{2D9E1A96-6D86-0934-94FE-B075BF09E2A2}"/>
          </ac:spMkLst>
        </pc:spChg>
        <pc:spChg chg="add del">
          <ac:chgData name="Daniyal Ahmed" userId="S::dahmed13@my.centennialcollege.ca::639982b8-50b6-4b6d-bfd4-6fc5b7c1ede2" providerId="AD" clId="Web-{77DA8CF4-B590-429E-890D-C5DC5249894A}" dt="2023-04-17T02:56:03.224" v="147"/>
          <ac:spMkLst>
            <pc:docMk/>
            <pc:sldMk cId="1848218555" sldId="259"/>
            <ac:spMk id="8" creationId="{777A147A-9ED8-46B4-8660-1B3C2AA880B5}"/>
          </ac:spMkLst>
        </pc:spChg>
        <pc:spChg chg="add del">
          <ac:chgData name="Daniyal Ahmed" userId="S::dahmed13@my.centennialcollege.ca::639982b8-50b6-4b6d-bfd4-6fc5b7c1ede2" providerId="AD" clId="Web-{77DA8CF4-B590-429E-890D-C5DC5249894A}" dt="2023-04-17T02:55:53.895" v="143"/>
          <ac:spMkLst>
            <pc:docMk/>
            <pc:sldMk cId="1848218555" sldId="259"/>
            <ac:spMk id="9" creationId="{2C61293E-6EBE-43EF-A52C-9BEBFD7679D4}"/>
          </ac:spMkLst>
        </pc:spChg>
        <pc:spChg chg="add del">
          <ac:chgData name="Daniyal Ahmed" userId="S::dahmed13@my.centennialcollege.ca::639982b8-50b6-4b6d-bfd4-6fc5b7c1ede2" providerId="AD" clId="Web-{77DA8CF4-B590-429E-890D-C5DC5249894A}" dt="2023-04-17T02:56:03.224" v="147"/>
          <ac:spMkLst>
            <pc:docMk/>
            <pc:sldMk cId="1848218555" sldId="259"/>
            <ac:spMk id="10" creationId="{5D6C15A0-C087-4593-8414-2B4EC1CDC3DE}"/>
          </ac:spMkLst>
        </pc:spChg>
        <pc:spChg chg="add del">
          <ac:chgData name="Daniyal Ahmed" userId="S::dahmed13@my.centennialcollege.ca::639982b8-50b6-4b6d-bfd4-6fc5b7c1ede2" providerId="AD" clId="Web-{77DA8CF4-B590-429E-890D-C5DC5249894A}" dt="2023-04-17T02:55:53.895" v="143"/>
          <ac:spMkLst>
            <pc:docMk/>
            <pc:sldMk cId="1848218555" sldId="259"/>
            <ac:spMk id="11" creationId="{3FCFB1DE-0B7E-48CC-BA90-B2AB0889F9D6}"/>
          </ac:spMkLst>
        </pc:spChg>
        <pc:spChg chg="add del">
          <ac:chgData name="Daniyal Ahmed" userId="S::dahmed13@my.centennialcollege.ca::639982b8-50b6-4b6d-bfd4-6fc5b7c1ede2" providerId="AD" clId="Web-{77DA8CF4-B590-429E-890D-C5DC5249894A}" dt="2023-04-17T02:57:22.258" v="164"/>
          <ac:spMkLst>
            <pc:docMk/>
            <pc:sldMk cId="1848218555" sldId="259"/>
            <ac:spMk id="12" creationId="{100EDD19-6802-4EC3-95CE-CFFAB042CFD6}"/>
          </ac:spMkLst>
        </pc:spChg>
        <pc:spChg chg="add del">
          <ac:chgData name="Daniyal Ahmed" userId="S::dahmed13@my.centennialcollege.ca::639982b8-50b6-4b6d-bfd4-6fc5b7c1ede2" providerId="AD" clId="Web-{77DA8CF4-B590-429E-890D-C5DC5249894A}" dt="2023-04-17T02:55:59.677" v="145"/>
          <ac:spMkLst>
            <pc:docMk/>
            <pc:sldMk cId="1848218555" sldId="259"/>
            <ac:spMk id="13" creationId="{F13C74B1-5B17-4795-BED0-7140497B445A}"/>
          </ac:spMkLst>
        </pc:spChg>
        <pc:spChg chg="add del">
          <ac:chgData name="Daniyal Ahmed" userId="S::dahmed13@my.centennialcollege.ca::639982b8-50b6-4b6d-bfd4-6fc5b7c1ede2" providerId="AD" clId="Web-{77DA8CF4-B590-429E-890D-C5DC5249894A}" dt="2023-04-17T02:55:59.677" v="145"/>
          <ac:spMkLst>
            <pc:docMk/>
            <pc:sldMk cId="1848218555" sldId="259"/>
            <ac:spMk id="14" creationId="{D4974D33-8DC5-464E-8C6D-BE58F0669C17}"/>
          </ac:spMkLst>
        </pc:spChg>
        <pc:spChg chg="add del">
          <ac:chgData name="Daniyal Ahmed" userId="S::dahmed13@my.centennialcollege.ca::639982b8-50b6-4b6d-bfd4-6fc5b7c1ede2" providerId="AD" clId="Web-{77DA8CF4-B590-429E-890D-C5DC5249894A}" dt="2023-04-17T02:57:22.258" v="164"/>
          <ac:spMkLst>
            <pc:docMk/>
            <pc:sldMk cId="1848218555" sldId="259"/>
            <ac:spMk id="16" creationId="{DB17E863-922E-4C26-BD64-E8FD41D28661}"/>
          </ac:spMkLst>
        </pc:spChg>
        <pc:spChg chg="add">
          <ac:chgData name="Daniyal Ahmed" userId="S::dahmed13@my.centennialcollege.ca::639982b8-50b6-4b6d-bfd4-6fc5b7c1ede2" providerId="AD" clId="Web-{77DA8CF4-B590-429E-890D-C5DC5249894A}" dt="2023-04-17T02:57:22.258" v="164"/>
          <ac:spMkLst>
            <pc:docMk/>
            <pc:sldMk cId="1848218555" sldId="259"/>
            <ac:spMk id="22" creationId="{AFF8D2E5-2C4E-47B1-930B-6C82B7C31331}"/>
          </ac:spMkLst>
        </pc:spChg>
        <pc:spChg chg="add">
          <ac:chgData name="Daniyal Ahmed" userId="S::dahmed13@my.centennialcollege.ca::639982b8-50b6-4b6d-bfd4-6fc5b7c1ede2" providerId="AD" clId="Web-{77DA8CF4-B590-429E-890D-C5DC5249894A}" dt="2023-04-17T02:57:22.258" v="164"/>
          <ac:spMkLst>
            <pc:docMk/>
            <pc:sldMk cId="1848218555" sldId="259"/>
            <ac:spMk id="24" creationId="{801E4ADA-0EA9-4930-846E-3C11E8BED6DD}"/>
          </ac:spMkLst>
        </pc:spChg>
        <pc:spChg chg="add">
          <ac:chgData name="Daniyal Ahmed" userId="S::dahmed13@my.centennialcollege.ca::639982b8-50b6-4b6d-bfd4-6fc5b7c1ede2" providerId="AD" clId="Web-{77DA8CF4-B590-429E-890D-C5DC5249894A}" dt="2023-04-17T02:57:22.258" v="164"/>
          <ac:spMkLst>
            <pc:docMk/>
            <pc:sldMk cId="1848218555" sldId="259"/>
            <ac:spMk id="26" creationId="{FB92FFCE-0C90-454E-AA25-D4EE9A6C39C5}"/>
          </ac:spMkLst>
        </pc:spChg>
        <pc:graphicFrameChg chg="add">
          <ac:chgData name="Daniyal Ahmed" userId="S::dahmed13@my.centennialcollege.ca::639982b8-50b6-4b6d-bfd4-6fc5b7c1ede2" providerId="AD" clId="Web-{77DA8CF4-B590-429E-890D-C5DC5249894A}" dt="2023-04-17T02:57:22.258" v="164"/>
          <ac:graphicFrameMkLst>
            <pc:docMk/>
            <pc:sldMk cId="1848218555" sldId="259"/>
            <ac:graphicFrameMk id="18" creationId="{D4D82CB7-D2A1-0912-6B71-57612721DE9F}"/>
          </ac:graphicFrameMkLst>
        </pc:graphicFrameChg>
        <pc:picChg chg="add del">
          <ac:chgData name="Daniyal Ahmed" userId="S::dahmed13@my.centennialcollege.ca::639982b8-50b6-4b6d-bfd4-6fc5b7c1ede2" providerId="AD" clId="Web-{77DA8CF4-B590-429E-890D-C5DC5249894A}" dt="2023-04-17T02:55:53.895" v="143"/>
          <ac:picMkLst>
            <pc:docMk/>
            <pc:sldMk cId="1848218555" sldId="259"/>
            <ac:picMk id="5" creationId="{CFD3AC00-771B-A66A-459E-F5D35D5C0171}"/>
          </ac:picMkLst>
        </pc:picChg>
        <pc:picChg chg="add del">
          <ac:chgData name="Daniyal Ahmed" userId="S::dahmed13@my.centennialcollege.ca::639982b8-50b6-4b6d-bfd4-6fc5b7c1ede2" providerId="AD" clId="Web-{77DA8CF4-B590-429E-890D-C5DC5249894A}" dt="2023-04-17T02:55:59.677" v="145"/>
          <ac:picMkLst>
            <pc:docMk/>
            <pc:sldMk cId="1848218555" sldId="259"/>
            <ac:picMk id="15" creationId="{0497E2A3-34F0-536A-BFBC-CF8A67402BC0}"/>
          </ac:picMkLst>
        </pc:picChg>
      </pc:sldChg>
      <pc:sldChg chg="addSp modSp new mod setBg">
        <pc:chgData name="Daniyal Ahmed" userId="S::dahmed13@my.centennialcollege.ca::639982b8-50b6-4b6d-bfd4-6fc5b7c1ede2" providerId="AD" clId="Web-{77DA8CF4-B590-429E-890D-C5DC5249894A}" dt="2023-04-17T02:58:01.400" v="176" actId="20577"/>
        <pc:sldMkLst>
          <pc:docMk/>
          <pc:sldMk cId="3252739482" sldId="260"/>
        </pc:sldMkLst>
        <pc:spChg chg="mod">
          <ac:chgData name="Daniyal Ahmed" userId="S::dahmed13@my.centennialcollege.ca::639982b8-50b6-4b6d-bfd4-6fc5b7c1ede2" providerId="AD" clId="Web-{77DA8CF4-B590-429E-890D-C5DC5249894A}" dt="2023-04-17T02:57:34.352" v="165"/>
          <ac:spMkLst>
            <pc:docMk/>
            <pc:sldMk cId="3252739482" sldId="260"/>
            <ac:spMk id="2" creationId="{23CC9C5F-056F-BF64-1A84-3B71EFE18E39}"/>
          </ac:spMkLst>
        </pc:spChg>
        <pc:spChg chg="mod">
          <ac:chgData name="Daniyal Ahmed" userId="S::dahmed13@my.centennialcollege.ca::639982b8-50b6-4b6d-bfd4-6fc5b7c1ede2" providerId="AD" clId="Web-{77DA8CF4-B590-429E-890D-C5DC5249894A}" dt="2023-04-17T02:58:01.400" v="176" actId="20577"/>
          <ac:spMkLst>
            <pc:docMk/>
            <pc:sldMk cId="3252739482" sldId="260"/>
            <ac:spMk id="3" creationId="{BFDC9759-68E5-0B5A-3942-F2A08E39C81A}"/>
          </ac:spMkLst>
        </pc:spChg>
        <pc:spChg chg="add">
          <ac:chgData name="Daniyal Ahmed" userId="S::dahmed13@my.centennialcollege.ca::639982b8-50b6-4b6d-bfd4-6fc5b7c1ede2" providerId="AD" clId="Web-{77DA8CF4-B590-429E-890D-C5DC5249894A}" dt="2023-04-17T02:57:34.352" v="165"/>
          <ac:spMkLst>
            <pc:docMk/>
            <pc:sldMk cId="3252739482" sldId="260"/>
            <ac:spMk id="9" creationId="{F13C74B1-5B17-4795-BED0-7140497B445A}"/>
          </ac:spMkLst>
        </pc:spChg>
        <pc:spChg chg="add">
          <ac:chgData name="Daniyal Ahmed" userId="S::dahmed13@my.centennialcollege.ca::639982b8-50b6-4b6d-bfd4-6fc5b7c1ede2" providerId="AD" clId="Web-{77DA8CF4-B590-429E-890D-C5DC5249894A}" dt="2023-04-17T02:57:34.352" v="165"/>
          <ac:spMkLst>
            <pc:docMk/>
            <pc:sldMk cId="3252739482" sldId="260"/>
            <ac:spMk id="11" creationId="{D4974D33-8DC5-464E-8C6D-BE58F0669C17}"/>
          </ac:spMkLst>
        </pc:spChg>
        <pc:picChg chg="add">
          <ac:chgData name="Daniyal Ahmed" userId="S::dahmed13@my.centennialcollege.ca::639982b8-50b6-4b6d-bfd4-6fc5b7c1ede2" providerId="AD" clId="Web-{77DA8CF4-B590-429E-890D-C5DC5249894A}" dt="2023-04-17T02:57:34.352" v="165"/>
          <ac:picMkLst>
            <pc:docMk/>
            <pc:sldMk cId="3252739482" sldId="260"/>
            <ac:picMk id="5" creationId="{88B5EB8A-9D9C-F9FA-132D-4A09D7AE3B0F}"/>
          </ac:picMkLst>
        </pc:picChg>
      </pc:sldChg>
      <pc:sldChg chg="addSp delSp modSp new mod setBg">
        <pc:chgData name="Daniyal Ahmed" userId="S::dahmed13@my.centennialcollege.ca::639982b8-50b6-4b6d-bfd4-6fc5b7c1ede2" providerId="AD" clId="Web-{77DA8CF4-B590-429E-890D-C5DC5249894A}" dt="2023-04-17T03:00:24.983" v="207"/>
        <pc:sldMkLst>
          <pc:docMk/>
          <pc:sldMk cId="2206056508" sldId="261"/>
        </pc:sldMkLst>
        <pc:spChg chg="mod">
          <ac:chgData name="Daniyal Ahmed" userId="S::dahmed13@my.centennialcollege.ca::639982b8-50b6-4b6d-bfd4-6fc5b7c1ede2" providerId="AD" clId="Web-{77DA8CF4-B590-429E-890D-C5DC5249894A}" dt="2023-04-17T03:00:24.983" v="207"/>
          <ac:spMkLst>
            <pc:docMk/>
            <pc:sldMk cId="2206056508" sldId="261"/>
            <ac:spMk id="2" creationId="{5B8EF7DF-5A87-AEAB-2254-F753644AC5C0}"/>
          </ac:spMkLst>
        </pc:spChg>
        <pc:spChg chg="del mod">
          <ac:chgData name="Daniyal Ahmed" userId="S::dahmed13@my.centennialcollege.ca::639982b8-50b6-4b6d-bfd4-6fc5b7c1ede2" providerId="AD" clId="Web-{77DA8CF4-B590-429E-890D-C5DC5249894A}" dt="2023-04-17T03:00:24.983" v="207"/>
          <ac:spMkLst>
            <pc:docMk/>
            <pc:sldMk cId="2206056508" sldId="261"/>
            <ac:spMk id="3" creationId="{205EBCC5-4E17-F506-FA28-479B9F7DED52}"/>
          </ac:spMkLst>
        </pc:spChg>
        <pc:spChg chg="add">
          <ac:chgData name="Daniyal Ahmed" userId="S::dahmed13@my.centennialcollege.ca::639982b8-50b6-4b6d-bfd4-6fc5b7c1ede2" providerId="AD" clId="Web-{77DA8CF4-B590-429E-890D-C5DC5249894A}" dt="2023-04-17T03:00:24.983" v="207"/>
          <ac:spMkLst>
            <pc:docMk/>
            <pc:sldMk cId="2206056508" sldId="261"/>
            <ac:spMk id="10" creationId="{B50AB553-2A96-4A92-96F2-93548E096954}"/>
          </ac:spMkLst>
        </pc:spChg>
        <pc:graphicFrameChg chg="add">
          <ac:chgData name="Daniyal Ahmed" userId="S::dahmed13@my.centennialcollege.ca::639982b8-50b6-4b6d-bfd4-6fc5b7c1ede2" providerId="AD" clId="Web-{77DA8CF4-B590-429E-890D-C5DC5249894A}" dt="2023-04-17T03:00:24.983" v="207"/>
          <ac:graphicFrameMkLst>
            <pc:docMk/>
            <pc:sldMk cId="2206056508" sldId="261"/>
            <ac:graphicFrameMk id="5" creationId="{D0422C55-DE0B-C9D5-512E-C8ED49B8EAEF}"/>
          </ac:graphicFrameMkLst>
        </pc:graphicFrameChg>
        <pc:picChg chg="add">
          <ac:chgData name="Daniyal Ahmed" userId="S::dahmed13@my.centennialcollege.ca::639982b8-50b6-4b6d-bfd4-6fc5b7c1ede2" providerId="AD" clId="Web-{77DA8CF4-B590-429E-890D-C5DC5249894A}" dt="2023-04-17T03:00:24.983" v="207"/>
          <ac:picMkLst>
            <pc:docMk/>
            <pc:sldMk cId="2206056508" sldId="261"/>
            <ac:picMk id="6" creationId="{0C452756-3FB3-BF5B-3C5D-F0FE31A16CF2}"/>
          </ac:picMkLst>
        </pc:picChg>
      </pc:sldChg>
      <pc:sldChg chg="addSp delSp modSp new mod setBg">
        <pc:chgData name="Daniyal Ahmed" userId="S::dahmed13@my.centennialcollege.ca::639982b8-50b6-4b6d-bfd4-6fc5b7c1ede2" providerId="AD" clId="Web-{77DA8CF4-B590-429E-890D-C5DC5249894A}" dt="2023-04-17T03:01:40.219" v="248"/>
        <pc:sldMkLst>
          <pc:docMk/>
          <pc:sldMk cId="1285819846" sldId="262"/>
        </pc:sldMkLst>
        <pc:spChg chg="mod">
          <ac:chgData name="Daniyal Ahmed" userId="S::dahmed13@my.centennialcollege.ca::639982b8-50b6-4b6d-bfd4-6fc5b7c1ede2" providerId="AD" clId="Web-{77DA8CF4-B590-429E-890D-C5DC5249894A}" dt="2023-04-17T03:01:40.219" v="248"/>
          <ac:spMkLst>
            <pc:docMk/>
            <pc:sldMk cId="1285819846" sldId="262"/>
            <ac:spMk id="2" creationId="{D04C310A-87E7-318D-21AC-302CC65816D6}"/>
          </ac:spMkLst>
        </pc:spChg>
        <pc:spChg chg="del">
          <ac:chgData name="Daniyal Ahmed" userId="S::dahmed13@my.centennialcollege.ca::639982b8-50b6-4b6d-bfd4-6fc5b7c1ede2" providerId="AD" clId="Web-{77DA8CF4-B590-429E-890D-C5DC5249894A}" dt="2023-04-17T03:00:41.343" v="209"/>
          <ac:spMkLst>
            <pc:docMk/>
            <pc:sldMk cId="1285819846" sldId="262"/>
            <ac:spMk id="3" creationId="{C185F0F4-4892-1487-95CC-0AADCE8EDF88}"/>
          </ac:spMkLst>
        </pc:spChg>
        <pc:spChg chg="add">
          <ac:chgData name="Daniyal Ahmed" userId="S::dahmed13@my.centennialcollege.ca::639982b8-50b6-4b6d-bfd4-6fc5b7c1ede2" providerId="AD" clId="Web-{77DA8CF4-B590-429E-890D-C5DC5249894A}" dt="2023-04-17T03:01:40.219" v="248"/>
          <ac:spMkLst>
            <pc:docMk/>
            <pc:sldMk cId="1285819846" sldId="262"/>
            <ac:spMk id="9" creationId="{D4771268-CB57-404A-9271-370EB28F6090}"/>
          </ac:spMkLst>
        </pc:spChg>
        <pc:picChg chg="add mod ord">
          <ac:chgData name="Daniyal Ahmed" userId="S::dahmed13@my.centennialcollege.ca::639982b8-50b6-4b6d-bfd4-6fc5b7c1ede2" providerId="AD" clId="Web-{77DA8CF4-B590-429E-890D-C5DC5249894A}" dt="2023-04-17T03:01:40.219" v="248"/>
          <ac:picMkLst>
            <pc:docMk/>
            <pc:sldMk cId="1285819846" sldId="262"/>
            <ac:picMk id="4" creationId="{874D5B33-447C-35A8-6416-6520093CC53F}"/>
          </ac:picMkLst>
        </pc:picChg>
      </pc:sldChg>
      <pc:sldChg chg="addSp delSp modSp new mod setBg">
        <pc:chgData name="Daniyal Ahmed" userId="S::dahmed13@my.centennialcollege.ca::639982b8-50b6-4b6d-bfd4-6fc5b7c1ede2" providerId="AD" clId="Web-{77DA8CF4-B590-429E-890D-C5DC5249894A}" dt="2023-04-17T03:02:10.861" v="253"/>
        <pc:sldMkLst>
          <pc:docMk/>
          <pc:sldMk cId="2351982942" sldId="263"/>
        </pc:sldMkLst>
        <pc:spChg chg="mod">
          <ac:chgData name="Daniyal Ahmed" userId="S::dahmed13@my.centennialcollege.ca::639982b8-50b6-4b6d-bfd4-6fc5b7c1ede2" providerId="AD" clId="Web-{77DA8CF4-B590-429E-890D-C5DC5249894A}" dt="2023-04-17T03:02:10.861" v="253"/>
          <ac:spMkLst>
            <pc:docMk/>
            <pc:sldMk cId="2351982942" sldId="263"/>
            <ac:spMk id="2" creationId="{24B866EB-DDB9-990E-BED7-737AAA735786}"/>
          </ac:spMkLst>
        </pc:spChg>
        <pc:spChg chg="del">
          <ac:chgData name="Daniyal Ahmed" userId="S::dahmed13@my.centennialcollege.ca::639982b8-50b6-4b6d-bfd4-6fc5b7c1ede2" providerId="AD" clId="Web-{77DA8CF4-B590-429E-890D-C5DC5249894A}" dt="2023-04-17T03:01:51.751" v="249"/>
          <ac:spMkLst>
            <pc:docMk/>
            <pc:sldMk cId="2351982942" sldId="263"/>
            <ac:spMk id="3" creationId="{D8AF5566-F698-970A-E40B-D44FF5D3C615}"/>
          </ac:spMkLst>
        </pc:spChg>
        <pc:spChg chg="add">
          <ac:chgData name="Daniyal Ahmed" userId="S::dahmed13@my.centennialcollege.ca::639982b8-50b6-4b6d-bfd4-6fc5b7c1ede2" providerId="AD" clId="Web-{77DA8CF4-B590-429E-890D-C5DC5249894A}" dt="2023-04-17T03:02:10.861" v="253"/>
          <ac:spMkLst>
            <pc:docMk/>
            <pc:sldMk cId="2351982942" sldId="263"/>
            <ac:spMk id="9" creationId="{D4771268-CB57-404A-9271-370EB28F6090}"/>
          </ac:spMkLst>
        </pc:spChg>
        <pc:picChg chg="add mod ord">
          <ac:chgData name="Daniyal Ahmed" userId="S::dahmed13@my.centennialcollege.ca::639982b8-50b6-4b6d-bfd4-6fc5b7c1ede2" providerId="AD" clId="Web-{77DA8CF4-B590-429E-890D-C5DC5249894A}" dt="2023-04-17T03:02:10.861" v="253"/>
          <ac:picMkLst>
            <pc:docMk/>
            <pc:sldMk cId="2351982942" sldId="263"/>
            <ac:picMk id="4" creationId="{A1D1CACF-1B6D-BEF9-C14B-20D90B5FFDB8}"/>
          </ac:picMkLst>
        </pc:picChg>
      </pc:sldChg>
      <pc:sldChg chg="addSp delSp modSp new mod setBg">
        <pc:chgData name="Daniyal Ahmed" userId="S::dahmed13@my.centennialcollege.ca::639982b8-50b6-4b6d-bfd4-6fc5b7c1ede2" providerId="AD" clId="Web-{77DA8CF4-B590-429E-890D-C5DC5249894A}" dt="2023-04-17T03:02:35.909" v="257"/>
        <pc:sldMkLst>
          <pc:docMk/>
          <pc:sldMk cId="3527813454" sldId="264"/>
        </pc:sldMkLst>
        <pc:spChg chg="mod">
          <ac:chgData name="Daniyal Ahmed" userId="S::dahmed13@my.centennialcollege.ca::639982b8-50b6-4b6d-bfd4-6fc5b7c1ede2" providerId="AD" clId="Web-{77DA8CF4-B590-429E-890D-C5DC5249894A}" dt="2023-04-17T03:02:35.909" v="257"/>
          <ac:spMkLst>
            <pc:docMk/>
            <pc:sldMk cId="3527813454" sldId="264"/>
            <ac:spMk id="2" creationId="{5C48CA7D-E8F2-42E2-73A9-7763A700686A}"/>
          </ac:spMkLst>
        </pc:spChg>
        <pc:spChg chg="del">
          <ac:chgData name="Daniyal Ahmed" userId="S::dahmed13@my.centennialcollege.ca::639982b8-50b6-4b6d-bfd4-6fc5b7c1ede2" providerId="AD" clId="Web-{77DA8CF4-B590-429E-890D-C5DC5249894A}" dt="2023-04-17T03:02:24.502" v="254"/>
          <ac:spMkLst>
            <pc:docMk/>
            <pc:sldMk cId="3527813454" sldId="264"/>
            <ac:spMk id="3" creationId="{9537E855-08DA-D8FC-4DBA-86A75EF475A0}"/>
          </ac:spMkLst>
        </pc:spChg>
        <pc:spChg chg="add del">
          <ac:chgData name="Daniyal Ahmed" userId="S::dahmed13@my.centennialcollege.ca::639982b8-50b6-4b6d-bfd4-6fc5b7c1ede2" providerId="AD" clId="Web-{77DA8CF4-B590-429E-890D-C5DC5249894A}" dt="2023-04-17T03:02:35.909" v="256"/>
          <ac:spMkLst>
            <pc:docMk/>
            <pc:sldMk cId="3527813454" sldId="264"/>
            <ac:spMk id="9" creationId="{6753252F-4873-4F63-801D-CC719279A7D5}"/>
          </ac:spMkLst>
        </pc:spChg>
        <pc:spChg chg="add del">
          <ac:chgData name="Daniyal Ahmed" userId="S::dahmed13@my.centennialcollege.ca::639982b8-50b6-4b6d-bfd4-6fc5b7c1ede2" providerId="AD" clId="Web-{77DA8CF4-B590-429E-890D-C5DC5249894A}" dt="2023-04-17T03:02:35.909" v="256"/>
          <ac:spMkLst>
            <pc:docMk/>
            <pc:sldMk cId="3527813454" sldId="264"/>
            <ac:spMk id="11" creationId="{047C8CCB-F95D-4249-92DD-651249D3535A}"/>
          </ac:spMkLst>
        </pc:spChg>
        <pc:spChg chg="add">
          <ac:chgData name="Daniyal Ahmed" userId="S::dahmed13@my.centennialcollege.ca::639982b8-50b6-4b6d-bfd4-6fc5b7c1ede2" providerId="AD" clId="Web-{77DA8CF4-B590-429E-890D-C5DC5249894A}" dt="2023-04-17T03:02:35.909" v="257"/>
          <ac:spMkLst>
            <pc:docMk/>
            <pc:sldMk cId="3527813454" sldId="264"/>
            <ac:spMk id="13" creationId="{D4771268-CB57-404A-9271-370EB28F6090}"/>
          </ac:spMkLst>
        </pc:spChg>
        <pc:picChg chg="add mod ord">
          <ac:chgData name="Daniyal Ahmed" userId="S::dahmed13@my.centennialcollege.ca::639982b8-50b6-4b6d-bfd4-6fc5b7c1ede2" providerId="AD" clId="Web-{77DA8CF4-B590-429E-890D-C5DC5249894A}" dt="2023-04-17T03:02:35.909" v="257"/>
          <ac:picMkLst>
            <pc:docMk/>
            <pc:sldMk cId="3527813454" sldId="264"/>
            <ac:picMk id="4" creationId="{A72033C2-4035-BDAB-D7E3-747086F3A909}"/>
          </ac:picMkLst>
        </pc:picChg>
      </pc:sldChg>
      <pc:sldChg chg="addSp delSp modSp new mod setBg">
        <pc:chgData name="Daniyal Ahmed" userId="S::dahmed13@my.centennialcollege.ca::639982b8-50b6-4b6d-bfd4-6fc5b7c1ede2" providerId="AD" clId="Web-{77DA8CF4-B590-429E-890D-C5DC5249894A}" dt="2023-04-17T03:07:28.684" v="430"/>
        <pc:sldMkLst>
          <pc:docMk/>
          <pc:sldMk cId="483163355" sldId="265"/>
        </pc:sldMkLst>
        <pc:spChg chg="mod">
          <ac:chgData name="Daniyal Ahmed" userId="S::dahmed13@my.centennialcollege.ca::639982b8-50b6-4b6d-bfd4-6fc5b7c1ede2" providerId="AD" clId="Web-{77DA8CF4-B590-429E-890D-C5DC5249894A}" dt="2023-04-17T03:07:28.684" v="430"/>
          <ac:spMkLst>
            <pc:docMk/>
            <pc:sldMk cId="483163355" sldId="265"/>
            <ac:spMk id="2" creationId="{E3AD1F3B-C96D-8A66-ECDA-2AEF2721B15F}"/>
          </ac:spMkLst>
        </pc:spChg>
        <pc:spChg chg="del mod">
          <ac:chgData name="Daniyal Ahmed" userId="S::dahmed13@my.centennialcollege.ca::639982b8-50b6-4b6d-bfd4-6fc5b7c1ede2" providerId="AD" clId="Web-{77DA8CF4-B590-429E-890D-C5DC5249894A}" dt="2023-04-17T03:07:28.684" v="430"/>
          <ac:spMkLst>
            <pc:docMk/>
            <pc:sldMk cId="483163355" sldId="265"/>
            <ac:spMk id="3" creationId="{7A6B94C9-2A12-C6CB-E994-9EA711793029}"/>
          </ac:spMkLst>
        </pc:spChg>
        <pc:spChg chg="add">
          <ac:chgData name="Daniyal Ahmed" userId="S::dahmed13@my.centennialcollege.ca::639982b8-50b6-4b6d-bfd4-6fc5b7c1ede2" providerId="AD" clId="Web-{77DA8CF4-B590-429E-890D-C5DC5249894A}" dt="2023-04-17T03:07:28.684" v="430"/>
          <ac:spMkLst>
            <pc:docMk/>
            <pc:sldMk cId="483163355" sldId="265"/>
            <ac:spMk id="9" creationId="{2E442304-DDBD-4F7B-8017-36BCC863FB40}"/>
          </ac:spMkLst>
        </pc:spChg>
        <pc:spChg chg="add">
          <ac:chgData name="Daniyal Ahmed" userId="S::dahmed13@my.centennialcollege.ca::639982b8-50b6-4b6d-bfd4-6fc5b7c1ede2" providerId="AD" clId="Web-{77DA8CF4-B590-429E-890D-C5DC5249894A}" dt="2023-04-17T03:07:28.684" v="430"/>
          <ac:spMkLst>
            <pc:docMk/>
            <pc:sldMk cId="483163355" sldId="265"/>
            <ac:spMk id="11" creationId="{5E107275-3853-46FD-A241-DE4355A42675}"/>
          </ac:spMkLst>
        </pc:spChg>
        <pc:graphicFrameChg chg="add">
          <ac:chgData name="Daniyal Ahmed" userId="S::dahmed13@my.centennialcollege.ca::639982b8-50b6-4b6d-bfd4-6fc5b7c1ede2" providerId="AD" clId="Web-{77DA8CF4-B590-429E-890D-C5DC5249894A}" dt="2023-04-17T03:07:28.684" v="430"/>
          <ac:graphicFrameMkLst>
            <pc:docMk/>
            <pc:sldMk cId="483163355" sldId="265"/>
            <ac:graphicFrameMk id="5" creationId="{CB4C17BB-B9B2-F897-09D4-303F1911AF40}"/>
          </ac:graphicFrameMkLst>
        </pc:graphicFrameChg>
      </pc:sldChg>
      <pc:sldChg chg="new del">
        <pc:chgData name="Daniyal Ahmed" userId="S::dahmed13@my.centennialcollege.ca::639982b8-50b6-4b6d-bfd4-6fc5b7c1ede2" providerId="AD" clId="Web-{77DA8CF4-B590-429E-890D-C5DC5249894A}" dt="2023-04-17T03:08:31.936" v="432"/>
        <pc:sldMkLst>
          <pc:docMk/>
          <pc:sldMk cId="3137588971" sldId="266"/>
        </pc:sldMkLst>
      </pc:sldChg>
    </pc:docChg>
  </pc:docChgLst>
  <pc:docChgLst>
    <pc:chgData name="Vikas Bhargav Trivedi" userId="S::vtrive12@my.centennialcollege.ca::40114059-35ef-4fda-bc94-b54e268574b2" providerId="AD" clId="Web-{07DDAE30-4DDF-9F01-98B0-EA5F1A767FA1}"/>
    <pc:docChg chg="addSld modSld sldOrd">
      <pc:chgData name="Vikas Bhargav Trivedi" userId="S::vtrive12@my.centennialcollege.ca::40114059-35ef-4fda-bc94-b54e268574b2" providerId="AD" clId="Web-{07DDAE30-4DDF-9F01-98B0-EA5F1A767FA1}" dt="2023-04-17T03:47:08.538" v="92" actId="1076"/>
      <pc:docMkLst>
        <pc:docMk/>
      </pc:docMkLst>
      <pc:sldChg chg="addSp delSp modSp new mod ord setBg">
        <pc:chgData name="Vikas Bhargav Trivedi" userId="S::vtrive12@my.centennialcollege.ca::40114059-35ef-4fda-bc94-b54e268574b2" providerId="AD" clId="Web-{07DDAE30-4DDF-9F01-98B0-EA5F1A767FA1}" dt="2023-04-17T03:39:42.068" v="59"/>
        <pc:sldMkLst>
          <pc:docMk/>
          <pc:sldMk cId="4017300385" sldId="266"/>
        </pc:sldMkLst>
        <pc:spChg chg="mod">
          <ac:chgData name="Vikas Bhargav Trivedi" userId="S::vtrive12@my.centennialcollege.ca::40114059-35ef-4fda-bc94-b54e268574b2" providerId="AD" clId="Web-{07DDAE30-4DDF-9F01-98B0-EA5F1A767FA1}" dt="2023-04-17T03:37:06.214" v="9"/>
          <ac:spMkLst>
            <pc:docMk/>
            <pc:sldMk cId="4017300385" sldId="266"/>
            <ac:spMk id="2" creationId="{CCBD7827-AE7C-750E-8B40-FEB138E00B45}"/>
          </ac:spMkLst>
        </pc:spChg>
        <pc:spChg chg="del">
          <ac:chgData name="Vikas Bhargav Trivedi" userId="S::vtrive12@my.centennialcollege.ca::40114059-35ef-4fda-bc94-b54e268574b2" providerId="AD" clId="Web-{07DDAE30-4DDF-9F01-98B0-EA5F1A767FA1}" dt="2023-04-17T03:36:11.976" v="2"/>
          <ac:spMkLst>
            <pc:docMk/>
            <pc:sldMk cId="4017300385" sldId="266"/>
            <ac:spMk id="3" creationId="{28495CE0-61D2-14C6-3193-344FC629C67A}"/>
          </ac:spMkLst>
        </pc:spChg>
        <pc:spChg chg="add del">
          <ac:chgData name="Vikas Bhargav Trivedi" userId="S::vtrive12@my.centennialcollege.ca::40114059-35ef-4fda-bc94-b54e268574b2" providerId="AD" clId="Web-{07DDAE30-4DDF-9F01-98B0-EA5F1A767FA1}" dt="2023-04-17T03:36:57.635" v="6"/>
          <ac:spMkLst>
            <pc:docMk/>
            <pc:sldMk cId="4017300385" sldId="266"/>
            <ac:spMk id="8" creationId="{9548BC97-E26F-7DD8-E223-63F7C832C1E3}"/>
          </ac:spMkLst>
        </pc:spChg>
        <pc:spChg chg="add del">
          <ac:chgData name="Vikas Bhargav Trivedi" userId="S::vtrive12@my.centennialcollege.ca::40114059-35ef-4fda-bc94-b54e268574b2" providerId="AD" clId="Web-{07DDAE30-4DDF-9F01-98B0-EA5F1A767FA1}" dt="2023-04-17T03:36:57.635" v="6"/>
          <ac:spMkLst>
            <pc:docMk/>
            <pc:sldMk cId="4017300385" sldId="266"/>
            <ac:spMk id="11" creationId="{B34F5AD2-EDBD-4BBD-A55C-EAFFD0C7097A}"/>
          </ac:spMkLst>
        </pc:spChg>
        <pc:spChg chg="add del">
          <ac:chgData name="Vikas Bhargav Trivedi" userId="S::vtrive12@my.centennialcollege.ca::40114059-35ef-4fda-bc94-b54e268574b2" providerId="AD" clId="Web-{07DDAE30-4DDF-9F01-98B0-EA5F1A767FA1}" dt="2023-04-17T03:36:57.635" v="6"/>
          <ac:spMkLst>
            <pc:docMk/>
            <pc:sldMk cId="4017300385" sldId="266"/>
            <ac:spMk id="13" creationId="{C3896A03-3945-419A-B66B-4EE266EDD152}"/>
          </ac:spMkLst>
        </pc:spChg>
        <pc:spChg chg="add del">
          <ac:chgData name="Vikas Bhargav Trivedi" userId="S::vtrive12@my.centennialcollege.ca::40114059-35ef-4fda-bc94-b54e268574b2" providerId="AD" clId="Web-{07DDAE30-4DDF-9F01-98B0-EA5F1A767FA1}" dt="2023-04-17T03:36:57.635" v="6"/>
          <ac:spMkLst>
            <pc:docMk/>
            <pc:sldMk cId="4017300385" sldId="266"/>
            <ac:spMk id="15" creationId="{450D3AD2-FA80-415F-A9CE-54D884561CD7}"/>
          </ac:spMkLst>
        </pc:spChg>
        <pc:spChg chg="add del">
          <ac:chgData name="Vikas Bhargav Trivedi" userId="S::vtrive12@my.centennialcollege.ca::40114059-35ef-4fda-bc94-b54e268574b2" providerId="AD" clId="Web-{07DDAE30-4DDF-9F01-98B0-EA5F1A767FA1}" dt="2023-04-17T03:37:06.214" v="8"/>
          <ac:spMkLst>
            <pc:docMk/>
            <pc:sldMk cId="4017300385" sldId="266"/>
            <ac:spMk id="17" creationId="{2B97F24A-32CE-4C1C-A50D-3016B394DCFB}"/>
          </ac:spMkLst>
        </pc:spChg>
        <pc:spChg chg="add del">
          <ac:chgData name="Vikas Bhargav Trivedi" userId="S::vtrive12@my.centennialcollege.ca::40114059-35ef-4fda-bc94-b54e268574b2" providerId="AD" clId="Web-{07DDAE30-4DDF-9F01-98B0-EA5F1A767FA1}" dt="2023-04-17T03:37:06.214" v="8"/>
          <ac:spMkLst>
            <pc:docMk/>
            <pc:sldMk cId="4017300385" sldId="266"/>
            <ac:spMk id="18" creationId="{CD8B4F24-440B-49E9-B85D-733523DC064B}"/>
          </ac:spMkLst>
        </pc:spChg>
        <pc:spChg chg="add del">
          <ac:chgData name="Vikas Bhargav Trivedi" userId="S::vtrive12@my.centennialcollege.ca::40114059-35ef-4fda-bc94-b54e268574b2" providerId="AD" clId="Web-{07DDAE30-4DDF-9F01-98B0-EA5F1A767FA1}" dt="2023-04-17T03:37:06.214" v="8"/>
          <ac:spMkLst>
            <pc:docMk/>
            <pc:sldMk cId="4017300385" sldId="266"/>
            <ac:spMk id="19" creationId="{CAB94546-5BD2-7A3E-F73F-6293BE7862A0}"/>
          </ac:spMkLst>
        </pc:spChg>
        <pc:spChg chg="add">
          <ac:chgData name="Vikas Bhargav Trivedi" userId="S::vtrive12@my.centennialcollege.ca::40114059-35ef-4fda-bc94-b54e268574b2" providerId="AD" clId="Web-{07DDAE30-4DDF-9F01-98B0-EA5F1A767FA1}" dt="2023-04-17T03:37:06.214" v="9"/>
          <ac:spMkLst>
            <pc:docMk/>
            <pc:sldMk cId="4017300385" sldId="266"/>
            <ac:spMk id="21" creationId="{9CE0A68D-28EF-49D9-B84B-5DAB38714976}"/>
          </ac:spMkLst>
        </pc:spChg>
        <pc:spChg chg="add">
          <ac:chgData name="Vikas Bhargav Trivedi" userId="S::vtrive12@my.centennialcollege.ca::40114059-35ef-4fda-bc94-b54e268574b2" providerId="AD" clId="Web-{07DDAE30-4DDF-9F01-98B0-EA5F1A767FA1}" dt="2023-04-17T03:37:06.214" v="9"/>
          <ac:spMkLst>
            <pc:docMk/>
            <pc:sldMk cId="4017300385" sldId="266"/>
            <ac:spMk id="22" creationId="{1FA0C3DC-24DE-44E3-9D41-CAA5F3B20751}"/>
          </ac:spMkLst>
        </pc:spChg>
        <pc:spChg chg="add mod">
          <ac:chgData name="Vikas Bhargav Trivedi" userId="S::vtrive12@my.centennialcollege.ca::40114059-35ef-4fda-bc94-b54e268574b2" providerId="AD" clId="Web-{07DDAE30-4DDF-9F01-98B0-EA5F1A767FA1}" dt="2023-04-17T03:37:40.232" v="52" actId="20577"/>
          <ac:spMkLst>
            <pc:docMk/>
            <pc:sldMk cId="4017300385" sldId="266"/>
            <ac:spMk id="23" creationId="{47CF8870-76AF-4883-C316-4FC5445FA387}"/>
          </ac:spMkLst>
        </pc:spChg>
        <pc:picChg chg="add del mod ord modCrop">
          <ac:chgData name="Vikas Bhargav Trivedi" userId="S::vtrive12@my.centennialcollege.ca::40114059-35ef-4fda-bc94-b54e268574b2" providerId="AD" clId="Web-{07DDAE30-4DDF-9F01-98B0-EA5F1A767FA1}" dt="2023-04-17T03:37:41.247" v="53"/>
          <ac:picMkLst>
            <pc:docMk/>
            <pc:sldMk cId="4017300385" sldId="266"/>
            <ac:picMk id="4" creationId="{FA946385-33B5-F92C-ED74-BBECC8DFBA0B}"/>
          </ac:picMkLst>
        </pc:picChg>
        <pc:picChg chg="add mod modCrop">
          <ac:chgData name="Vikas Bhargav Trivedi" userId="S::vtrive12@my.centennialcollege.ca::40114059-35ef-4fda-bc94-b54e268574b2" providerId="AD" clId="Web-{07DDAE30-4DDF-9F01-98B0-EA5F1A767FA1}" dt="2023-04-17T03:39:42.068" v="59"/>
          <ac:picMkLst>
            <pc:docMk/>
            <pc:sldMk cId="4017300385" sldId="266"/>
            <ac:picMk id="5" creationId="{C179C42D-CF44-DB7F-CA67-86FD6ED5F9A9}"/>
          </ac:picMkLst>
        </pc:picChg>
      </pc:sldChg>
      <pc:sldChg chg="addSp delSp modSp new">
        <pc:chgData name="Vikas Bhargav Trivedi" userId="S::vtrive12@my.centennialcollege.ca::40114059-35ef-4fda-bc94-b54e268574b2" providerId="AD" clId="Web-{07DDAE30-4DDF-9F01-98B0-EA5F1A767FA1}" dt="2023-04-17T03:44:29.120" v="77"/>
        <pc:sldMkLst>
          <pc:docMk/>
          <pc:sldMk cId="3575192495" sldId="267"/>
        </pc:sldMkLst>
        <pc:spChg chg="del">
          <ac:chgData name="Vikas Bhargav Trivedi" userId="S::vtrive12@my.centennialcollege.ca::40114059-35ef-4fda-bc94-b54e268574b2" providerId="AD" clId="Web-{07DDAE30-4DDF-9F01-98B0-EA5F1A767FA1}" dt="2023-04-17T03:40:12.711" v="61"/>
          <ac:spMkLst>
            <pc:docMk/>
            <pc:sldMk cId="3575192495" sldId="267"/>
            <ac:spMk id="3" creationId="{841757CF-F7D1-F228-2EC2-EDB515668CE3}"/>
          </ac:spMkLst>
        </pc:spChg>
        <pc:spChg chg="add del mod">
          <ac:chgData name="Vikas Bhargav Trivedi" userId="S::vtrive12@my.centennialcollege.ca::40114059-35ef-4fda-bc94-b54e268574b2" providerId="AD" clId="Web-{07DDAE30-4DDF-9F01-98B0-EA5F1A767FA1}" dt="2023-04-17T03:40:25.900" v="63"/>
          <ac:spMkLst>
            <pc:docMk/>
            <pc:sldMk cId="3575192495" sldId="267"/>
            <ac:spMk id="6" creationId="{EA98402A-D13D-8706-4C1C-E6399930B18E}"/>
          </ac:spMkLst>
        </pc:spChg>
        <pc:picChg chg="add del mod ord">
          <ac:chgData name="Vikas Bhargav Trivedi" userId="S::vtrive12@my.centennialcollege.ca::40114059-35ef-4fda-bc94-b54e268574b2" providerId="AD" clId="Web-{07DDAE30-4DDF-9F01-98B0-EA5F1A767FA1}" dt="2023-04-17T03:40:16.102" v="62"/>
          <ac:picMkLst>
            <pc:docMk/>
            <pc:sldMk cId="3575192495" sldId="267"/>
            <ac:picMk id="4" creationId="{11858424-DCA1-D7DD-218F-6277CB8169D2}"/>
          </ac:picMkLst>
        </pc:picChg>
        <pc:picChg chg="add mod ord modCrop">
          <ac:chgData name="Vikas Bhargav Trivedi" userId="S::vtrive12@my.centennialcollege.ca::40114059-35ef-4fda-bc94-b54e268574b2" providerId="AD" clId="Web-{07DDAE30-4DDF-9F01-98B0-EA5F1A767FA1}" dt="2023-04-17T03:44:29.120" v="77"/>
          <ac:picMkLst>
            <pc:docMk/>
            <pc:sldMk cId="3575192495" sldId="267"/>
            <ac:picMk id="7" creationId="{B914B78F-C01B-6DA6-03D1-5F0D6FC0D5DE}"/>
          </ac:picMkLst>
        </pc:picChg>
      </pc:sldChg>
      <pc:sldChg chg="addSp delSp modSp new">
        <pc:chgData name="Vikas Bhargav Trivedi" userId="S::vtrive12@my.centennialcollege.ca::40114059-35ef-4fda-bc94-b54e268574b2" providerId="AD" clId="Web-{07DDAE30-4DDF-9F01-98B0-EA5F1A767FA1}" dt="2023-04-17T03:41:06.715" v="65"/>
        <pc:sldMkLst>
          <pc:docMk/>
          <pc:sldMk cId="4111696910" sldId="268"/>
        </pc:sldMkLst>
        <pc:spChg chg="del">
          <ac:chgData name="Vikas Bhargav Trivedi" userId="S::vtrive12@my.centennialcollege.ca::40114059-35ef-4fda-bc94-b54e268574b2" providerId="AD" clId="Web-{07DDAE30-4DDF-9F01-98B0-EA5F1A767FA1}" dt="2023-04-17T03:41:06.715" v="65"/>
          <ac:spMkLst>
            <pc:docMk/>
            <pc:sldMk cId="4111696910" sldId="268"/>
            <ac:spMk id="3" creationId="{AD54CDBD-02BD-BEDD-FEC3-D1F0D3B0BA02}"/>
          </ac:spMkLst>
        </pc:spChg>
        <pc:picChg chg="add mod ord">
          <ac:chgData name="Vikas Bhargav Trivedi" userId="S::vtrive12@my.centennialcollege.ca::40114059-35ef-4fda-bc94-b54e268574b2" providerId="AD" clId="Web-{07DDAE30-4DDF-9F01-98B0-EA5F1A767FA1}" dt="2023-04-17T03:41:06.715" v="65"/>
          <ac:picMkLst>
            <pc:docMk/>
            <pc:sldMk cId="4111696910" sldId="268"/>
            <ac:picMk id="4" creationId="{33455E46-B80D-F3F1-1F79-5B2D992EC903}"/>
          </ac:picMkLst>
        </pc:picChg>
      </pc:sldChg>
      <pc:sldChg chg="addSp delSp modSp new">
        <pc:chgData name="Vikas Bhargav Trivedi" userId="S::vtrive12@my.centennialcollege.ca::40114059-35ef-4fda-bc94-b54e268574b2" providerId="AD" clId="Web-{07DDAE30-4DDF-9F01-98B0-EA5F1A767FA1}" dt="2023-04-17T03:47:08.538" v="92" actId="1076"/>
        <pc:sldMkLst>
          <pc:docMk/>
          <pc:sldMk cId="1856308660" sldId="269"/>
        </pc:sldMkLst>
        <pc:spChg chg="mod">
          <ac:chgData name="Vikas Bhargav Trivedi" userId="S::vtrive12@my.centennialcollege.ca::40114059-35ef-4fda-bc94-b54e268574b2" providerId="AD" clId="Web-{07DDAE30-4DDF-9F01-98B0-EA5F1A767FA1}" dt="2023-04-17T03:46:34.863" v="89" actId="20577"/>
          <ac:spMkLst>
            <pc:docMk/>
            <pc:sldMk cId="1856308660" sldId="269"/>
            <ac:spMk id="2" creationId="{6AEA93A9-EBD5-1242-65CD-818D60752132}"/>
          </ac:spMkLst>
        </pc:spChg>
        <pc:spChg chg="del">
          <ac:chgData name="Vikas Bhargav Trivedi" userId="S::vtrive12@my.centennialcollege.ca::40114059-35ef-4fda-bc94-b54e268574b2" providerId="AD" clId="Web-{07DDAE30-4DDF-9F01-98B0-EA5F1A767FA1}" dt="2023-04-17T03:41:39.030" v="67"/>
          <ac:spMkLst>
            <pc:docMk/>
            <pc:sldMk cId="1856308660" sldId="269"/>
            <ac:spMk id="3" creationId="{1F2E5978-4624-E91D-453E-1DBAF4AAE129}"/>
          </ac:spMkLst>
        </pc:spChg>
        <pc:picChg chg="add mod ord modCrop">
          <ac:chgData name="Vikas Bhargav Trivedi" userId="S::vtrive12@my.centennialcollege.ca::40114059-35ef-4fda-bc94-b54e268574b2" providerId="AD" clId="Web-{07DDAE30-4DDF-9F01-98B0-EA5F1A767FA1}" dt="2023-04-17T03:47:08.538" v="92" actId="1076"/>
          <ac:picMkLst>
            <pc:docMk/>
            <pc:sldMk cId="1856308660" sldId="269"/>
            <ac:picMk id="4" creationId="{D6BABD8F-E46B-5B11-AA20-7DA864A39F43}"/>
          </ac:picMkLst>
        </pc:picChg>
      </pc:sldChg>
      <pc:sldChg chg="addSp delSp modSp new">
        <pc:chgData name="Vikas Bhargav Trivedi" userId="S::vtrive12@my.centennialcollege.ca::40114059-35ef-4fda-bc94-b54e268574b2" providerId="AD" clId="Web-{07DDAE30-4DDF-9F01-98B0-EA5F1A767FA1}" dt="2023-04-17T03:42:18.283" v="69"/>
        <pc:sldMkLst>
          <pc:docMk/>
          <pc:sldMk cId="1145753079" sldId="270"/>
        </pc:sldMkLst>
        <pc:spChg chg="del">
          <ac:chgData name="Vikas Bhargav Trivedi" userId="S::vtrive12@my.centennialcollege.ca::40114059-35ef-4fda-bc94-b54e268574b2" providerId="AD" clId="Web-{07DDAE30-4DDF-9F01-98B0-EA5F1A767FA1}" dt="2023-04-17T03:42:18.283" v="69"/>
          <ac:spMkLst>
            <pc:docMk/>
            <pc:sldMk cId="1145753079" sldId="270"/>
            <ac:spMk id="3" creationId="{763C2845-5363-191B-048D-54649A05F70F}"/>
          </ac:spMkLst>
        </pc:spChg>
        <pc:picChg chg="add mod ord">
          <ac:chgData name="Vikas Bhargav Trivedi" userId="S::vtrive12@my.centennialcollege.ca::40114059-35ef-4fda-bc94-b54e268574b2" providerId="AD" clId="Web-{07DDAE30-4DDF-9F01-98B0-EA5F1A767FA1}" dt="2023-04-17T03:42:18.283" v="69"/>
          <ac:picMkLst>
            <pc:docMk/>
            <pc:sldMk cId="1145753079" sldId="270"/>
            <ac:picMk id="4" creationId="{8BC0F20C-9DCC-A71B-448A-D4BC716D0D9D}"/>
          </ac:picMkLst>
        </pc:picChg>
      </pc:sldChg>
      <pc:sldChg chg="addSp delSp modSp new">
        <pc:chgData name="Vikas Bhargav Trivedi" userId="S::vtrive12@my.centennialcollege.ca::40114059-35ef-4fda-bc94-b54e268574b2" providerId="AD" clId="Web-{07DDAE30-4DDF-9F01-98B0-EA5F1A767FA1}" dt="2023-04-17T03:42:36.378" v="71"/>
        <pc:sldMkLst>
          <pc:docMk/>
          <pc:sldMk cId="787747198" sldId="271"/>
        </pc:sldMkLst>
        <pc:spChg chg="del">
          <ac:chgData name="Vikas Bhargav Trivedi" userId="S::vtrive12@my.centennialcollege.ca::40114059-35ef-4fda-bc94-b54e268574b2" providerId="AD" clId="Web-{07DDAE30-4DDF-9F01-98B0-EA5F1A767FA1}" dt="2023-04-17T03:42:36.378" v="71"/>
          <ac:spMkLst>
            <pc:docMk/>
            <pc:sldMk cId="787747198" sldId="271"/>
            <ac:spMk id="3" creationId="{70191470-D150-AE8A-AB23-38DB17BC778E}"/>
          </ac:spMkLst>
        </pc:spChg>
        <pc:picChg chg="add mod ord">
          <ac:chgData name="Vikas Bhargav Trivedi" userId="S::vtrive12@my.centennialcollege.ca::40114059-35ef-4fda-bc94-b54e268574b2" providerId="AD" clId="Web-{07DDAE30-4DDF-9F01-98B0-EA5F1A767FA1}" dt="2023-04-17T03:42:36.378" v="71"/>
          <ac:picMkLst>
            <pc:docMk/>
            <pc:sldMk cId="787747198" sldId="271"/>
            <ac:picMk id="4" creationId="{D75D8008-D6C8-E841-57C7-9A2268D96F64}"/>
          </ac:picMkLst>
        </pc:picChg>
      </pc:sldChg>
    </pc:docChg>
  </pc:docChgLst>
  <pc:docChgLst>
    <pc:chgData name="Kanishka Dhir" userId="S::kdhir3@my.centennialcollege.ca::09f29d08-5c06-46f4-8f9b-c5ab114d78d2" providerId="AD" clId="Web-{64E405BA-CE73-EBE7-5DF3-10DED2712E5F}"/>
    <pc:docChg chg="modSld">
      <pc:chgData name="Kanishka Dhir" userId="S::kdhir3@my.centennialcollege.ca::09f29d08-5c06-46f4-8f9b-c5ab114d78d2" providerId="AD" clId="Web-{64E405BA-CE73-EBE7-5DF3-10DED2712E5F}" dt="2023-04-17T03:13:56.846" v="4" actId="20577"/>
      <pc:docMkLst>
        <pc:docMk/>
      </pc:docMkLst>
      <pc:sldChg chg="modSp">
        <pc:chgData name="Kanishka Dhir" userId="S::kdhir3@my.centennialcollege.ca::09f29d08-5c06-46f4-8f9b-c5ab114d78d2" providerId="AD" clId="Web-{64E405BA-CE73-EBE7-5DF3-10DED2712E5F}" dt="2023-04-17T03:13:56.846" v="4" actId="20577"/>
        <pc:sldMkLst>
          <pc:docMk/>
          <pc:sldMk cId="2206056508" sldId="261"/>
        </pc:sldMkLst>
        <pc:graphicFrameChg chg="modGraphic">
          <ac:chgData name="Kanishka Dhir" userId="S::kdhir3@my.centennialcollege.ca::09f29d08-5c06-46f4-8f9b-c5ab114d78d2" providerId="AD" clId="Web-{64E405BA-CE73-EBE7-5DF3-10DED2712E5F}" dt="2023-04-17T03:13:56.846" v="4" actId="20577"/>
          <ac:graphicFrameMkLst>
            <pc:docMk/>
            <pc:sldMk cId="2206056508" sldId="261"/>
            <ac:graphicFrameMk id="5" creationId="{D0422C55-DE0B-C9D5-512E-C8ED49B8EAEF}"/>
          </ac:graphicFrameMkLst>
        </pc:graphicFrameChg>
      </pc:sldChg>
    </pc:docChg>
  </pc:docChgLst>
  <pc:docChgLst>
    <pc:chgData name="Vikas Bhargav Trivedi" userId="S::vtrive12@my.centennialcollege.ca::40114059-35ef-4fda-bc94-b54e268574b2" providerId="AD" clId="Web-{9231C36E-242B-4EE9-6AAE-A0F1DCDFA584}"/>
    <pc:docChg chg="addSld modSld sldOrd">
      <pc:chgData name="Vikas Bhargav Trivedi" userId="S::vtrive12@my.centennialcollege.ca::40114059-35ef-4fda-bc94-b54e268574b2" providerId="AD" clId="Web-{9231C36E-242B-4EE9-6AAE-A0F1DCDFA584}" dt="2023-04-17T13:56:24.031" v="13"/>
      <pc:docMkLst>
        <pc:docMk/>
      </pc:docMkLst>
      <pc:sldChg chg="ord">
        <pc:chgData name="Vikas Bhargav Trivedi" userId="S::vtrive12@my.centennialcollege.ca::40114059-35ef-4fda-bc94-b54e268574b2" providerId="AD" clId="Web-{9231C36E-242B-4EE9-6AAE-A0F1DCDFA584}" dt="2023-04-17T13:54:41.855" v="12"/>
        <pc:sldMkLst>
          <pc:docMk/>
          <pc:sldMk cId="3252739482" sldId="260"/>
        </pc:sldMkLst>
      </pc:sldChg>
      <pc:sldChg chg="delSp">
        <pc:chgData name="Vikas Bhargav Trivedi" userId="S::vtrive12@my.centennialcollege.ca::40114059-35ef-4fda-bc94-b54e268574b2" providerId="AD" clId="Web-{9231C36E-242B-4EE9-6AAE-A0F1DCDFA584}" dt="2023-04-17T13:56:24.031" v="13"/>
        <pc:sldMkLst>
          <pc:docMk/>
          <pc:sldMk cId="4017300385" sldId="266"/>
        </pc:sldMkLst>
        <pc:spChg chg="del">
          <ac:chgData name="Vikas Bhargav Trivedi" userId="S::vtrive12@my.centennialcollege.ca::40114059-35ef-4fda-bc94-b54e268574b2" providerId="AD" clId="Web-{9231C36E-242B-4EE9-6AAE-A0F1DCDFA584}" dt="2023-04-17T13:56:24.031" v="13"/>
          <ac:spMkLst>
            <pc:docMk/>
            <pc:sldMk cId="4017300385" sldId="266"/>
            <ac:spMk id="2" creationId="{CCBD7827-AE7C-750E-8B40-FEB138E00B45}"/>
          </ac:spMkLst>
        </pc:spChg>
      </pc:sldChg>
      <pc:sldChg chg="addSp delSp modSp new mod setBg setClrOvrMap">
        <pc:chgData name="Vikas Bhargav Trivedi" userId="S::vtrive12@my.centennialcollege.ca::40114059-35ef-4fda-bc94-b54e268574b2" providerId="AD" clId="Web-{9231C36E-242B-4EE9-6AAE-A0F1DCDFA584}" dt="2023-04-17T13:48:14.369" v="11"/>
        <pc:sldMkLst>
          <pc:docMk/>
          <pc:sldMk cId="985339239" sldId="273"/>
        </pc:sldMkLst>
        <pc:spChg chg="mod">
          <ac:chgData name="Vikas Bhargav Trivedi" userId="S::vtrive12@my.centennialcollege.ca::40114059-35ef-4fda-bc94-b54e268574b2" providerId="AD" clId="Web-{9231C36E-242B-4EE9-6AAE-A0F1DCDFA584}" dt="2023-04-17T13:48:14.369" v="11"/>
          <ac:spMkLst>
            <pc:docMk/>
            <pc:sldMk cId="985339239" sldId="273"/>
            <ac:spMk id="2" creationId="{3FD9C3C8-DEA3-2B14-2E44-39A28C10818E}"/>
          </ac:spMkLst>
        </pc:spChg>
        <pc:spChg chg="del">
          <ac:chgData name="Vikas Bhargav Trivedi" userId="S::vtrive12@my.centennialcollege.ca::40114059-35ef-4fda-bc94-b54e268574b2" providerId="AD" clId="Web-{9231C36E-242B-4EE9-6AAE-A0F1DCDFA584}" dt="2023-04-17T13:47:34.586" v="9"/>
          <ac:spMkLst>
            <pc:docMk/>
            <pc:sldMk cId="985339239" sldId="273"/>
            <ac:spMk id="3" creationId="{EE4EA72F-58D8-F654-728F-2B9852699B99}"/>
          </ac:spMkLst>
        </pc:spChg>
        <pc:spChg chg="add">
          <ac:chgData name="Vikas Bhargav Trivedi" userId="S::vtrive12@my.centennialcollege.ca::40114059-35ef-4fda-bc94-b54e268574b2" providerId="AD" clId="Web-{9231C36E-242B-4EE9-6AAE-A0F1DCDFA584}" dt="2023-04-17T13:48:14.369" v="11"/>
          <ac:spMkLst>
            <pc:docMk/>
            <pc:sldMk cId="985339239" sldId="273"/>
            <ac:spMk id="7" creationId="{66B332A4-D438-4773-A77F-5ED49A448D9D}"/>
          </ac:spMkLst>
        </pc:spChg>
        <pc:spChg chg="add">
          <ac:chgData name="Vikas Bhargav Trivedi" userId="S::vtrive12@my.centennialcollege.ca::40114059-35ef-4fda-bc94-b54e268574b2" providerId="AD" clId="Web-{9231C36E-242B-4EE9-6AAE-A0F1DCDFA584}" dt="2023-04-17T13:48:14.369" v="11"/>
          <ac:spMkLst>
            <pc:docMk/>
            <pc:sldMk cId="985339239" sldId="273"/>
            <ac:spMk id="9" creationId="{DF9AD32D-FF05-44F4-BD4D-9CEE89B71EB9}"/>
          </ac:spMkLst>
        </pc:spChg>
      </pc:sldChg>
    </pc:docChg>
  </pc:docChgLst>
  <pc:docChgLst>
    <pc:chgData name="Kanishka Dhir" userId="S::kdhir3@my.centennialcollege.ca::09f29d08-5c06-46f4-8f9b-c5ab114d78d2" providerId="AD" clId="Web-{B517EF15-80E0-1740-6AD6-D848F0DB9F2E}"/>
    <pc:docChg chg="addSld delSld modSld">
      <pc:chgData name="Kanishka Dhir" userId="S::kdhir3@my.centennialcollege.ca::09f29d08-5c06-46f4-8f9b-c5ab114d78d2" providerId="AD" clId="Web-{B517EF15-80E0-1740-6AD6-D848F0DB9F2E}" dt="2023-04-17T03:47:48.044" v="129"/>
      <pc:docMkLst>
        <pc:docMk/>
      </pc:docMkLst>
      <pc:sldChg chg="modSp">
        <pc:chgData name="Kanishka Dhir" userId="S::kdhir3@my.centennialcollege.ca::09f29d08-5c06-46f4-8f9b-c5ab114d78d2" providerId="AD" clId="Web-{B517EF15-80E0-1740-6AD6-D848F0DB9F2E}" dt="2023-04-17T03:35:18.443" v="1" actId="20577"/>
        <pc:sldMkLst>
          <pc:docMk/>
          <pc:sldMk cId="2620094951" sldId="256"/>
        </pc:sldMkLst>
        <pc:spChg chg="mod">
          <ac:chgData name="Kanishka Dhir" userId="S::kdhir3@my.centennialcollege.ca::09f29d08-5c06-46f4-8f9b-c5ab114d78d2" providerId="AD" clId="Web-{B517EF15-80E0-1740-6AD6-D848F0DB9F2E}" dt="2023-04-17T03:35:18.443" v="1" actId="20577"/>
          <ac:spMkLst>
            <pc:docMk/>
            <pc:sldMk cId="2620094951" sldId="256"/>
            <ac:spMk id="3" creationId="{2473790E-0102-A78B-8B7F-297BB93E3580}"/>
          </ac:spMkLst>
        </pc:spChg>
      </pc:sldChg>
      <pc:sldChg chg="del">
        <pc:chgData name="Kanishka Dhir" userId="S::kdhir3@my.centennialcollege.ca::09f29d08-5c06-46f4-8f9b-c5ab114d78d2" providerId="AD" clId="Web-{B517EF15-80E0-1740-6AD6-D848F0DB9F2E}" dt="2023-04-17T03:46:10.931" v="121"/>
        <pc:sldMkLst>
          <pc:docMk/>
          <pc:sldMk cId="483163355" sldId="265"/>
        </pc:sldMkLst>
      </pc:sldChg>
      <pc:sldChg chg="addSp delSp modSp">
        <pc:chgData name="Kanishka Dhir" userId="S::kdhir3@my.centennialcollege.ca::09f29d08-5c06-46f4-8f9b-c5ab114d78d2" providerId="AD" clId="Web-{B517EF15-80E0-1740-6AD6-D848F0DB9F2E}" dt="2023-04-17T03:46:42.167" v="128" actId="20577"/>
        <pc:sldMkLst>
          <pc:docMk/>
          <pc:sldMk cId="4017300385" sldId="266"/>
        </pc:sldMkLst>
        <pc:spChg chg="mod">
          <ac:chgData name="Kanishka Dhir" userId="S::kdhir3@my.centennialcollege.ca::09f29d08-5c06-46f4-8f9b-c5ab114d78d2" providerId="AD" clId="Web-{B517EF15-80E0-1740-6AD6-D848F0DB9F2E}" dt="2023-04-17T03:46:34.057" v="123"/>
          <ac:spMkLst>
            <pc:docMk/>
            <pc:sldMk cId="4017300385" sldId="266"/>
            <ac:spMk id="2" creationId="{CCBD7827-AE7C-750E-8B40-FEB138E00B45}"/>
          </ac:spMkLst>
        </pc:spChg>
        <pc:spChg chg="del">
          <ac:chgData name="Kanishka Dhir" userId="S::kdhir3@my.centennialcollege.ca::09f29d08-5c06-46f4-8f9b-c5ab114d78d2" providerId="AD" clId="Web-{B517EF15-80E0-1740-6AD6-D848F0DB9F2E}" dt="2023-04-17T03:46:34.057" v="123"/>
          <ac:spMkLst>
            <pc:docMk/>
            <pc:sldMk cId="4017300385" sldId="266"/>
            <ac:spMk id="21" creationId="{9CE0A68D-28EF-49D9-B84B-5DAB38714976}"/>
          </ac:spMkLst>
        </pc:spChg>
        <pc:spChg chg="del">
          <ac:chgData name="Kanishka Dhir" userId="S::kdhir3@my.centennialcollege.ca::09f29d08-5c06-46f4-8f9b-c5ab114d78d2" providerId="AD" clId="Web-{B517EF15-80E0-1740-6AD6-D848F0DB9F2E}" dt="2023-04-17T03:46:34.057" v="123"/>
          <ac:spMkLst>
            <pc:docMk/>
            <pc:sldMk cId="4017300385" sldId="266"/>
            <ac:spMk id="22" creationId="{1FA0C3DC-24DE-44E3-9D41-CAA5F3B20751}"/>
          </ac:spMkLst>
        </pc:spChg>
        <pc:spChg chg="mod ord">
          <ac:chgData name="Kanishka Dhir" userId="S::kdhir3@my.centennialcollege.ca::09f29d08-5c06-46f4-8f9b-c5ab114d78d2" providerId="AD" clId="Web-{B517EF15-80E0-1740-6AD6-D848F0DB9F2E}" dt="2023-04-17T03:46:42.167" v="128" actId="20577"/>
          <ac:spMkLst>
            <pc:docMk/>
            <pc:sldMk cId="4017300385" sldId="266"/>
            <ac:spMk id="23" creationId="{47CF8870-76AF-4883-C316-4FC5445FA387}"/>
          </ac:spMkLst>
        </pc:spChg>
        <pc:spChg chg="add">
          <ac:chgData name="Kanishka Dhir" userId="S::kdhir3@my.centennialcollege.ca::09f29d08-5c06-46f4-8f9b-c5ab114d78d2" providerId="AD" clId="Web-{B517EF15-80E0-1740-6AD6-D848F0DB9F2E}" dt="2023-04-17T03:46:34.057" v="123"/>
          <ac:spMkLst>
            <pc:docMk/>
            <pc:sldMk cId="4017300385" sldId="266"/>
            <ac:spMk id="28" creationId="{3AFE8227-C443-417B-BA91-520EB1EF4559}"/>
          </ac:spMkLst>
        </pc:spChg>
        <pc:spChg chg="add">
          <ac:chgData name="Kanishka Dhir" userId="S::kdhir3@my.centennialcollege.ca::09f29d08-5c06-46f4-8f9b-c5ab114d78d2" providerId="AD" clId="Web-{B517EF15-80E0-1740-6AD6-D848F0DB9F2E}" dt="2023-04-17T03:46:34.057" v="123"/>
          <ac:spMkLst>
            <pc:docMk/>
            <pc:sldMk cId="4017300385" sldId="266"/>
            <ac:spMk id="30" creationId="{907741FC-B544-4A6E-B831-6789D042333D}"/>
          </ac:spMkLst>
        </pc:spChg>
        <pc:spChg chg="add">
          <ac:chgData name="Kanishka Dhir" userId="S::kdhir3@my.centennialcollege.ca::09f29d08-5c06-46f4-8f9b-c5ab114d78d2" providerId="AD" clId="Web-{B517EF15-80E0-1740-6AD6-D848F0DB9F2E}" dt="2023-04-17T03:46:34.057" v="123"/>
          <ac:spMkLst>
            <pc:docMk/>
            <pc:sldMk cId="4017300385" sldId="266"/>
            <ac:spMk id="32" creationId="{3F0BE7ED-7814-4273-B18A-F26CC0380380}"/>
          </ac:spMkLst>
        </pc:spChg>
        <pc:picChg chg="mod">
          <ac:chgData name="Kanishka Dhir" userId="S::kdhir3@my.centennialcollege.ca::09f29d08-5c06-46f4-8f9b-c5ab114d78d2" providerId="AD" clId="Web-{B517EF15-80E0-1740-6AD6-D848F0DB9F2E}" dt="2023-04-17T03:46:34.057" v="123"/>
          <ac:picMkLst>
            <pc:docMk/>
            <pc:sldMk cId="4017300385" sldId="266"/>
            <ac:picMk id="5" creationId="{C179C42D-CF44-DB7F-CA67-86FD6ED5F9A9}"/>
          </ac:picMkLst>
        </pc:picChg>
      </pc:sldChg>
      <pc:sldChg chg="addSp delSp modSp mod setBg">
        <pc:chgData name="Kanishka Dhir" userId="S::kdhir3@my.centennialcollege.ca::09f29d08-5c06-46f4-8f9b-c5ab114d78d2" providerId="AD" clId="Web-{B517EF15-80E0-1740-6AD6-D848F0DB9F2E}" dt="2023-04-17T03:44:43.382" v="120"/>
        <pc:sldMkLst>
          <pc:docMk/>
          <pc:sldMk cId="3575192495" sldId="267"/>
        </pc:sldMkLst>
        <pc:spChg chg="mod ord">
          <ac:chgData name="Kanishka Dhir" userId="S::kdhir3@my.centennialcollege.ca::09f29d08-5c06-46f4-8f9b-c5ab114d78d2" providerId="AD" clId="Web-{B517EF15-80E0-1740-6AD6-D848F0DB9F2E}" dt="2023-04-17T03:44:43.382" v="120"/>
          <ac:spMkLst>
            <pc:docMk/>
            <pc:sldMk cId="3575192495" sldId="267"/>
            <ac:spMk id="2" creationId="{DDF171AC-4F9D-138A-A765-102E18D377D0}"/>
          </ac:spMkLst>
        </pc:spChg>
        <pc:spChg chg="add del">
          <ac:chgData name="Kanishka Dhir" userId="S::kdhir3@my.centennialcollege.ca::09f29d08-5c06-46f4-8f9b-c5ab114d78d2" providerId="AD" clId="Web-{B517EF15-80E0-1740-6AD6-D848F0DB9F2E}" dt="2023-04-17T03:41:45.861" v="31"/>
          <ac:spMkLst>
            <pc:docMk/>
            <pc:sldMk cId="3575192495" sldId="267"/>
            <ac:spMk id="11" creationId="{530A0B9A-4B69-C64E-E461-AE73F36BDA14}"/>
          </ac:spMkLst>
        </pc:spChg>
        <pc:spChg chg="add del">
          <ac:chgData name="Kanishka Dhir" userId="S::kdhir3@my.centennialcollege.ca::09f29d08-5c06-46f4-8f9b-c5ab114d78d2" providerId="AD" clId="Web-{B517EF15-80E0-1740-6AD6-D848F0DB9F2E}" dt="2023-04-17T03:44:43.382" v="120"/>
          <ac:spMkLst>
            <pc:docMk/>
            <pc:sldMk cId="3575192495" sldId="267"/>
            <ac:spMk id="12" creationId="{37C89E4B-3C9F-44B9-8B86-D9E3D112D8EC}"/>
          </ac:spMkLst>
        </pc:spChg>
        <pc:spChg chg="add del">
          <ac:chgData name="Kanishka Dhir" userId="S::kdhir3@my.centennialcollege.ca::09f29d08-5c06-46f4-8f9b-c5ab114d78d2" providerId="AD" clId="Web-{B517EF15-80E0-1740-6AD6-D848F0DB9F2E}" dt="2023-04-17T03:41:45.861" v="31"/>
          <ac:spMkLst>
            <pc:docMk/>
            <pc:sldMk cId="3575192495" sldId="267"/>
            <ac:spMk id="14" creationId="{FFB60E8C-7224-44A4-87A0-46A1711DD2ED}"/>
          </ac:spMkLst>
        </pc:spChg>
        <pc:spChg chg="add del">
          <ac:chgData name="Kanishka Dhir" userId="S::kdhir3@my.centennialcollege.ca::09f29d08-5c06-46f4-8f9b-c5ab114d78d2" providerId="AD" clId="Web-{B517EF15-80E0-1740-6AD6-D848F0DB9F2E}" dt="2023-04-17T03:41:45.861" v="31"/>
          <ac:spMkLst>
            <pc:docMk/>
            <pc:sldMk cId="3575192495" sldId="267"/>
            <ac:spMk id="16" creationId="{5DA32751-37A2-45C0-BE94-63D375E27003}"/>
          </ac:spMkLst>
        </pc:spChg>
        <pc:spChg chg="add del">
          <ac:chgData name="Kanishka Dhir" userId="S::kdhir3@my.centennialcollege.ca::09f29d08-5c06-46f4-8f9b-c5ab114d78d2" providerId="AD" clId="Web-{B517EF15-80E0-1740-6AD6-D848F0DB9F2E}" dt="2023-04-17T03:41:45.861" v="31"/>
          <ac:spMkLst>
            <pc:docMk/>
            <pc:sldMk cId="3575192495" sldId="267"/>
            <ac:spMk id="18" creationId="{E659831F-0D9A-4C63-9EBB-8435B85A440F}"/>
          </ac:spMkLst>
        </pc:spChg>
        <pc:spChg chg="add del">
          <ac:chgData name="Kanishka Dhir" userId="S::kdhir3@my.centennialcollege.ca::09f29d08-5c06-46f4-8f9b-c5ab114d78d2" providerId="AD" clId="Web-{B517EF15-80E0-1740-6AD6-D848F0DB9F2E}" dt="2023-04-17T03:41:45.861" v="31"/>
          <ac:spMkLst>
            <pc:docMk/>
            <pc:sldMk cId="3575192495" sldId="267"/>
            <ac:spMk id="20" creationId="{5A55FBCD-CD42-40F5-8A1B-3203F9CAEEAA}"/>
          </ac:spMkLst>
        </pc:spChg>
        <pc:spChg chg="add del">
          <ac:chgData name="Kanishka Dhir" userId="S::kdhir3@my.centennialcollege.ca::09f29d08-5c06-46f4-8f9b-c5ab114d78d2" providerId="AD" clId="Web-{B517EF15-80E0-1740-6AD6-D848F0DB9F2E}" dt="2023-04-17T03:41:51.689" v="33"/>
          <ac:spMkLst>
            <pc:docMk/>
            <pc:sldMk cId="3575192495" sldId="267"/>
            <ac:spMk id="22" creationId="{131BAD53-4E89-4F62-BBB7-26359763ED39}"/>
          </ac:spMkLst>
        </pc:spChg>
        <pc:spChg chg="add del">
          <ac:chgData name="Kanishka Dhir" userId="S::kdhir3@my.centennialcollege.ca::09f29d08-5c06-46f4-8f9b-c5ab114d78d2" providerId="AD" clId="Web-{B517EF15-80E0-1740-6AD6-D848F0DB9F2E}" dt="2023-04-17T03:41:51.689" v="33"/>
          <ac:spMkLst>
            <pc:docMk/>
            <pc:sldMk cId="3575192495" sldId="267"/>
            <ac:spMk id="23" creationId="{62756DA2-40EB-4C6F-B962-5822FFB54FB6}"/>
          </ac:spMkLst>
        </pc:spChg>
        <pc:spChg chg="add del">
          <ac:chgData name="Kanishka Dhir" userId="S::kdhir3@my.centennialcollege.ca::09f29d08-5c06-46f4-8f9b-c5ab114d78d2" providerId="AD" clId="Web-{B517EF15-80E0-1740-6AD6-D848F0DB9F2E}" dt="2023-04-17T03:41:51.689" v="33"/>
          <ac:spMkLst>
            <pc:docMk/>
            <pc:sldMk cId="3575192495" sldId="267"/>
            <ac:spMk id="24" creationId="{BB422DCF-D7F2-E29F-47AC-C27EED80432A}"/>
          </ac:spMkLst>
        </pc:spChg>
        <pc:spChg chg="add">
          <ac:chgData name="Kanishka Dhir" userId="S::kdhir3@my.centennialcollege.ca::09f29d08-5c06-46f4-8f9b-c5ab114d78d2" providerId="AD" clId="Web-{B517EF15-80E0-1740-6AD6-D848F0DB9F2E}" dt="2023-04-17T03:44:43.382" v="120"/>
          <ac:spMkLst>
            <pc:docMk/>
            <pc:sldMk cId="3575192495" sldId="267"/>
            <ac:spMk id="32" creationId="{A4AC5506-6312-4701-8D3C-40187889A947}"/>
          </ac:spMkLst>
        </pc:spChg>
        <pc:picChg chg="mod ord">
          <ac:chgData name="Kanishka Dhir" userId="S::kdhir3@my.centennialcollege.ca::09f29d08-5c06-46f4-8f9b-c5ab114d78d2" providerId="AD" clId="Web-{B517EF15-80E0-1740-6AD6-D848F0DB9F2E}" dt="2023-04-17T03:44:43.382" v="120"/>
          <ac:picMkLst>
            <pc:docMk/>
            <pc:sldMk cId="3575192495" sldId="267"/>
            <ac:picMk id="7" creationId="{B914B78F-C01B-6DA6-03D1-5F0D6FC0D5DE}"/>
          </ac:picMkLst>
        </pc:picChg>
        <pc:cxnChg chg="add del">
          <ac:chgData name="Kanishka Dhir" userId="S::kdhir3@my.centennialcollege.ca::09f29d08-5c06-46f4-8f9b-c5ab114d78d2" providerId="AD" clId="Web-{B517EF15-80E0-1740-6AD6-D848F0DB9F2E}" dt="2023-04-17T03:44:43.382" v="120"/>
          <ac:cxnSpMkLst>
            <pc:docMk/>
            <pc:sldMk cId="3575192495" sldId="267"/>
            <ac:cxnSpMk id="26" creationId="{AA2EAA10-076F-46BD-8F0F-B9A2FB77A85C}"/>
          </ac:cxnSpMkLst>
        </pc:cxnChg>
        <pc:cxnChg chg="add del">
          <ac:chgData name="Kanishka Dhir" userId="S::kdhir3@my.centennialcollege.ca::09f29d08-5c06-46f4-8f9b-c5ab114d78d2" providerId="AD" clId="Web-{B517EF15-80E0-1740-6AD6-D848F0DB9F2E}" dt="2023-04-17T03:44:43.382" v="120"/>
          <ac:cxnSpMkLst>
            <pc:docMk/>
            <pc:sldMk cId="3575192495" sldId="267"/>
            <ac:cxnSpMk id="27" creationId="{D891E407-403B-4764-86C9-33A56D3BCAA3}"/>
          </ac:cxnSpMkLst>
        </pc:cxnChg>
      </pc:sldChg>
      <pc:sldChg chg="addSp modSp mod setBg">
        <pc:chgData name="Kanishka Dhir" userId="S::kdhir3@my.centennialcollege.ca::09f29d08-5c06-46f4-8f9b-c5ab114d78d2" providerId="AD" clId="Web-{B517EF15-80E0-1740-6AD6-D848F0DB9F2E}" dt="2023-04-17T03:42:50.129" v="53" actId="14100"/>
        <pc:sldMkLst>
          <pc:docMk/>
          <pc:sldMk cId="4111696910" sldId="268"/>
        </pc:sldMkLst>
        <pc:spChg chg="mod">
          <ac:chgData name="Kanishka Dhir" userId="S::kdhir3@my.centennialcollege.ca::09f29d08-5c06-46f4-8f9b-c5ab114d78d2" providerId="AD" clId="Web-{B517EF15-80E0-1740-6AD6-D848F0DB9F2E}" dt="2023-04-17T03:42:50.129" v="53" actId="14100"/>
          <ac:spMkLst>
            <pc:docMk/>
            <pc:sldMk cId="4111696910" sldId="268"/>
            <ac:spMk id="2" creationId="{17672578-1FD2-1410-3BE6-A74B5F8EBAF9}"/>
          </ac:spMkLst>
        </pc:spChg>
        <pc:spChg chg="add">
          <ac:chgData name="Kanishka Dhir" userId="S::kdhir3@my.centennialcollege.ca::09f29d08-5c06-46f4-8f9b-c5ab114d78d2" providerId="AD" clId="Web-{B517EF15-80E0-1740-6AD6-D848F0DB9F2E}" dt="2023-04-17T03:42:32.190" v="48"/>
          <ac:spMkLst>
            <pc:docMk/>
            <pc:sldMk cId="4111696910" sldId="268"/>
            <ac:spMk id="9" creationId="{1707FC24-6981-43D9-B525-C7832BA22463}"/>
          </ac:spMkLst>
        </pc:spChg>
        <pc:picChg chg="mod">
          <ac:chgData name="Kanishka Dhir" userId="S::kdhir3@my.centennialcollege.ca::09f29d08-5c06-46f4-8f9b-c5ab114d78d2" providerId="AD" clId="Web-{B517EF15-80E0-1740-6AD6-D848F0DB9F2E}" dt="2023-04-17T03:42:43.628" v="52" actId="14100"/>
          <ac:picMkLst>
            <pc:docMk/>
            <pc:sldMk cId="4111696910" sldId="268"/>
            <ac:picMk id="4" creationId="{33455E46-B80D-F3F1-1F79-5B2D992EC903}"/>
          </ac:picMkLst>
        </pc:picChg>
      </pc:sldChg>
      <pc:sldChg chg="del">
        <pc:chgData name="Kanishka Dhir" userId="S::kdhir3@my.centennialcollege.ca::09f29d08-5c06-46f4-8f9b-c5ab114d78d2" providerId="AD" clId="Web-{B517EF15-80E0-1740-6AD6-D848F0DB9F2E}" dt="2023-04-17T03:47:48.044" v="129"/>
        <pc:sldMkLst>
          <pc:docMk/>
          <pc:sldMk cId="1856308660" sldId="269"/>
        </pc:sldMkLst>
      </pc:sldChg>
      <pc:sldChg chg="addSp delSp modSp mod setBg">
        <pc:chgData name="Kanishka Dhir" userId="S::kdhir3@my.centennialcollege.ca::09f29d08-5c06-46f4-8f9b-c5ab114d78d2" providerId="AD" clId="Web-{B517EF15-80E0-1740-6AD6-D848F0DB9F2E}" dt="2023-04-17T03:43:24.145" v="78"/>
        <pc:sldMkLst>
          <pc:docMk/>
          <pc:sldMk cId="1145753079" sldId="270"/>
        </pc:sldMkLst>
        <pc:spChg chg="mod ord">
          <ac:chgData name="Kanishka Dhir" userId="S::kdhir3@my.centennialcollege.ca::09f29d08-5c06-46f4-8f9b-c5ab114d78d2" providerId="AD" clId="Web-{B517EF15-80E0-1740-6AD6-D848F0DB9F2E}" dt="2023-04-17T03:43:24.145" v="78"/>
          <ac:spMkLst>
            <pc:docMk/>
            <pc:sldMk cId="1145753079" sldId="270"/>
            <ac:spMk id="2" creationId="{B55065AA-B721-467F-2CA3-837D4B6FAD48}"/>
          </ac:spMkLst>
        </pc:spChg>
        <pc:spChg chg="add del">
          <ac:chgData name="Kanishka Dhir" userId="S::kdhir3@my.centennialcollege.ca::09f29d08-5c06-46f4-8f9b-c5ab114d78d2" providerId="AD" clId="Web-{B517EF15-80E0-1740-6AD6-D848F0DB9F2E}" dt="2023-04-17T03:43:24.130" v="77"/>
          <ac:spMkLst>
            <pc:docMk/>
            <pc:sldMk cId="1145753079" sldId="270"/>
            <ac:spMk id="9" creationId="{37C89E4B-3C9F-44B9-8B86-D9E3D112D8EC}"/>
          </ac:spMkLst>
        </pc:spChg>
        <pc:spChg chg="add">
          <ac:chgData name="Kanishka Dhir" userId="S::kdhir3@my.centennialcollege.ca::09f29d08-5c06-46f4-8f9b-c5ab114d78d2" providerId="AD" clId="Web-{B517EF15-80E0-1740-6AD6-D848F0DB9F2E}" dt="2023-04-17T03:43:24.145" v="78"/>
          <ac:spMkLst>
            <pc:docMk/>
            <pc:sldMk cId="1145753079" sldId="270"/>
            <ac:spMk id="15" creationId="{37C89E4B-3C9F-44B9-8B86-D9E3D112D8EC}"/>
          </ac:spMkLst>
        </pc:spChg>
        <pc:picChg chg="mod">
          <ac:chgData name="Kanishka Dhir" userId="S::kdhir3@my.centennialcollege.ca::09f29d08-5c06-46f4-8f9b-c5ab114d78d2" providerId="AD" clId="Web-{B517EF15-80E0-1740-6AD6-D848F0DB9F2E}" dt="2023-04-17T03:43:24.145" v="78"/>
          <ac:picMkLst>
            <pc:docMk/>
            <pc:sldMk cId="1145753079" sldId="270"/>
            <ac:picMk id="4" creationId="{8BC0F20C-9DCC-A71B-448A-D4BC716D0D9D}"/>
          </ac:picMkLst>
        </pc:picChg>
        <pc:cxnChg chg="add del">
          <ac:chgData name="Kanishka Dhir" userId="S::kdhir3@my.centennialcollege.ca::09f29d08-5c06-46f4-8f9b-c5ab114d78d2" providerId="AD" clId="Web-{B517EF15-80E0-1740-6AD6-D848F0DB9F2E}" dt="2023-04-17T03:43:24.130" v="77"/>
          <ac:cxnSpMkLst>
            <pc:docMk/>
            <pc:sldMk cId="1145753079" sldId="270"/>
            <ac:cxnSpMk id="11" creationId="{AA2EAA10-076F-46BD-8F0F-B9A2FB77A85C}"/>
          </ac:cxnSpMkLst>
        </pc:cxnChg>
        <pc:cxnChg chg="add del">
          <ac:chgData name="Kanishka Dhir" userId="S::kdhir3@my.centennialcollege.ca::09f29d08-5c06-46f4-8f9b-c5ab114d78d2" providerId="AD" clId="Web-{B517EF15-80E0-1740-6AD6-D848F0DB9F2E}" dt="2023-04-17T03:43:24.130" v="77"/>
          <ac:cxnSpMkLst>
            <pc:docMk/>
            <pc:sldMk cId="1145753079" sldId="270"/>
            <ac:cxnSpMk id="13" creationId="{D891E407-403B-4764-86C9-33A56D3BCAA3}"/>
          </ac:cxnSpMkLst>
        </pc:cxnChg>
        <pc:cxnChg chg="add">
          <ac:chgData name="Kanishka Dhir" userId="S::kdhir3@my.centennialcollege.ca::09f29d08-5c06-46f4-8f9b-c5ab114d78d2" providerId="AD" clId="Web-{B517EF15-80E0-1740-6AD6-D848F0DB9F2E}" dt="2023-04-17T03:43:24.145" v="78"/>
          <ac:cxnSpMkLst>
            <pc:docMk/>
            <pc:sldMk cId="1145753079" sldId="270"/>
            <ac:cxnSpMk id="16" creationId="{AA2EAA10-076F-46BD-8F0F-B9A2FB77A85C}"/>
          </ac:cxnSpMkLst>
        </pc:cxnChg>
        <pc:cxnChg chg="add">
          <ac:chgData name="Kanishka Dhir" userId="S::kdhir3@my.centennialcollege.ca::09f29d08-5c06-46f4-8f9b-c5ab114d78d2" providerId="AD" clId="Web-{B517EF15-80E0-1740-6AD6-D848F0DB9F2E}" dt="2023-04-17T03:43:24.145" v="78"/>
          <ac:cxnSpMkLst>
            <pc:docMk/>
            <pc:sldMk cId="1145753079" sldId="270"/>
            <ac:cxnSpMk id="17" creationId="{D891E407-403B-4764-86C9-33A56D3BCAA3}"/>
          </ac:cxnSpMkLst>
        </pc:cxnChg>
      </pc:sldChg>
      <pc:sldChg chg="addSp delSp modSp mod setBg">
        <pc:chgData name="Kanishka Dhir" userId="S::kdhir3@my.centennialcollege.ca::09f29d08-5c06-46f4-8f9b-c5ab114d78d2" providerId="AD" clId="Web-{B517EF15-80E0-1740-6AD6-D848F0DB9F2E}" dt="2023-04-17T03:44:16.397" v="119"/>
        <pc:sldMkLst>
          <pc:docMk/>
          <pc:sldMk cId="787747198" sldId="271"/>
        </pc:sldMkLst>
        <pc:spChg chg="mod">
          <ac:chgData name="Kanishka Dhir" userId="S::kdhir3@my.centennialcollege.ca::09f29d08-5c06-46f4-8f9b-c5ab114d78d2" providerId="AD" clId="Web-{B517EF15-80E0-1740-6AD6-D848F0DB9F2E}" dt="2023-04-17T03:44:16.397" v="119"/>
          <ac:spMkLst>
            <pc:docMk/>
            <pc:sldMk cId="787747198" sldId="271"/>
            <ac:spMk id="2" creationId="{745BEAA9-93BD-EB65-31BE-F6E8A620F7A0}"/>
          </ac:spMkLst>
        </pc:spChg>
        <pc:spChg chg="add del">
          <ac:chgData name="Kanishka Dhir" userId="S::kdhir3@my.centennialcollege.ca::09f29d08-5c06-46f4-8f9b-c5ab114d78d2" providerId="AD" clId="Web-{B517EF15-80E0-1740-6AD6-D848F0DB9F2E}" dt="2023-04-17T03:44:16.397" v="118"/>
          <ac:spMkLst>
            <pc:docMk/>
            <pc:sldMk cId="787747198" sldId="271"/>
            <ac:spMk id="8" creationId="{46DE7189-6A33-8AC1-4D92-CAF7490B4B1A}"/>
          </ac:spMkLst>
        </pc:spChg>
        <pc:spChg chg="add del">
          <ac:chgData name="Kanishka Dhir" userId="S::kdhir3@my.centennialcollege.ca::09f29d08-5c06-46f4-8f9b-c5ab114d78d2" providerId="AD" clId="Web-{B517EF15-80E0-1740-6AD6-D848F0DB9F2E}" dt="2023-04-17T03:44:16.397" v="118"/>
          <ac:spMkLst>
            <pc:docMk/>
            <pc:sldMk cId="787747198" sldId="271"/>
            <ac:spMk id="11" creationId="{C3896A03-3945-419A-B66B-4EE266EDD152}"/>
          </ac:spMkLst>
        </pc:spChg>
        <pc:spChg chg="add del">
          <ac:chgData name="Kanishka Dhir" userId="S::kdhir3@my.centennialcollege.ca::09f29d08-5c06-46f4-8f9b-c5ab114d78d2" providerId="AD" clId="Web-{B517EF15-80E0-1740-6AD6-D848F0DB9F2E}" dt="2023-04-17T03:44:16.397" v="118"/>
          <ac:spMkLst>
            <pc:docMk/>
            <pc:sldMk cId="787747198" sldId="271"/>
            <ac:spMk id="13" creationId="{B34F5AD2-EDBD-4BBD-A55C-EAFFD0C7097A}"/>
          </ac:spMkLst>
        </pc:spChg>
        <pc:spChg chg="add del">
          <ac:chgData name="Kanishka Dhir" userId="S::kdhir3@my.centennialcollege.ca::09f29d08-5c06-46f4-8f9b-c5ab114d78d2" providerId="AD" clId="Web-{B517EF15-80E0-1740-6AD6-D848F0DB9F2E}" dt="2023-04-17T03:44:16.397" v="118"/>
          <ac:spMkLst>
            <pc:docMk/>
            <pc:sldMk cId="787747198" sldId="271"/>
            <ac:spMk id="15" creationId="{450D3AD2-FA80-415F-A9CE-54D884561CD7}"/>
          </ac:spMkLst>
        </pc:spChg>
        <pc:picChg chg="mod">
          <ac:chgData name="Kanishka Dhir" userId="S::kdhir3@my.centennialcollege.ca::09f29d08-5c06-46f4-8f9b-c5ab114d78d2" providerId="AD" clId="Web-{B517EF15-80E0-1740-6AD6-D848F0DB9F2E}" dt="2023-04-17T03:44:16.397" v="119"/>
          <ac:picMkLst>
            <pc:docMk/>
            <pc:sldMk cId="787747198" sldId="271"/>
            <ac:picMk id="4" creationId="{D75D8008-D6C8-E841-57C7-9A2268D96F64}"/>
          </ac:picMkLst>
        </pc:picChg>
      </pc:sldChg>
      <pc:sldChg chg="add">
        <pc:chgData name="Kanishka Dhir" userId="S::kdhir3@my.centennialcollege.ca::09f29d08-5c06-46f4-8f9b-c5ab114d78d2" providerId="AD" clId="Web-{B517EF15-80E0-1740-6AD6-D848F0DB9F2E}" dt="2023-04-17T03:46:14.728" v="122"/>
        <pc:sldMkLst>
          <pc:docMk/>
          <pc:sldMk cId="2410995146" sldId="272"/>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BBBE2-C1A4-4890-949B-68FF8451FDA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F9A4C02-6DA3-42E6-958E-695A5B73BFB6}">
      <dgm:prSet/>
      <dgm:spPr/>
      <dgm:t>
        <a:bodyPr/>
        <a:lstStyle/>
        <a:p>
          <a:r>
            <a:rPr lang="en-US"/>
            <a:t>Support Vector Machines (SVM) has been used for business card recognition tasks.</a:t>
          </a:r>
        </a:p>
      </dgm:t>
    </dgm:pt>
    <dgm:pt modelId="{697BD236-580B-4849-A0C8-A5DB5AE0951C}" type="parTrans" cxnId="{376094C7-5036-4E30-9A4E-0B8A506CB10C}">
      <dgm:prSet/>
      <dgm:spPr/>
      <dgm:t>
        <a:bodyPr/>
        <a:lstStyle/>
        <a:p>
          <a:endParaRPr lang="en-US"/>
        </a:p>
      </dgm:t>
    </dgm:pt>
    <dgm:pt modelId="{5C05BC99-409A-4EBA-9A05-47490DEEF93A}" type="sibTrans" cxnId="{376094C7-5036-4E30-9A4E-0B8A506CB10C}">
      <dgm:prSet/>
      <dgm:spPr/>
      <dgm:t>
        <a:bodyPr/>
        <a:lstStyle/>
        <a:p>
          <a:endParaRPr lang="en-US"/>
        </a:p>
      </dgm:t>
    </dgm:pt>
    <dgm:pt modelId="{47F8BD42-4F85-4476-BB9F-CED29062E3BB}">
      <dgm:prSet/>
      <dgm:spPr/>
      <dgm:t>
        <a:bodyPr/>
        <a:lstStyle/>
        <a:p>
          <a:r>
            <a:rPr lang="en-US"/>
            <a:t>Convolutional Neural Networks (CNNs) has been used for reading business cards by detecting text regions and extracting text from them.</a:t>
          </a:r>
        </a:p>
      </dgm:t>
    </dgm:pt>
    <dgm:pt modelId="{4005747A-BA43-4FF1-BF5C-51105EBC924B}" type="parTrans" cxnId="{85548FC2-A4BD-4A60-BD3F-9D4EEE94013C}">
      <dgm:prSet/>
      <dgm:spPr/>
      <dgm:t>
        <a:bodyPr/>
        <a:lstStyle/>
        <a:p>
          <a:endParaRPr lang="en-US"/>
        </a:p>
      </dgm:t>
    </dgm:pt>
    <dgm:pt modelId="{839B65A8-A52A-4553-9927-6E17F62239FB}" type="sibTrans" cxnId="{85548FC2-A4BD-4A60-BD3F-9D4EEE94013C}">
      <dgm:prSet/>
      <dgm:spPr/>
      <dgm:t>
        <a:bodyPr/>
        <a:lstStyle/>
        <a:p>
          <a:endParaRPr lang="en-US"/>
        </a:p>
      </dgm:t>
    </dgm:pt>
    <dgm:pt modelId="{B222B6FE-8F7D-403A-AD68-3E5DDF186DD6}">
      <dgm:prSet/>
      <dgm:spPr/>
      <dgm:t>
        <a:bodyPr/>
        <a:lstStyle/>
        <a:p>
          <a:r>
            <a:rPr lang="en-US"/>
            <a:t>Recurrent Neural Networks (RNNs) has been used for recognizing text on business cards by predicting the next character until the entire text is recognized.</a:t>
          </a:r>
        </a:p>
      </dgm:t>
    </dgm:pt>
    <dgm:pt modelId="{1E95ACB7-4FF8-4E0D-95C6-C944E9EDA0C2}" type="parTrans" cxnId="{BE7D34C6-F500-44AF-BBF5-38DB4B5717B2}">
      <dgm:prSet/>
      <dgm:spPr/>
      <dgm:t>
        <a:bodyPr/>
        <a:lstStyle/>
        <a:p>
          <a:endParaRPr lang="en-US"/>
        </a:p>
      </dgm:t>
    </dgm:pt>
    <dgm:pt modelId="{36EB2DC9-68C8-445D-8051-37FE86903B10}" type="sibTrans" cxnId="{BE7D34C6-F500-44AF-BBF5-38DB4B5717B2}">
      <dgm:prSet/>
      <dgm:spPr/>
      <dgm:t>
        <a:bodyPr/>
        <a:lstStyle/>
        <a:p>
          <a:endParaRPr lang="en-US"/>
        </a:p>
      </dgm:t>
    </dgm:pt>
    <dgm:pt modelId="{2B2DC51C-6992-4BBF-B5E9-80FD1051543E}">
      <dgm:prSet/>
      <dgm:spPr/>
      <dgm:t>
        <a:bodyPr/>
        <a:lstStyle/>
        <a:p>
          <a:r>
            <a:rPr lang="en-US"/>
            <a:t>Deep Learning-based Optical Character Recognition (OCR) is a DL-based approach that uses a combination of CNNs and RNNs to recognize text on business cards, which has been used to accurately recognize text on business cards, even when the text is distorted or appears in different fonts.</a:t>
          </a:r>
        </a:p>
      </dgm:t>
    </dgm:pt>
    <dgm:pt modelId="{D74B9D9A-EF35-4E04-AF76-7A0BF0ED77C6}" type="parTrans" cxnId="{1FFA04A3-EB0C-467B-86DF-06EA7AC12CB2}">
      <dgm:prSet/>
      <dgm:spPr/>
      <dgm:t>
        <a:bodyPr/>
        <a:lstStyle/>
        <a:p>
          <a:endParaRPr lang="en-US"/>
        </a:p>
      </dgm:t>
    </dgm:pt>
    <dgm:pt modelId="{67654F81-DC5C-4F27-A28F-CE1A9949F278}" type="sibTrans" cxnId="{1FFA04A3-EB0C-467B-86DF-06EA7AC12CB2}">
      <dgm:prSet/>
      <dgm:spPr/>
      <dgm:t>
        <a:bodyPr/>
        <a:lstStyle/>
        <a:p>
          <a:endParaRPr lang="en-US"/>
        </a:p>
      </dgm:t>
    </dgm:pt>
    <dgm:pt modelId="{880919BC-0DBF-4BA6-BE4D-21A6DDD5E5EA}">
      <dgm:prSet/>
      <dgm:spPr/>
      <dgm:t>
        <a:bodyPr/>
        <a:lstStyle/>
        <a:p>
          <a:r>
            <a:rPr lang="en-US"/>
            <a:t>DL-based approaches, such as CNNs and RNNs, have shown the most promising results in recent years for reading business cards.</a:t>
          </a:r>
        </a:p>
      </dgm:t>
    </dgm:pt>
    <dgm:pt modelId="{EB7B9659-9365-42D3-8265-AB7F81BED3DE}" type="parTrans" cxnId="{94181508-91D0-442D-8568-AD85EEF70F0D}">
      <dgm:prSet/>
      <dgm:spPr/>
      <dgm:t>
        <a:bodyPr/>
        <a:lstStyle/>
        <a:p>
          <a:endParaRPr lang="en-US"/>
        </a:p>
      </dgm:t>
    </dgm:pt>
    <dgm:pt modelId="{9D4622FB-C2D7-4807-AA8F-4F83413064D1}" type="sibTrans" cxnId="{94181508-91D0-442D-8568-AD85EEF70F0D}">
      <dgm:prSet/>
      <dgm:spPr/>
      <dgm:t>
        <a:bodyPr/>
        <a:lstStyle/>
        <a:p>
          <a:endParaRPr lang="en-US"/>
        </a:p>
      </dgm:t>
    </dgm:pt>
    <dgm:pt modelId="{2D5B947C-6A15-4609-BF88-7869475FFE3B}" type="pres">
      <dgm:prSet presAssocID="{40CBBBE2-C1A4-4890-949B-68FF8451FDA1}" presName="vert0" presStyleCnt="0">
        <dgm:presLayoutVars>
          <dgm:dir/>
          <dgm:animOne val="branch"/>
          <dgm:animLvl val="lvl"/>
        </dgm:presLayoutVars>
      </dgm:prSet>
      <dgm:spPr/>
    </dgm:pt>
    <dgm:pt modelId="{129FDF25-CFE1-4453-A759-9D3BB5385A61}" type="pres">
      <dgm:prSet presAssocID="{9F9A4C02-6DA3-42E6-958E-695A5B73BFB6}" presName="thickLine" presStyleLbl="alignNode1" presStyleIdx="0" presStyleCnt="5"/>
      <dgm:spPr/>
    </dgm:pt>
    <dgm:pt modelId="{857C05D5-AA63-4A3C-B025-C57770454799}" type="pres">
      <dgm:prSet presAssocID="{9F9A4C02-6DA3-42E6-958E-695A5B73BFB6}" presName="horz1" presStyleCnt="0"/>
      <dgm:spPr/>
    </dgm:pt>
    <dgm:pt modelId="{360A6263-4024-4DB0-AA22-D82C5E3A2A54}" type="pres">
      <dgm:prSet presAssocID="{9F9A4C02-6DA3-42E6-958E-695A5B73BFB6}" presName="tx1" presStyleLbl="revTx" presStyleIdx="0" presStyleCnt="5"/>
      <dgm:spPr/>
    </dgm:pt>
    <dgm:pt modelId="{743F3159-E2F0-428B-8B50-AD527526C297}" type="pres">
      <dgm:prSet presAssocID="{9F9A4C02-6DA3-42E6-958E-695A5B73BFB6}" presName="vert1" presStyleCnt="0"/>
      <dgm:spPr/>
    </dgm:pt>
    <dgm:pt modelId="{FDC291ED-9D50-42E6-83EC-F26575C396D8}" type="pres">
      <dgm:prSet presAssocID="{47F8BD42-4F85-4476-BB9F-CED29062E3BB}" presName="thickLine" presStyleLbl="alignNode1" presStyleIdx="1" presStyleCnt="5"/>
      <dgm:spPr/>
    </dgm:pt>
    <dgm:pt modelId="{227A8633-D11D-47F9-8601-07D1F3CB67E7}" type="pres">
      <dgm:prSet presAssocID="{47F8BD42-4F85-4476-BB9F-CED29062E3BB}" presName="horz1" presStyleCnt="0"/>
      <dgm:spPr/>
    </dgm:pt>
    <dgm:pt modelId="{89C74F8D-7D43-4EA3-A6E8-4496B9EE2848}" type="pres">
      <dgm:prSet presAssocID="{47F8BD42-4F85-4476-BB9F-CED29062E3BB}" presName="tx1" presStyleLbl="revTx" presStyleIdx="1" presStyleCnt="5"/>
      <dgm:spPr/>
    </dgm:pt>
    <dgm:pt modelId="{89B206A2-50D9-42B5-9ABF-E48D2EAC8849}" type="pres">
      <dgm:prSet presAssocID="{47F8BD42-4F85-4476-BB9F-CED29062E3BB}" presName="vert1" presStyleCnt="0"/>
      <dgm:spPr/>
    </dgm:pt>
    <dgm:pt modelId="{E2204ABA-FE5C-4B72-A3A7-B94A03899BC9}" type="pres">
      <dgm:prSet presAssocID="{B222B6FE-8F7D-403A-AD68-3E5DDF186DD6}" presName="thickLine" presStyleLbl="alignNode1" presStyleIdx="2" presStyleCnt="5"/>
      <dgm:spPr/>
    </dgm:pt>
    <dgm:pt modelId="{F8D2F132-31DF-40A6-A0E6-A6778BB47D5E}" type="pres">
      <dgm:prSet presAssocID="{B222B6FE-8F7D-403A-AD68-3E5DDF186DD6}" presName="horz1" presStyleCnt="0"/>
      <dgm:spPr/>
    </dgm:pt>
    <dgm:pt modelId="{062DF7D4-1BFE-4BE2-B444-DF8CC14C37B8}" type="pres">
      <dgm:prSet presAssocID="{B222B6FE-8F7D-403A-AD68-3E5DDF186DD6}" presName="tx1" presStyleLbl="revTx" presStyleIdx="2" presStyleCnt="5"/>
      <dgm:spPr/>
    </dgm:pt>
    <dgm:pt modelId="{D1AE5108-101F-487C-9C2A-0CF936444A83}" type="pres">
      <dgm:prSet presAssocID="{B222B6FE-8F7D-403A-AD68-3E5DDF186DD6}" presName="vert1" presStyleCnt="0"/>
      <dgm:spPr/>
    </dgm:pt>
    <dgm:pt modelId="{17F0A142-837F-4DE1-A469-6C5120A369C8}" type="pres">
      <dgm:prSet presAssocID="{2B2DC51C-6992-4BBF-B5E9-80FD1051543E}" presName="thickLine" presStyleLbl="alignNode1" presStyleIdx="3" presStyleCnt="5"/>
      <dgm:spPr/>
    </dgm:pt>
    <dgm:pt modelId="{AD7F38AC-82D6-4348-AA81-4A8DAE5F659A}" type="pres">
      <dgm:prSet presAssocID="{2B2DC51C-6992-4BBF-B5E9-80FD1051543E}" presName="horz1" presStyleCnt="0"/>
      <dgm:spPr/>
    </dgm:pt>
    <dgm:pt modelId="{6A1D7712-FC0D-45FC-ABFF-C2C5BEFFB516}" type="pres">
      <dgm:prSet presAssocID="{2B2DC51C-6992-4BBF-B5E9-80FD1051543E}" presName="tx1" presStyleLbl="revTx" presStyleIdx="3" presStyleCnt="5"/>
      <dgm:spPr/>
    </dgm:pt>
    <dgm:pt modelId="{A60C1A92-8099-4AC9-AFA6-B46A400B48DF}" type="pres">
      <dgm:prSet presAssocID="{2B2DC51C-6992-4BBF-B5E9-80FD1051543E}" presName="vert1" presStyleCnt="0"/>
      <dgm:spPr/>
    </dgm:pt>
    <dgm:pt modelId="{F27813C6-F098-424D-AD29-F80B6D3C19C8}" type="pres">
      <dgm:prSet presAssocID="{880919BC-0DBF-4BA6-BE4D-21A6DDD5E5EA}" presName="thickLine" presStyleLbl="alignNode1" presStyleIdx="4" presStyleCnt="5"/>
      <dgm:spPr/>
    </dgm:pt>
    <dgm:pt modelId="{0BAB9CDA-CBBE-4D70-AC96-790413638830}" type="pres">
      <dgm:prSet presAssocID="{880919BC-0DBF-4BA6-BE4D-21A6DDD5E5EA}" presName="horz1" presStyleCnt="0"/>
      <dgm:spPr/>
    </dgm:pt>
    <dgm:pt modelId="{47B5F4D8-53FC-4538-AA8E-8238DE2BD406}" type="pres">
      <dgm:prSet presAssocID="{880919BC-0DBF-4BA6-BE4D-21A6DDD5E5EA}" presName="tx1" presStyleLbl="revTx" presStyleIdx="4" presStyleCnt="5"/>
      <dgm:spPr/>
    </dgm:pt>
    <dgm:pt modelId="{8C8CE260-CCC6-4DEA-8D02-80A322CE71D9}" type="pres">
      <dgm:prSet presAssocID="{880919BC-0DBF-4BA6-BE4D-21A6DDD5E5EA}" presName="vert1" presStyleCnt="0"/>
      <dgm:spPr/>
    </dgm:pt>
  </dgm:ptLst>
  <dgm:cxnLst>
    <dgm:cxn modelId="{94181508-91D0-442D-8568-AD85EEF70F0D}" srcId="{40CBBBE2-C1A4-4890-949B-68FF8451FDA1}" destId="{880919BC-0DBF-4BA6-BE4D-21A6DDD5E5EA}" srcOrd="4" destOrd="0" parTransId="{EB7B9659-9365-42D3-8265-AB7F81BED3DE}" sibTransId="{9D4622FB-C2D7-4807-AA8F-4F83413064D1}"/>
    <dgm:cxn modelId="{97FAB845-0310-4D84-B740-61BE43557145}" type="presOf" srcId="{47F8BD42-4F85-4476-BB9F-CED29062E3BB}" destId="{89C74F8D-7D43-4EA3-A6E8-4496B9EE2848}" srcOrd="0" destOrd="0" presId="urn:microsoft.com/office/officeart/2008/layout/LinedList"/>
    <dgm:cxn modelId="{F25BC368-C8E7-4793-92C7-33A03BA70DF1}" type="presOf" srcId="{B222B6FE-8F7D-403A-AD68-3E5DDF186DD6}" destId="{062DF7D4-1BFE-4BE2-B444-DF8CC14C37B8}" srcOrd="0" destOrd="0" presId="urn:microsoft.com/office/officeart/2008/layout/LinedList"/>
    <dgm:cxn modelId="{7EE1154B-C537-4044-8498-3BFB887ADBDE}" type="presOf" srcId="{9F9A4C02-6DA3-42E6-958E-695A5B73BFB6}" destId="{360A6263-4024-4DB0-AA22-D82C5E3A2A54}" srcOrd="0" destOrd="0" presId="urn:microsoft.com/office/officeart/2008/layout/LinedList"/>
    <dgm:cxn modelId="{1FFA04A3-EB0C-467B-86DF-06EA7AC12CB2}" srcId="{40CBBBE2-C1A4-4890-949B-68FF8451FDA1}" destId="{2B2DC51C-6992-4BBF-B5E9-80FD1051543E}" srcOrd="3" destOrd="0" parTransId="{D74B9D9A-EF35-4E04-AF76-7A0BF0ED77C6}" sibTransId="{67654F81-DC5C-4F27-A28F-CE1A9949F278}"/>
    <dgm:cxn modelId="{5001B0B6-89AE-4517-AB6A-B30B0BB6DD62}" type="presOf" srcId="{2B2DC51C-6992-4BBF-B5E9-80FD1051543E}" destId="{6A1D7712-FC0D-45FC-ABFF-C2C5BEFFB516}" srcOrd="0" destOrd="0" presId="urn:microsoft.com/office/officeart/2008/layout/LinedList"/>
    <dgm:cxn modelId="{85548FC2-A4BD-4A60-BD3F-9D4EEE94013C}" srcId="{40CBBBE2-C1A4-4890-949B-68FF8451FDA1}" destId="{47F8BD42-4F85-4476-BB9F-CED29062E3BB}" srcOrd="1" destOrd="0" parTransId="{4005747A-BA43-4FF1-BF5C-51105EBC924B}" sibTransId="{839B65A8-A52A-4553-9927-6E17F62239FB}"/>
    <dgm:cxn modelId="{BE7D34C6-F500-44AF-BBF5-38DB4B5717B2}" srcId="{40CBBBE2-C1A4-4890-949B-68FF8451FDA1}" destId="{B222B6FE-8F7D-403A-AD68-3E5DDF186DD6}" srcOrd="2" destOrd="0" parTransId="{1E95ACB7-4FF8-4E0D-95C6-C944E9EDA0C2}" sibTransId="{36EB2DC9-68C8-445D-8051-37FE86903B10}"/>
    <dgm:cxn modelId="{376094C7-5036-4E30-9A4E-0B8A506CB10C}" srcId="{40CBBBE2-C1A4-4890-949B-68FF8451FDA1}" destId="{9F9A4C02-6DA3-42E6-958E-695A5B73BFB6}" srcOrd="0" destOrd="0" parTransId="{697BD236-580B-4849-A0C8-A5DB5AE0951C}" sibTransId="{5C05BC99-409A-4EBA-9A05-47490DEEF93A}"/>
    <dgm:cxn modelId="{389F9ED9-ABAA-4DBA-9BD8-7133E9543892}" type="presOf" srcId="{880919BC-0DBF-4BA6-BE4D-21A6DDD5E5EA}" destId="{47B5F4D8-53FC-4538-AA8E-8238DE2BD406}" srcOrd="0" destOrd="0" presId="urn:microsoft.com/office/officeart/2008/layout/LinedList"/>
    <dgm:cxn modelId="{450F0CDF-38D4-4957-AB96-FB36E5831560}" type="presOf" srcId="{40CBBBE2-C1A4-4890-949B-68FF8451FDA1}" destId="{2D5B947C-6A15-4609-BF88-7869475FFE3B}" srcOrd="0" destOrd="0" presId="urn:microsoft.com/office/officeart/2008/layout/LinedList"/>
    <dgm:cxn modelId="{8129C5F1-5133-4BAE-AEA3-184DBECA5D3C}" type="presParOf" srcId="{2D5B947C-6A15-4609-BF88-7869475FFE3B}" destId="{129FDF25-CFE1-4453-A759-9D3BB5385A61}" srcOrd="0" destOrd="0" presId="urn:microsoft.com/office/officeart/2008/layout/LinedList"/>
    <dgm:cxn modelId="{3E874847-71FB-4E18-AA6B-96B3AFFF8A5D}" type="presParOf" srcId="{2D5B947C-6A15-4609-BF88-7869475FFE3B}" destId="{857C05D5-AA63-4A3C-B025-C57770454799}" srcOrd="1" destOrd="0" presId="urn:microsoft.com/office/officeart/2008/layout/LinedList"/>
    <dgm:cxn modelId="{451933C0-0D72-4291-82E6-A0FB89596851}" type="presParOf" srcId="{857C05D5-AA63-4A3C-B025-C57770454799}" destId="{360A6263-4024-4DB0-AA22-D82C5E3A2A54}" srcOrd="0" destOrd="0" presId="urn:microsoft.com/office/officeart/2008/layout/LinedList"/>
    <dgm:cxn modelId="{71A99B07-71BE-4388-837C-BB36E25F55A3}" type="presParOf" srcId="{857C05D5-AA63-4A3C-B025-C57770454799}" destId="{743F3159-E2F0-428B-8B50-AD527526C297}" srcOrd="1" destOrd="0" presId="urn:microsoft.com/office/officeart/2008/layout/LinedList"/>
    <dgm:cxn modelId="{B6FAD937-395B-4534-AF43-46F8A0CADA15}" type="presParOf" srcId="{2D5B947C-6A15-4609-BF88-7869475FFE3B}" destId="{FDC291ED-9D50-42E6-83EC-F26575C396D8}" srcOrd="2" destOrd="0" presId="urn:microsoft.com/office/officeart/2008/layout/LinedList"/>
    <dgm:cxn modelId="{776D43E2-D72E-4F64-9D06-C3248D1E4C58}" type="presParOf" srcId="{2D5B947C-6A15-4609-BF88-7869475FFE3B}" destId="{227A8633-D11D-47F9-8601-07D1F3CB67E7}" srcOrd="3" destOrd="0" presId="urn:microsoft.com/office/officeart/2008/layout/LinedList"/>
    <dgm:cxn modelId="{8B4DC778-F415-46CF-B0D4-B5395D7750C4}" type="presParOf" srcId="{227A8633-D11D-47F9-8601-07D1F3CB67E7}" destId="{89C74F8D-7D43-4EA3-A6E8-4496B9EE2848}" srcOrd="0" destOrd="0" presId="urn:microsoft.com/office/officeart/2008/layout/LinedList"/>
    <dgm:cxn modelId="{BBCACDD8-E5D0-4E52-AF81-4154FA8109F2}" type="presParOf" srcId="{227A8633-D11D-47F9-8601-07D1F3CB67E7}" destId="{89B206A2-50D9-42B5-9ABF-E48D2EAC8849}" srcOrd="1" destOrd="0" presId="urn:microsoft.com/office/officeart/2008/layout/LinedList"/>
    <dgm:cxn modelId="{EAA894B2-6D86-4756-89F0-920FC8DDB0D5}" type="presParOf" srcId="{2D5B947C-6A15-4609-BF88-7869475FFE3B}" destId="{E2204ABA-FE5C-4B72-A3A7-B94A03899BC9}" srcOrd="4" destOrd="0" presId="urn:microsoft.com/office/officeart/2008/layout/LinedList"/>
    <dgm:cxn modelId="{A729BCCC-72E4-4388-BFA0-AE55D04B5F65}" type="presParOf" srcId="{2D5B947C-6A15-4609-BF88-7869475FFE3B}" destId="{F8D2F132-31DF-40A6-A0E6-A6778BB47D5E}" srcOrd="5" destOrd="0" presId="urn:microsoft.com/office/officeart/2008/layout/LinedList"/>
    <dgm:cxn modelId="{7231C56E-8710-4C77-A7A3-BEDB7BC45706}" type="presParOf" srcId="{F8D2F132-31DF-40A6-A0E6-A6778BB47D5E}" destId="{062DF7D4-1BFE-4BE2-B444-DF8CC14C37B8}" srcOrd="0" destOrd="0" presId="urn:microsoft.com/office/officeart/2008/layout/LinedList"/>
    <dgm:cxn modelId="{12EA3E08-5115-4FA9-AAC7-66360EACF426}" type="presParOf" srcId="{F8D2F132-31DF-40A6-A0E6-A6778BB47D5E}" destId="{D1AE5108-101F-487C-9C2A-0CF936444A83}" srcOrd="1" destOrd="0" presId="urn:microsoft.com/office/officeart/2008/layout/LinedList"/>
    <dgm:cxn modelId="{9FC5925F-7FDD-4DD6-91E0-A881448AE42F}" type="presParOf" srcId="{2D5B947C-6A15-4609-BF88-7869475FFE3B}" destId="{17F0A142-837F-4DE1-A469-6C5120A369C8}" srcOrd="6" destOrd="0" presId="urn:microsoft.com/office/officeart/2008/layout/LinedList"/>
    <dgm:cxn modelId="{A6B02C7D-953C-4302-A26C-AC37A32CF1F1}" type="presParOf" srcId="{2D5B947C-6A15-4609-BF88-7869475FFE3B}" destId="{AD7F38AC-82D6-4348-AA81-4A8DAE5F659A}" srcOrd="7" destOrd="0" presId="urn:microsoft.com/office/officeart/2008/layout/LinedList"/>
    <dgm:cxn modelId="{2B93C7F8-8554-4BD1-9F53-539807CDB091}" type="presParOf" srcId="{AD7F38AC-82D6-4348-AA81-4A8DAE5F659A}" destId="{6A1D7712-FC0D-45FC-ABFF-C2C5BEFFB516}" srcOrd="0" destOrd="0" presId="urn:microsoft.com/office/officeart/2008/layout/LinedList"/>
    <dgm:cxn modelId="{64BC4AB1-BA8B-4E94-9877-82D545A9113D}" type="presParOf" srcId="{AD7F38AC-82D6-4348-AA81-4A8DAE5F659A}" destId="{A60C1A92-8099-4AC9-AFA6-B46A400B48DF}" srcOrd="1" destOrd="0" presId="urn:microsoft.com/office/officeart/2008/layout/LinedList"/>
    <dgm:cxn modelId="{9D096713-D11D-403F-BF62-1F80469C1965}" type="presParOf" srcId="{2D5B947C-6A15-4609-BF88-7869475FFE3B}" destId="{F27813C6-F098-424D-AD29-F80B6D3C19C8}" srcOrd="8" destOrd="0" presId="urn:microsoft.com/office/officeart/2008/layout/LinedList"/>
    <dgm:cxn modelId="{BE839A03-69AB-4BDD-B30A-1AA34DDD6631}" type="presParOf" srcId="{2D5B947C-6A15-4609-BF88-7869475FFE3B}" destId="{0BAB9CDA-CBBE-4D70-AC96-790413638830}" srcOrd="9" destOrd="0" presId="urn:microsoft.com/office/officeart/2008/layout/LinedList"/>
    <dgm:cxn modelId="{AB153858-6E4E-41AF-87D2-35246579D509}" type="presParOf" srcId="{0BAB9CDA-CBBE-4D70-AC96-790413638830}" destId="{47B5F4D8-53FC-4538-AA8E-8238DE2BD406}" srcOrd="0" destOrd="0" presId="urn:microsoft.com/office/officeart/2008/layout/LinedList"/>
    <dgm:cxn modelId="{6A573634-3042-46CE-87F8-A0F974676E37}" type="presParOf" srcId="{0BAB9CDA-CBBE-4D70-AC96-790413638830}" destId="{8C8CE260-CCC6-4DEA-8D02-80A322CE71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F139D-9EB6-4AA8-A174-55CFE6B6B8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F983DC0-5A12-4ED3-ADCE-2EAC38BE2B92}">
      <dgm:prSet/>
      <dgm:spPr/>
      <dgm:t>
        <a:bodyPr/>
        <a:lstStyle/>
        <a:p>
          <a:r>
            <a:rPr lang="en-US"/>
            <a:t>Python: Used for the backend development of the application </a:t>
          </a:r>
        </a:p>
      </dgm:t>
    </dgm:pt>
    <dgm:pt modelId="{CE621C6A-63C1-4456-901B-D85C1475A07A}" type="parTrans" cxnId="{E3492267-9A37-4CED-A5CA-DBA764F4DE79}">
      <dgm:prSet/>
      <dgm:spPr/>
      <dgm:t>
        <a:bodyPr/>
        <a:lstStyle/>
        <a:p>
          <a:endParaRPr lang="en-US"/>
        </a:p>
      </dgm:t>
    </dgm:pt>
    <dgm:pt modelId="{E4BFD43A-B9B4-4AA6-8F9E-FC5E04D25420}" type="sibTrans" cxnId="{E3492267-9A37-4CED-A5CA-DBA764F4DE79}">
      <dgm:prSet/>
      <dgm:spPr/>
      <dgm:t>
        <a:bodyPr/>
        <a:lstStyle/>
        <a:p>
          <a:endParaRPr lang="en-US"/>
        </a:p>
      </dgm:t>
    </dgm:pt>
    <dgm:pt modelId="{BE458766-AF87-49C9-935C-0C35DB0C47FF}">
      <dgm:prSet/>
      <dgm:spPr/>
      <dgm:t>
        <a:bodyPr/>
        <a:lstStyle/>
        <a:p>
          <a:r>
            <a:rPr lang="en-US"/>
            <a:t>JavaScript: Used for the frontend development of the application</a:t>
          </a:r>
        </a:p>
      </dgm:t>
    </dgm:pt>
    <dgm:pt modelId="{2AA86310-93B6-4F10-A10C-898E45E96A8D}" type="parTrans" cxnId="{15CE6BCF-E261-4142-8127-7D61F3FA02A5}">
      <dgm:prSet/>
      <dgm:spPr/>
      <dgm:t>
        <a:bodyPr/>
        <a:lstStyle/>
        <a:p>
          <a:endParaRPr lang="en-US"/>
        </a:p>
      </dgm:t>
    </dgm:pt>
    <dgm:pt modelId="{25D55D7E-38A2-4155-BD10-AE10607F22B9}" type="sibTrans" cxnId="{15CE6BCF-E261-4142-8127-7D61F3FA02A5}">
      <dgm:prSet/>
      <dgm:spPr/>
      <dgm:t>
        <a:bodyPr/>
        <a:lstStyle/>
        <a:p>
          <a:endParaRPr lang="en-US"/>
        </a:p>
      </dgm:t>
    </dgm:pt>
    <dgm:pt modelId="{98505178-4491-46B2-B6CC-88B49FA05FFB}">
      <dgm:prSet/>
      <dgm:spPr/>
      <dgm:t>
        <a:bodyPr/>
        <a:lstStyle/>
        <a:p>
          <a:r>
            <a:rPr lang="en-US"/>
            <a:t>AWS S3 and DynamoDB: Highly scalable object storage service and fully managed NoSQL database used to store and manage the leads contact datastore of the application.</a:t>
          </a:r>
        </a:p>
      </dgm:t>
    </dgm:pt>
    <dgm:pt modelId="{68FAE6B0-194D-47FF-BE65-7C52AE422D39}" type="parTrans" cxnId="{97EEA80B-1F09-40B4-8A5E-25E9D655822E}">
      <dgm:prSet/>
      <dgm:spPr/>
      <dgm:t>
        <a:bodyPr/>
        <a:lstStyle/>
        <a:p>
          <a:endParaRPr lang="en-US"/>
        </a:p>
      </dgm:t>
    </dgm:pt>
    <dgm:pt modelId="{8194B745-B2CA-407F-8A3D-3ED7D3528B2B}" type="sibTrans" cxnId="{97EEA80B-1F09-40B4-8A5E-25E9D655822E}">
      <dgm:prSet/>
      <dgm:spPr/>
      <dgm:t>
        <a:bodyPr/>
        <a:lstStyle/>
        <a:p>
          <a:endParaRPr lang="en-US"/>
        </a:p>
      </dgm:t>
    </dgm:pt>
    <dgm:pt modelId="{A2D7F08C-88F5-4D8E-8BBC-EE0E78967D68}">
      <dgm:prSet/>
      <dgm:spPr/>
      <dgm:t>
        <a:bodyPr/>
        <a:lstStyle/>
        <a:p>
          <a:r>
            <a:rPr lang="en-US"/>
            <a:t>Serverless Framework: AWS Chalice used to develop and deploy the backend of the application, supporting Python and integrating with AWS services such as AWS Lambda, API Gateway, and DynamoDB.</a:t>
          </a:r>
        </a:p>
      </dgm:t>
    </dgm:pt>
    <dgm:pt modelId="{A49CE5F9-CE12-4647-8DC0-BA27BF5C5A43}" type="parTrans" cxnId="{7C89AF6A-33F1-4164-AF83-D20E2C364615}">
      <dgm:prSet/>
      <dgm:spPr/>
      <dgm:t>
        <a:bodyPr/>
        <a:lstStyle/>
        <a:p>
          <a:endParaRPr lang="en-US"/>
        </a:p>
      </dgm:t>
    </dgm:pt>
    <dgm:pt modelId="{A01FF13A-1C68-439A-AEA4-772A52B6695B}" type="sibTrans" cxnId="{7C89AF6A-33F1-4164-AF83-D20E2C364615}">
      <dgm:prSet/>
      <dgm:spPr/>
      <dgm:t>
        <a:bodyPr/>
        <a:lstStyle/>
        <a:p>
          <a:endParaRPr lang="en-US"/>
        </a:p>
      </dgm:t>
    </dgm:pt>
    <dgm:pt modelId="{B37246FA-BE98-4429-9EF7-814452D8583B}">
      <dgm:prSet/>
      <dgm:spPr/>
      <dgm:t>
        <a:bodyPr/>
        <a:lstStyle/>
        <a:p>
          <a:r>
            <a:rPr lang="en-US"/>
            <a:t>AI Services: AWS Recognition, AWS Translate and AWS Comprehend used to translate and extract information from images, for extracting contact information from images and text.</a:t>
          </a:r>
        </a:p>
      </dgm:t>
    </dgm:pt>
    <dgm:pt modelId="{81FADB18-85BC-4574-8390-62A806654BB7}" type="parTrans" cxnId="{ABD9C2CE-158F-4931-9910-DBA06A33D03F}">
      <dgm:prSet/>
      <dgm:spPr/>
      <dgm:t>
        <a:bodyPr/>
        <a:lstStyle/>
        <a:p>
          <a:endParaRPr lang="en-US"/>
        </a:p>
      </dgm:t>
    </dgm:pt>
    <dgm:pt modelId="{B52B9F81-0532-48B3-917B-268BE1B793E4}" type="sibTrans" cxnId="{ABD9C2CE-158F-4931-9910-DBA06A33D03F}">
      <dgm:prSet/>
      <dgm:spPr/>
      <dgm:t>
        <a:bodyPr/>
        <a:lstStyle/>
        <a:p>
          <a:endParaRPr lang="en-US"/>
        </a:p>
      </dgm:t>
    </dgm:pt>
    <dgm:pt modelId="{5F740286-4FC5-490D-9022-71ABCFCF902A}" type="pres">
      <dgm:prSet presAssocID="{77BF139D-9EB6-4AA8-A174-55CFE6B6B874}" presName="root" presStyleCnt="0">
        <dgm:presLayoutVars>
          <dgm:dir/>
          <dgm:resizeHandles val="exact"/>
        </dgm:presLayoutVars>
      </dgm:prSet>
      <dgm:spPr/>
    </dgm:pt>
    <dgm:pt modelId="{69EA079C-43A9-4256-8A76-4135F22827BB}" type="pres">
      <dgm:prSet presAssocID="{CF983DC0-5A12-4ED3-ADCE-2EAC38BE2B92}" presName="compNode" presStyleCnt="0"/>
      <dgm:spPr/>
    </dgm:pt>
    <dgm:pt modelId="{5A3ECA50-6107-45D5-8866-D1AE149A057A}" type="pres">
      <dgm:prSet presAssocID="{CF983DC0-5A12-4ED3-ADCE-2EAC38BE2B92}" presName="bgRect" presStyleLbl="bgShp" presStyleIdx="0" presStyleCnt="5"/>
      <dgm:spPr/>
    </dgm:pt>
    <dgm:pt modelId="{3694936F-F785-495F-8497-4E97C61955CA}" type="pres">
      <dgm:prSet presAssocID="{CF983DC0-5A12-4ED3-ADCE-2EAC38BE2B9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B50D57A-7BFA-490D-A84D-CC63FA0E13D9}" type="pres">
      <dgm:prSet presAssocID="{CF983DC0-5A12-4ED3-ADCE-2EAC38BE2B92}" presName="spaceRect" presStyleCnt="0"/>
      <dgm:spPr/>
    </dgm:pt>
    <dgm:pt modelId="{43CD2EDE-96A2-48E5-A2AB-8B2CDBB58D16}" type="pres">
      <dgm:prSet presAssocID="{CF983DC0-5A12-4ED3-ADCE-2EAC38BE2B92}" presName="parTx" presStyleLbl="revTx" presStyleIdx="0" presStyleCnt="5">
        <dgm:presLayoutVars>
          <dgm:chMax val="0"/>
          <dgm:chPref val="0"/>
        </dgm:presLayoutVars>
      </dgm:prSet>
      <dgm:spPr/>
    </dgm:pt>
    <dgm:pt modelId="{881511E7-B54F-470C-8343-10F3FBB4F659}" type="pres">
      <dgm:prSet presAssocID="{E4BFD43A-B9B4-4AA6-8F9E-FC5E04D25420}" presName="sibTrans" presStyleCnt="0"/>
      <dgm:spPr/>
    </dgm:pt>
    <dgm:pt modelId="{36992EE3-363F-4F2E-AAF8-F73BB61ACFF3}" type="pres">
      <dgm:prSet presAssocID="{BE458766-AF87-49C9-935C-0C35DB0C47FF}" presName="compNode" presStyleCnt="0"/>
      <dgm:spPr/>
    </dgm:pt>
    <dgm:pt modelId="{2E538616-F6FF-4478-A285-0A13A477B618}" type="pres">
      <dgm:prSet presAssocID="{BE458766-AF87-49C9-935C-0C35DB0C47FF}" presName="bgRect" presStyleLbl="bgShp" presStyleIdx="1" presStyleCnt="5"/>
      <dgm:spPr/>
    </dgm:pt>
    <dgm:pt modelId="{348656DA-A70D-493E-B421-B030AD89A211}" type="pres">
      <dgm:prSet presAssocID="{BE458766-AF87-49C9-935C-0C35DB0C47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C85ACD1C-6323-41AD-8F9E-6BF2C85EF92D}" type="pres">
      <dgm:prSet presAssocID="{BE458766-AF87-49C9-935C-0C35DB0C47FF}" presName="spaceRect" presStyleCnt="0"/>
      <dgm:spPr/>
    </dgm:pt>
    <dgm:pt modelId="{16A9167E-EA79-4325-AF4A-58228C28C2FA}" type="pres">
      <dgm:prSet presAssocID="{BE458766-AF87-49C9-935C-0C35DB0C47FF}" presName="parTx" presStyleLbl="revTx" presStyleIdx="1" presStyleCnt="5">
        <dgm:presLayoutVars>
          <dgm:chMax val="0"/>
          <dgm:chPref val="0"/>
        </dgm:presLayoutVars>
      </dgm:prSet>
      <dgm:spPr/>
    </dgm:pt>
    <dgm:pt modelId="{26830F57-EC37-4C0F-BA39-5E6F785DF855}" type="pres">
      <dgm:prSet presAssocID="{25D55D7E-38A2-4155-BD10-AE10607F22B9}" presName="sibTrans" presStyleCnt="0"/>
      <dgm:spPr/>
    </dgm:pt>
    <dgm:pt modelId="{9C570111-0FD6-413C-B29C-CBE81A88298D}" type="pres">
      <dgm:prSet presAssocID="{98505178-4491-46B2-B6CC-88B49FA05FFB}" presName="compNode" presStyleCnt="0"/>
      <dgm:spPr/>
    </dgm:pt>
    <dgm:pt modelId="{84B4F757-A8A6-4F3A-BA44-D8745FF25C0C}" type="pres">
      <dgm:prSet presAssocID="{98505178-4491-46B2-B6CC-88B49FA05FFB}" presName="bgRect" presStyleLbl="bgShp" presStyleIdx="2" presStyleCnt="5"/>
      <dgm:spPr/>
    </dgm:pt>
    <dgm:pt modelId="{BCEB9ACF-1F3F-42EB-AC4A-8039123FBEB0}" type="pres">
      <dgm:prSet presAssocID="{98505178-4491-46B2-B6CC-88B49FA05F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D7714BD-AE8C-48E6-B744-44A78FDC6840}" type="pres">
      <dgm:prSet presAssocID="{98505178-4491-46B2-B6CC-88B49FA05FFB}" presName="spaceRect" presStyleCnt="0"/>
      <dgm:spPr/>
    </dgm:pt>
    <dgm:pt modelId="{3356B867-4102-42C1-B877-A34B6794CCD1}" type="pres">
      <dgm:prSet presAssocID="{98505178-4491-46B2-B6CC-88B49FA05FFB}" presName="parTx" presStyleLbl="revTx" presStyleIdx="2" presStyleCnt="5">
        <dgm:presLayoutVars>
          <dgm:chMax val="0"/>
          <dgm:chPref val="0"/>
        </dgm:presLayoutVars>
      </dgm:prSet>
      <dgm:spPr/>
    </dgm:pt>
    <dgm:pt modelId="{EC62FF73-6B82-47FC-BFB1-580F721F3F34}" type="pres">
      <dgm:prSet presAssocID="{8194B745-B2CA-407F-8A3D-3ED7D3528B2B}" presName="sibTrans" presStyleCnt="0"/>
      <dgm:spPr/>
    </dgm:pt>
    <dgm:pt modelId="{4271A616-1060-4C93-B47D-04536F529578}" type="pres">
      <dgm:prSet presAssocID="{A2D7F08C-88F5-4D8E-8BBC-EE0E78967D68}" presName="compNode" presStyleCnt="0"/>
      <dgm:spPr/>
    </dgm:pt>
    <dgm:pt modelId="{C871ED75-53B4-4F98-AEF3-F82092270908}" type="pres">
      <dgm:prSet presAssocID="{A2D7F08C-88F5-4D8E-8BBC-EE0E78967D68}" presName="bgRect" presStyleLbl="bgShp" presStyleIdx="3" presStyleCnt="5"/>
      <dgm:spPr/>
    </dgm:pt>
    <dgm:pt modelId="{BB8AD36F-E61F-4588-B085-51A22DC032EB}" type="pres">
      <dgm:prSet presAssocID="{A2D7F08C-88F5-4D8E-8BBC-EE0E78967D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34069081-A12E-4F22-ADAA-7271123BD8A2}" type="pres">
      <dgm:prSet presAssocID="{A2D7F08C-88F5-4D8E-8BBC-EE0E78967D68}" presName="spaceRect" presStyleCnt="0"/>
      <dgm:spPr/>
    </dgm:pt>
    <dgm:pt modelId="{CB62869D-67F3-4E09-9726-0CF10F85F4FF}" type="pres">
      <dgm:prSet presAssocID="{A2D7F08C-88F5-4D8E-8BBC-EE0E78967D68}" presName="parTx" presStyleLbl="revTx" presStyleIdx="3" presStyleCnt="5">
        <dgm:presLayoutVars>
          <dgm:chMax val="0"/>
          <dgm:chPref val="0"/>
        </dgm:presLayoutVars>
      </dgm:prSet>
      <dgm:spPr/>
    </dgm:pt>
    <dgm:pt modelId="{5F57DEC8-A853-467F-AB60-96FE0C8D6084}" type="pres">
      <dgm:prSet presAssocID="{A01FF13A-1C68-439A-AEA4-772A52B6695B}" presName="sibTrans" presStyleCnt="0"/>
      <dgm:spPr/>
    </dgm:pt>
    <dgm:pt modelId="{DD569AF0-5337-427F-9CC6-CB951D4C9D32}" type="pres">
      <dgm:prSet presAssocID="{B37246FA-BE98-4429-9EF7-814452D8583B}" presName="compNode" presStyleCnt="0"/>
      <dgm:spPr/>
    </dgm:pt>
    <dgm:pt modelId="{5981BC41-492F-46A1-B6C6-3D74AC431027}" type="pres">
      <dgm:prSet presAssocID="{B37246FA-BE98-4429-9EF7-814452D8583B}" presName="bgRect" presStyleLbl="bgShp" presStyleIdx="4" presStyleCnt="5"/>
      <dgm:spPr/>
    </dgm:pt>
    <dgm:pt modelId="{3E7B0E88-31D5-43A3-9867-91F563DFBB33}" type="pres">
      <dgm:prSet presAssocID="{B37246FA-BE98-4429-9EF7-814452D8583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ADD185B9-CCA5-44C2-8395-5851A5F551BF}" type="pres">
      <dgm:prSet presAssocID="{B37246FA-BE98-4429-9EF7-814452D8583B}" presName="spaceRect" presStyleCnt="0"/>
      <dgm:spPr/>
    </dgm:pt>
    <dgm:pt modelId="{0407B9EC-889E-4819-B35D-36BF13A99FE8}" type="pres">
      <dgm:prSet presAssocID="{B37246FA-BE98-4429-9EF7-814452D8583B}" presName="parTx" presStyleLbl="revTx" presStyleIdx="4" presStyleCnt="5">
        <dgm:presLayoutVars>
          <dgm:chMax val="0"/>
          <dgm:chPref val="0"/>
        </dgm:presLayoutVars>
      </dgm:prSet>
      <dgm:spPr/>
    </dgm:pt>
  </dgm:ptLst>
  <dgm:cxnLst>
    <dgm:cxn modelId="{EB748B01-2EEF-4F84-BE36-56730A136340}" type="presOf" srcId="{A2D7F08C-88F5-4D8E-8BBC-EE0E78967D68}" destId="{CB62869D-67F3-4E09-9726-0CF10F85F4FF}" srcOrd="0" destOrd="0" presId="urn:microsoft.com/office/officeart/2018/2/layout/IconVerticalSolidList"/>
    <dgm:cxn modelId="{97EEA80B-1F09-40B4-8A5E-25E9D655822E}" srcId="{77BF139D-9EB6-4AA8-A174-55CFE6B6B874}" destId="{98505178-4491-46B2-B6CC-88B49FA05FFB}" srcOrd="2" destOrd="0" parTransId="{68FAE6B0-194D-47FF-BE65-7C52AE422D39}" sibTransId="{8194B745-B2CA-407F-8A3D-3ED7D3528B2B}"/>
    <dgm:cxn modelId="{8AAC912B-3143-4007-84DA-D13A5E3E4F41}" type="presOf" srcId="{B37246FA-BE98-4429-9EF7-814452D8583B}" destId="{0407B9EC-889E-4819-B35D-36BF13A99FE8}" srcOrd="0" destOrd="0" presId="urn:microsoft.com/office/officeart/2018/2/layout/IconVerticalSolidList"/>
    <dgm:cxn modelId="{16D38542-02D2-4B26-92B4-F3E6C6703810}" type="presOf" srcId="{98505178-4491-46B2-B6CC-88B49FA05FFB}" destId="{3356B867-4102-42C1-B877-A34B6794CCD1}" srcOrd="0" destOrd="0" presId="urn:microsoft.com/office/officeart/2018/2/layout/IconVerticalSolidList"/>
    <dgm:cxn modelId="{E3492267-9A37-4CED-A5CA-DBA764F4DE79}" srcId="{77BF139D-9EB6-4AA8-A174-55CFE6B6B874}" destId="{CF983DC0-5A12-4ED3-ADCE-2EAC38BE2B92}" srcOrd="0" destOrd="0" parTransId="{CE621C6A-63C1-4456-901B-D85C1475A07A}" sibTransId="{E4BFD43A-B9B4-4AA6-8F9E-FC5E04D25420}"/>
    <dgm:cxn modelId="{7C89AF6A-33F1-4164-AF83-D20E2C364615}" srcId="{77BF139D-9EB6-4AA8-A174-55CFE6B6B874}" destId="{A2D7F08C-88F5-4D8E-8BBC-EE0E78967D68}" srcOrd="3" destOrd="0" parTransId="{A49CE5F9-CE12-4647-8DC0-BA27BF5C5A43}" sibTransId="{A01FF13A-1C68-439A-AEA4-772A52B6695B}"/>
    <dgm:cxn modelId="{99D4A5C9-F536-455E-973E-B809C660385F}" type="presOf" srcId="{CF983DC0-5A12-4ED3-ADCE-2EAC38BE2B92}" destId="{43CD2EDE-96A2-48E5-A2AB-8B2CDBB58D16}" srcOrd="0" destOrd="0" presId="urn:microsoft.com/office/officeart/2018/2/layout/IconVerticalSolidList"/>
    <dgm:cxn modelId="{ABD9C2CE-158F-4931-9910-DBA06A33D03F}" srcId="{77BF139D-9EB6-4AA8-A174-55CFE6B6B874}" destId="{B37246FA-BE98-4429-9EF7-814452D8583B}" srcOrd="4" destOrd="0" parTransId="{81FADB18-85BC-4574-8390-62A806654BB7}" sibTransId="{B52B9F81-0532-48B3-917B-268BE1B793E4}"/>
    <dgm:cxn modelId="{15CE6BCF-E261-4142-8127-7D61F3FA02A5}" srcId="{77BF139D-9EB6-4AA8-A174-55CFE6B6B874}" destId="{BE458766-AF87-49C9-935C-0C35DB0C47FF}" srcOrd="1" destOrd="0" parTransId="{2AA86310-93B6-4F10-A10C-898E45E96A8D}" sibTransId="{25D55D7E-38A2-4155-BD10-AE10607F22B9}"/>
    <dgm:cxn modelId="{52365FDF-79CE-45B1-B284-C8214F203C90}" type="presOf" srcId="{77BF139D-9EB6-4AA8-A174-55CFE6B6B874}" destId="{5F740286-4FC5-490D-9022-71ABCFCF902A}" srcOrd="0" destOrd="0" presId="urn:microsoft.com/office/officeart/2018/2/layout/IconVerticalSolidList"/>
    <dgm:cxn modelId="{5D016BF9-3123-45DB-A3C5-B1EE11F03771}" type="presOf" srcId="{BE458766-AF87-49C9-935C-0C35DB0C47FF}" destId="{16A9167E-EA79-4325-AF4A-58228C28C2FA}" srcOrd="0" destOrd="0" presId="urn:microsoft.com/office/officeart/2018/2/layout/IconVerticalSolidList"/>
    <dgm:cxn modelId="{B9B9C2C6-6492-46CC-8BC3-A465B1B950D5}" type="presParOf" srcId="{5F740286-4FC5-490D-9022-71ABCFCF902A}" destId="{69EA079C-43A9-4256-8A76-4135F22827BB}" srcOrd="0" destOrd="0" presId="urn:microsoft.com/office/officeart/2018/2/layout/IconVerticalSolidList"/>
    <dgm:cxn modelId="{0A6E9736-B537-43B9-8D6B-1FB43084C2FF}" type="presParOf" srcId="{69EA079C-43A9-4256-8A76-4135F22827BB}" destId="{5A3ECA50-6107-45D5-8866-D1AE149A057A}" srcOrd="0" destOrd="0" presId="urn:microsoft.com/office/officeart/2018/2/layout/IconVerticalSolidList"/>
    <dgm:cxn modelId="{315A47CE-B1B3-48BE-A338-659AAED506A1}" type="presParOf" srcId="{69EA079C-43A9-4256-8A76-4135F22827BB}" destId="{3694936F-F785-495F-8497-4E97C61955CA}" srcOrd="1" destOrd="0" presId="urn:microsoft.com/office/officeart/2018/2/layout/IconVerticalSolidList"/>
    <dgm:cxn modelId="{4FB142B9-809F-4ABF-8E80-029FA5E2760A}" type="presParOf" srcId="{69EA079C-43A9-4256-8A76-4135F22827BB}" destId="{5B50D57A-7BFA-490D-A84D-CC63FA0E13D9}" srcOrd="2" destOrd="0" presId="urn:microsoft.com/office/officeart/2018/2/layout/IconVerticalSolidList"/>
    <dgm:cxn modelId="{59D8B849-531C-4AA1-AB1A-49110E49B923}" type="presParOf" srcId="{69EA079C-43A9-4256-8A76-4135F22827BB}" destId="{43CD2EDE-96A2-48E5-A2AB-8B2CDBB58D16}" srcOrd="3" destOrd="0" presId="urn:microsoft.com/office/officeart/2018/2/layout/IconVerticalSolidList"/>
    <dgm:cxn modelId="{5695FCAC-9300-49ED-B182-C5D1861A4604}" type="presParOf" srcId="{5F740286-4FC5-490D-9022-71ABCFCF902A}" destId="{881511E7-B54F-470C-8343-10F3FBB4F659}" srcOrd="1" destOrd="0" presId="urn:microsoft.com/office/officeart/2018/2/layout/IconVerticalSolidList"/>
    <dgm:cxn modelId="{100BCC46-0A5F-4450-91E1-FFA2933F827F}" type="presParOf" srcId="{5F740286-4FC5-490D-9022-71ABCFCF902A}" destId="{36992EE3-363F-4F2E-AAF8-F73BB61ACFF3}" srcOrd="2" destOrd="0" presId="urn:microsoft.com/office/officeart/2018/2/layout/IconVerticalSolidList"/>
    <dgm:cxn modelId="{1C970133-E836-4D2E-9E16-D2A465A31689}" type="presParOf" srcId="{36992EE3-363F-4F2E-AAF8-F73BB61ACFF3}" destId="{2E538616-F6FF-4478-A285-0A13A477B618}" srcOrd="0" destOrd="0" presId="urn:microsoft.com/office/officeart/2018/2/layout/IconVerticalSolidList"/>
    <dgm:cxn modelId="{F14C61EB-EC83-4324-8ADF-DC17059C65FB}" type="presParOf" srcId="{36992EE3-363F-4F2E-AAF8-F73BB61ACFF3}" destId="{348656DA-A70D-493E-B421-B030AD89A211}" srcOrd="1" destOrd="0" presId="urn:microsoft.com/office/officeart/2018/2/layout/IconVerticalSolidList"/>
    <dgm:cxn modelId="{6808192B-C226-4903-9E79-2C693FB1A5FC}" type="presParOf" srcId="{36992EE3-363F-4F2E-AAF8-F73BB61ACFF3}" destId="{C85ACD1C-6323-41AD-8F9E-6BF2C85EF92D}" srcOrd="2" destOrd="0" presId="urn:microsoft.com/office/officeart/2018/2/layout/IconVerticalSolidList"/>
    <dgm:cxn modelId="{60258421-B2AD-41CB-80F6-5AB5CB5330A4}" type="presParOf" srcId="{36992EE3-363F-4F2E-AAF8-F73BB61ACFF3}" destId="{16A9167E-EA79-4325-AF4A-58228C28C2FA}" srcOrd="3" destOrd="0" presId="urn:microsoft.com/office/officeart/2018/2/layout/IconVerticalSolidList"/>
    <dgm:cxn modelId="{814046C5-2732-4A09-B95B-B451112A2A3C}" type="presParOf" srcId="{5F740286-4FC5-490D-9022-71ABCFCF902A}" destId="{26830F57-EC37-4C0F-BA39-5E6F785DF855}" srcOrd="3" destOrd="0" presId="urn:microsoft.com/office/officeart/2018/2/layout/IconVerticalSolidList"/>
    <dgm:cxn modelId="{5AA0B985-EA50-4CA0-A3C7-2BC9F2A2B6C1}" type="presParOf" srcId="{5F740286-4FC5-490D-9022-71ABCFCF902A}" destId="{9C570111-0FD6-413C-B29C-CBE81A88298D}" srcOrd="4" destOrd="0" presId="urn:microsoft.com/office/officeart/2018/2/layout/IconVerticalSolidList"/>
    <dgm:cxn modelId="{97143F48-7D98-4175-A688-4F5F621B72FB}" type="presParOf" srcId="{9C570111-0FD6-413C-B29C-CBE81A88298D}" destId="{84B4F757-A8A6-4F3A-BA44-D8745FF25C0C}" srcOrd="0" destOrd="0" presId="urn:microsoft.com/office/officeart/2018/2/layout/IconVerticalSolidList"/>
    <dgm:cxn modelId="{BB2E2449-9705-4383-ACDC-BED06A1F09D6}" type="presParOf" srcId="{9C570111-0FD6-413C-B29C-CBE81A88298D}" destId="{BCEB9ACF-1F3F-42EB-AC4A-8039123FBEB0}" srcOrd="1" destOrd="0" presId="urn:microsoft.com/office/officeart/2018/2/layout/IconVerticalSolidList"/>
    <dgm:cxn modelId="{B3346B7E-AAB6-4FD6-8114-FC0DE96BCEBD}" type="presParOf" srcId="{9C570111-0FD6-413C-B29C-CBE81A88298D}" destId="{8D7714BD-AE8C-48E6-B744-44A78FDC6840}" srcOrd="2" destOrd="0" presId="urn:microsoft.com/office/officeart/2018/2/layout/IconVerticalSolidList"/>
    <dgm:cxn modelId="{9B888D11-584A-4B92-8433-AF40F77500F8}" type="presParOf" srcId="{9C570111-0FD6-413C-B29C-CBE81A88298D}" destId="{3356B867-4102-42C1-B877-A34B6794CCD1}" srcOrd="3" destOrd="0" presId="urn:microsoft.com/office/officeart/2018/2/layout/IconVerticalSolidList"/>
    <dgm:cxn modelId="{C2B6D27A-8C41-4B8C-BDAB-B9A2DD39A5C7}" type="presParOf" srcId="{5F740286-4FC5-490D-9022-71ABCFCF902A}" destId="{EC62FF73-6B82-47FC-BFB1-580F721F3F34}" srcOrd="5" destOrd="0" presId="urn:microsoft.com/office/officeart/2018/2/layout/IconVerticalSolidList"/>
    <dgm:cxn modelId="{08885A96-BBA2-4091-91BF-FF36E4E3E30F}" type="presParOf" srcId="{5F740286-4FC5-490D-9022-71ABCFCF902A}" destId="{4271A616-1060-4C93-B47D-04536F529578}" srcOrd="6" destOrd="0" presId="urn:microsoft.com/office/officeart/2018/2/layout/IconVerticalSolidList"/>
    <dgm:cxn modelId="{FA0B3D00-8B5D-461A-BC41-B29386566B76}" type="presParOf" srcId="{4271A616-1060-4C93-B47D-04536F529578}" destId="{C871ED75-53B4-4F98-AEF3-F82092270908}" srcOrd="0" destOrd="0" presId="urn:microsoft.com/office/officeart/2018/2/layout/IconVerticalSolidList"/>
    <dgm:cxn modelId="{F532F382-C75D-43DA-A2E9-467E825BAEF4}" type="presParOf" srcId="{4271A616-1060-4C93-B47D-04536F529578}" destId="{BB8AD36F-E61F-4588-B085-51A22DC032EB}" srcOrd="1" destOrd="0" presId="urn:microsoft.com/office/officeart/2018/2/layout/IconVerticalSolidList"/>
    <dgm:cxn modelId="{D7FC43B2-2E34-41C1-A6DA-E374CD69F383}" type="presParOf" srcId="{4271A616-1060-4C93-B47D-04536F529578}" destId="{34069081-A12E-4F22-ADAA-7271123BD8A2}" srcOrd="2" destOrd="0" presId="urn:microsoft.com/office/officeart/2018/2/layout/IconVerticalSolidList"/>
    <dgm:cxn modelId="{83799DFA-7593-4193-9296-5EAD5EDB4D60}" type="presParOf" srcId="{4271A616-1060-4C93-B47D-04536F529578}" destId="{CB62869D-67F3-4E09-9726-0CF10F85F4FF}" srcOrd="3" destOrd="0" presId="urn:microsoft.com/office/officeart/2018/2/layout/IconVerticalSolidList"/>
    <dgm:cxn modelId="{BD3B1F00-DD96-4E85-B33D-A352CFBC44F9}" type="presParOf" srcId="{5F740286-4FC5-490D-9022-71ABCFCF902A}" destId="{5F57DEC8-A853-467F-AB60-96FE0C8D6084}" srcOrd="7" destOrd="0" presId="urn:microsoft.com/office/officeart/2018/2/layout/IconVerticalSolidList"/>
    <dgm:cxn modelId="{1E443F5D-CA7B-45D7-BAFB-4C1782483905}" type="presParOf" srcId="{5F740286-4FC5-490D-9022-71ABCFCF902A}" destId="{DD569AF0-5337-427F-9CC6-CB951D4C9D32}" srcOrd="8" destOrd="0" presId="urn:microsoft.com/office/officeart/2018/2/layout/IconVerticalSolidList"/>
    <dgm:cxn modelId="{A278EFBB-8030-458B-AD99-22EF1AB63971}" type="presParOf" srcId="{DD569AF0-5337-427F-9CC6-CB951D4C9D32}" destId="{5981BC41-492F-46A1-B6C6-3D74AC431027}" srcOrd="0" destOrd="0" presId="urn:microsoft.com/office/officeart/2018/2/layout/IconVerticalSolidList"/>
    <dgm:cxn modelId="{2C276EA5-B116-49A1-80F0-303F093D8A89}" type="presParOf" srcId="{DD569AF0-5337-427F-9CC6-CB951D4C9D32}" destId="{3E7B0E88-31D5-43A3-9867-91F563DFBB33}" srcOrd="1" destOrd="0" presId="urn:microsoft.com/office/officeart/2018/2/layout/IconVerticalSolidList"/>
    <dgm:cxn modelId="{01381356-78DF-487E-9897-5B1DA36BAF48}" type="presParOf" srcId="{DD569AF0-5337-427F-9CC6-CB951D4C9D32}" destId="{ADD185B9-CCA5-44C2-8395-5851A5F551BF}" srcOrd="2" destOrd="0" presId="urn:microsoft.com/office/officeart/2018/2/layout/IconVerticalSolidList"/>
    <dgm:cxn modelId="{A9244DFA-B303-4D82-A6A2-31DC5C820E19}" type="presParOf" srcId="{DD569AF0-5337-427F-9CC6-CB951D4C9D32}" destId="{0407B9EC-889E-4819-B35D-36BF13A99F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C2863B-0AB1-4A4B-B257-95FB92D33C6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4437C8D-DAEA-43D1-87BD-11DB1CFFC3A4}">
      <dgm:prSet/>
      <dgm:spPr/>
      <dgm:t>
        <a:bodyPr/>
        <a:lstStyle/>
        <a:p>
          <a:r>
            <a:rPr lang="en-US"/>
            <a:t>User Registration and Authentication: The application should allow users to create accounts and log in</a:t>
          </a:r>
        </a:p>
      </dgm:t>
    </dgm:pt>
    <dgm:pt modelId="{91E376B0-2E58-4F95-B581-87C92E75C99E}" type="parTrans" cxnId="{FBC37C84-8F86-4CC7-8A3D-9D7D57C415A7}">
      <dgm:prSet/>
      <dgm:spPr/>
      <dgm:t>
        <a:bodyPr/>
        <a:lstStyle/>
        <a:p>
          <a:endParaRPr lang="en-US"/>
        </a:p>
      </dgm:t>
    </dgm:pt>
    <dgm:pt modelId="{8248DCEB-019C-4065-8510-0464343721C0}" type="sibTrans" cxnId="{FBC37C84-8F86-4CC7-8A3D-9D7D57C415A7}">
      <dgm:prSet/>
      <dgm:spPr/>
      <dgm:t>
        <a:bodyPr/>
        <a:lstStyle/>
        <a:p>
          <a:endParaRPr lang="en-US"/>
        </a:p>
      </dgm:t>
    </dgm:pt>
    <dgm:pt modelId="{3883A5F0-37FB-4FB5-A4B6-A083A80FF9DB}">
      <dgm:prSet/>
      <dgm:spPr/>
      <dgm:t>
        <a:bodyPr/>
        <a:lstStyle/>
        <a:p>
          <a:r>
            <a:rPr lang="en-US"/>
            <a:t>Lead Data Management: The application should allow users to create, read, update, and delete lead data.</a:t>
          </a:r>
        </a:p>
      </dgm:t>
    </dgm:pt>
    <dgm:pt modelId="{A4F6906C-7EB5-4AF1-B060-8B1640D2BE94}" type="parTrans" cxnId="{43FEEC67-2FB1-4EA3-93FE-57826F504FC5}">
      <dgm:prSet/>
      <dgm:spPr/>
      <dgm:t>
        <a:bodyPr/>
        <a:lstStyle/>
        <a:p>
          <a:endParaRPr lang="en-US"/>
        </a:p>
      </dgm:t>
    </dgm:pt>
    <dgm:pt modelId="{2CD15C87-E7A9-4B7B-9B9F-C651745EFEC9}" type="sibTrans" cxnId="{43FEEC67-2FB1-4EA3-93FE-57826F504FC5}">
      <dgm:prSet/>
      <dgm:spPr/>
      <dgm:t>
        <a:bodyPr/>
        <a:lstStyle/>
        <a:p>
          <a:endParaRPr lang="en-US"/>
        </a:p>
      </dgm:t>
    </dgm:pt>
    <dgm:pt modelId="{543060FA-4F81-4AD9-93A2-8A4011A2BA4E}">
      <dgm:prSet/>
      <dgm:spPr/>
      <dgm:t>
        <a:bodyPr/>
        <a:lstStyle/>
        <a:p>
          <a:r>
            <a:rPr lang="en-US"/>
            <a:t>Contact Information Extraction: The application should be able to extract contact information such as name, email, phone number, address, etc., from images and text</a:t>
          </a:r>
        </a:p>
      </dgm:t>
    </dgm:pt>
    <dgm:pt modelId="{DF9621CD-0B86-49E8-A0D1-741FEEFC3C56}" type="parTrans" cxnId="{DB7E22CC-B0EC-4631-B582-E845D0F929ED}">
      <dgm:prSet/>
      <dgm:spPr/>
      <dgm:t>
        <a:bodyPr/>
        <a:lstStyle/>
        <a:p>
          <a:endParaRPr lang="en-US"/>
        </a:p>
      </dgm:t>
    </dgm:pt>
    <dgm:pt modelId="{D2244D99-45ED-4F0B-BC4A-A35B55520F5D}" type="sibTrans" cxnId="{DB7E22CC-B0EC-4631-B582-E845D0F929ED}">
      <dgm:prSet/>
      <dgm:spPr/>
      <dgm:t>
        <a:bodyPr/>
        <a:lstStyle/>
        <a:p>
          <a:endParaRPr lang="en-US"/>
        </a:p>
      </dgm:t>
    </dgm:pt>
    <dgm:pt modelId="{53505D85-9E70-4055-84E5-20A97F28CA93}">
      <dgm:prSet/>
      <dgm:spPr/>
      <dgm:t>
        <a:bodyPr/>
        <a:lstStyle/>
        <a:p>
          <a:r>
            <a:rPr lang="en-US"/>
            <a:t>Data Storage: The application should store the lead data securely in AWS S3 and DynamoDB.</a:t>
          </a:r>
        </a:p>
      </dgm:t>
    </dgm:pt>
    <dgm:pt modelId="{1144722A-38C4-4E22-9AD2-C4E7A11865B1}" type="parTrans" cxnId="{DFF86F8A-B3F8-4CC5-A3EC-6AF1D125D11B}">
      <dgm:prSet/>
      <dgm:spPr/>
      <dgm:t>
        <a:bodyPr/>
        <a:lstStyle/>
        <a:p>
          <a:endParaRPr lang="en-US"/>
        </a:p>
      </dgm:t>
    </dgm:pt>
    <dgm:pt modelId="{4B61E79F-E942-4A49-A9AE-F90532BCD37D}" type="sibTrans" cxnId="{DFF86F8A-B3F8-4CC5-A3EC-6AF1D125D11B}">
      <dgm:prSet/>
      <dgm:spPr/>
      <dgm:t>
        <a:bodyPr/>
        <a:lstStyle/>
        <a:p>
          <a:endParaRPr lang="en-US"/>
        </a:p>
      </dgm:t>
    </dgm:pt>
    <dgm:pt modelId="{C14F42E3-6237-4998-9F06-F0915C0AEE9A}">
      <dgm:prSet/>
      <dgm:spPr/>
      <dgm:t>
        <a:bodyPr/>
        <a:lstStyle/>
        <a:p>
          <a:r>
            <a:rPr lang="en-US"/>
            <a:t>API Access: The application should provide a RESTful API to allow other applications to access the lead data and functionalities of the application.</a:t>
          </a:r>
        </a:p>
      </dgm:t>
    </dgm:pt>
    <dgm:pt modelId="{7A43033D-BEE2-41B9-B042-7B8821A656FA}" type="parTrans" cxnId="{9863D813-9124-478F-A577-87598A6E2E83}">
      <dgm:prSet/>
      <dgm:spPr/>
      <dgm:t>
        <a:bodyPr/>
        <a:lstStyle/>
        <a:p>
          <a:endParaRPr lang="en-US"/>
        </a:p>
      </dgm:t>
    </dgm:pt>
    <dgm:pt modelId="{5B70256B-5A0E-407C-895E-B6E918FFAD5B}" type="sibTrans" cxnId="{9863D813-9124-478F-A577-87598A6E2E83}">
      <dgm:prSet/>
      <dgm:spPr/>
      <dgm:t>
        <a:bodyPr/>
        <a:lstStyle/>
        <a:p>
          <a:endParaRPr lang="en-US"/>
        </a:p>
      </dgm:t>
    </dgm:pt>
    <dgm:pt modelId="{DEEA847B-4A1A-457E-BD3E-345A7FCC1680}">
      <dgm:prSet phldr="0"/>
      <dgm:spPr/>
      <dgm:t>
        <a:bodyPr/>
        <a:lstStyle/>
        <a:p>
          <a:pPr rtl="0"/>
          <a:r>
            <a:rPr lang="en-US" b="0">
              <a:solidFill>
                <a:srgbClr val="000000"/>
              </a:solidFill>
              <a:latin typeface="Calibri"/>
              <a:cs typeface="Calibri"/>
            </a:rPr>
            <a:t>Translating the Information</a:t>
          </a:r>
          <a:r>
            <a:rPr lang="en-US">
              <a:solidFill>
                <a:srgbClr val="000000"/>
              </a:solidFill>
              <a:latin typeface="Calibri"/>
              <a:cs typeface="Calibri"/>
            </a:rPr>
            <a:t>: The application should be translating the information on card if it is not in English language. The translated text should be displayed, and the user should be allowed to edit the information.</a:t>
          </a:r>
        </a:p>
      </dgm:t>
    </dgm:pt>
    <dgm:pt modelId="{481B820B-708D-4FF9-8237-ECC9170D5211}" type="parTrans" cxnId="{199BDB4A-7337-4F29-8C43-CA97C1A41BA6}">
      <dgm:prSet/>
      <dgm:spPr/>
    </dgm:pt>
    <dgm:pt modelId="{DC60A934-1693-40F3-9AAE-2DCF7E1C13CC}" type="sibTrans" cxnId="{199BDB4A-7337-4F29-8C43-CA97C1A41BA6}">
      <dgm:prSet/>
      <dgm:spPr/>
    </dgm:pt>
    <dgm:pt modelId="{1699E1FC-BCB1-44C7-A614-2445AD716911}" type="pres">
      <dgm:prSet presAssocID="{4AC2863B-0AB1-4A4B-B257-95FB92D33C63}" presName="vert0" presStyleCnt="0">
        <dgm:presLayoutVars>
          <dgm:dir/>
          <dgm:animOne val="branch"/>
          <dgm:animLvl val="lvl"/>
        </dgm:presLayoutVars>
      </dgm:prSet>
      <dgm:spPr/>
    </dgm:pt>
    <dgm:pt modelId="{6561DF10-33B4-4511-ACA6-00AF6CD55AB4}" type="pres">
      <dgm:prSet presAssocID="{34437C8D-DAEA-43D1-87BD-11DB1CFFC3A4}" presName="thickLine" presStyleLbl="alignNode1" presStyleIdx="0" presStyleCnt="6"/>
      <dgm:spPr/>
    </dgm:pt>
    <dgm:pt modelId="{4C68D061-B92D-4C04-A981-933DA3AC8BF4}" type="pres">
      <dgm:prSet presAssocID="{34437C8D-DAEA-43D1-87BD-11DB1CFFC3A4}" presName="horz1" presStyleCnt="0"/>
      <dgm:spPr/>
    </dgm:pt>
    <dgm:pt modelId="{143E077A-10C3-4C93-AC61-9AFF6D6C79C8}" type="pres">
      <dgm:prSet presAssocID="{34437C8D-DAEA-43D1-87BD-11DB1CFFC3A4}" presName="tx1" presStyleLbl="revTx" presStyleIdx="0" presStyleCnt="6"/>
      <dgm:spPr/>
    </dgm:pt>
    <dgm:pt modelId="{7EA6FBE7-3F52-490F-9411-92BC50C7A3F2}" type="pres">
      <dgm:prSet presAssocID="{34437C8D-DAEA-43D1-87BD-11DB1CFFC3A4}" presName="vert1" presStyleCnt="0"/>
      <dgm:spPr/>
    </dgm:pt>
    <dgm:pt modelId="{56BE7E09-AF3A-452C-8822-48FF465B2686}" type="pres">
      <dgm:prSet presAssocID="{3883A5F0-37FB-4FB5-A4B6-A083A80FF9DB}" presName="thickLine" presStyleLbl="alignNode1" presStyleIdx="1" presStyleCnt="6"/>
      <dgm:spPr/>
    </dgm:pt>
    <dgm:pt modelId="{1FEAE22A-8EB1-44F8-A7FE-FFAC8E66643D}" type="pres">
      <dgm:prSet presAssocID="{3883A5F0-37FB-4FB5-A4B6-A083A80FF9DB}" presName="horz1" presStyleCnt="0"/>
      <dgm:spPr/>
    </dgm:pt>
    <dgm:pt modelId="{D8AD4A5F-8274-4190-8820-E0A5AA47066D}" type="pres">
      <dgm:prSet presAssocID="{3883A5F0-37FB-4FB5-A4B6-A083A80FF9DB}" presName="tx1" presStyleLbl="revTx" presStyleIdx="1" presStyleCnt="6"/>
      <dgm:spPr/>
    </dgm:pt>
    <dgm:pt modelId="{BBD30AEB-121F-4FFE-9810-246A3F3829DE}" type="pres">
      <dgm:prSet presAssocID="{3883A5F0-37FB-4FB5-A4B6-A083A80FF9DB}" presName="vert1" presStyleCnt="0"/>
      <dgm:spPr/>
    </dgm:pt>
    <dgm:pt modelId="{9D452410-D192-4D87-8375-D90A69B04D50}" type="pres">
      <dgm:prSet presAssocID="{543060FA-4F81-4AD9-93A2-8A4011A2BA4E}" presName="thickLine" presStyleLbl="alignNode1" presStyleIdx="2" presStyleCnt="6"/>
      <dgm:spPr/>
    </dgm:pt>
    <dgm:pt modelId="{93E79689-624A-453A-982B-EF381961F86C}" type="pres">
      <dgm:prSet presAssocID="{543060FA-4F81-4AD9-93A2-8A4011A2BA4E}" presName="horz1" presStyleCnt="0"/>
      <dgm:spPr/>
    </dgm:pt>
    <dgm:pt modelId="{FFF88E58-D375-4EC0-BD0D-C711F51971B5}" type="pres">
      <dgm:prSet presAssocID="{543060FA-4F81-4AD9-93A2-8A4011A2BA4E}" presName="tx1" presStyleLbl="revTx" presStyleIdx="2" presStyleCnt="6"/>
      <dgm:spPr/>
    </dgm:pt>
    <dgm:pt modelId="{EF791ACD-4536-4F25-9E64-52008D476538}" type="pres">
      <dgm:prSet presAssocID="{543060FA-4F81-4AD9-93A2-8A4011A2BA4E}" presName="vert1" presStyleCnt="0"/>
      <dgm:spPr/>
    </dgm:pt>
    <dgm:pt modelId="{03F7CBC8-AC71-4C57-BD97-14022C76FE35}" type="pres">
      <dgm:prSet presAssocID="{53505D85-9E70-4055-84E5-20A97F28CA93}" presName="thickLine" presStyleLbl="alignNode1" presStyleIdx="3" presStyleCnt="6"/>
      <dgm:spPr/>
    </dgm:pt>
    <dgm:pt modelId="{751D4D76-A81A-4380-8B8B-E5B8D234F66D}" type="pres">
      <dgm:prSet presAssocID="{53505D85-9E70-4055-84E5-20A97F28CA93}" presName="horz1" presStyleCnt="0"/>
      <dgm:spPr/>
    </dgm:pt>
    <dgm:pt modelId="{4A698522-2520-40FD-A361-89E517152B8C}" type="pres">
      <dgm:prSet presAssocID="{53505D85-9E70-4055-84E5-20A97F28CA93}" presName="tx1" presStyleLbl="revTx" presStyleIdx="3" presStyleCnt="6"/>
      <dgm:spPr/>
    </dgm:pt>
    <dgm:pt modelId="{3F1C7AF0-800F-4CD1-A2CF-BFC0DEDB23C9}" type="pres">
      <dgm:prSet presAssocID="{53505D85-9E70-4055-84E5-20A97F28CA93}" presName="vert1" presStyleCnt="0"/>
      <dgm:spPr/>
    </dgm:pt>
    <dgm:pt modelId="{55825A64-F515-4FCC-8C67-D70D291B0E73}" type="pres">
      <dgm:prSet presAssocID="{DEEA847B-4A1A-457E-BD3E-345A7FCC1680}" presName="thickLine" presStyleLbl="alignNode1" presStyleIdx="4" presStyleCnt="6"/>
      <dgm:spPr/>
    </dgm:pt>
    <dgm:pt modelId="{EB23B46C-1C6F-40BA-B813-087892DC7DDA}" type="pres">
      <dgm:prSet presAssocID="{DEEA847B-4A1A-457E-BD3E-345A7FCC1680}" presName="horz1" presStyleCnt="0"/>
      <dgm:spPr/>
    </dgm:pt>
    <dgm:pt modelId="{FC0085D8-7930-4A44-816B-5F038C22E422}" type="pres">
      <dgm:prSet presAssocID="{DEEA847B-4A1A-457E-BD3E-345A7FCC1680}" presName="tx1" presStyleLbl="revTx" presStyleIdx="4" presStyleCnt="6"/>
      <dgm:spPr/>
    </dgm:pt>
    <dgm:pt modelId="{FCC6221F-63A8-439C-99C4-576A476815F2}" type="pres">
      <dgm:prSet presAssocID="{DEEA847B-4A1A-457E-BD3E-345A7FCC1680}" presName="vert1" presStyleCnt="0"/>
      <dgm:spPr/>
    </dgm:pt>
    <dgm:pt modelId="{22307F42-1233-4149-A946-93D0942DB5D9}" type="pres">
      <dgm:prSet presAssocID="{C14F42E3-6237-4998-9F06-F0915C0AEE9A}" presName="thickLine" presStyleLbl="alignNode1" presStyleIdx="5" presStyleCnt="6"/>
      <dgm:spPr/>
    </dgm:pt>
    <dgm:pt modelId="{9220BDEF-B2FD-4581-8B2E-C91D11A93B81}" type="pres">
      <dgm:prSet presAssocID="{C14F42E3-6237-4998-9F06-F0915C0AEE9A}" presName="horz1" presStyleCnt="0"/>
      <dgm:spPr/>
    </dgm:pt>
    <dgm:pt modelId="{11E691E5-2B6B-40BD-8F15-C8CD0252FF15}" type="pres">
      <dgm:prSet presAssocID="{C14F42E3-6237-4998-9F06-F0915C0AEE9A}" presName="tx1" presStyleLbl="revTx" presStyleIdx="5" presStyleCnt="6"/>
      <dgm:spPr/>
    </dgm:pt>
    <dgm:pt modelId="{4C26EA78-A318-4B3C-AFC8-23245703418F}" type="pres">
      <dgm:prSet presAssocID="{C14F42E3-6237-4998-9F06-F0915C0AEE9A}" presName="vert1" presStyleCnt="0"/>
      <dgm:spPr/>
    </dgm:pt>
  </dgm:ptLst>
  <dgm:cxnLst>
    <dgm:cxn modelId="{9863D813-9124-478F-A577-87598A6E2E83}" srcId="{4AC2863B-0AB1-4A4B-B257-95FB92D33C63}" destId="{C14F42E3-6237-4998-9F06-F0915C0AEE9A}" srcOrd="5" destOrd="0" parTransId="{7A43033D-BEE2-41B9-B042-7B8821A656FA}" sibTransId="{5B70256B-5A0E-407C-895E-B6E918FFAD5B}"/>
    <dgm:cxn modelId="{C6E34A29-A64C-467F-931B-1BB5C361BC0C}" type="presOf" srcId="{3883A5F0-37FB-4FB5-A4B6-A083A80FF9DB}" destId="{D8AD4A5F-8274-4190-8820-E0A5AA47066D}" srcOrd="0" destOrd="0" presId="urn:microsoft.com/office/officeart/2008/layout/LinedList"/>
    <dgm:cxn modelId="{D3135C39-FFCA-4E8E-A5BB-C3D18B37D8AA}" type="presOf" srcId="{34437C8D-DAEA-43D1-87BD-11DB1CFFC3A4}" destId="{143E077A-10C3-4C93-AC61-9AFF6D6C79C8}" srcOrd="0" destOrd="0" presId="urn:microsoft.com/office/officeart/2008/layout/LinedList"/>
    <dgm:cxn modelId="{D891EF65-5654-4A2B-8C0A-58593437950A}" type="presOf" srcId="{4AC2863B-0AB1-4A4B-B257-95FB92D33C63}" destId="{1699E1FC-BCB1-44C7-A614-2445AD716911}" srcOrd="0" destOrd="0" presId="urn:microsoft.com/office/officeart/2008/layout/LinedList"/>
    <dgm:cxn modelId="{43FEEC67-2FB1-4EA3-93FE-57826F504FC5}" srcId="{4AC2863B-0AB1-4A4B-B257-95FB92D33C63}" destId="{3883A5F0-37FB-4FB5-A4B6-A083A80FF9DB}" srcOrd="1" destOrd="0" parTransId="{A4F6906C-7EB5-4AF1-B060-8B1640D2BE94}" sibTransId="{2CD15C87-E7A9-4B7B-9B9F-C651745EFEC9}"/>
    <dgm:cxn modelId="{199BDB4A-7337-4F29-8C43-CA97C1A41BA6}" srcId="{4AC2863B-0AB1-4A4B-B257-95FB92D33C63}" destId="{DEEA847B-4A1A-457E-BD3E-345A7FCC1680}" srcOrd="4" destOrd="0" parTransId="{481B820B-708D-4FF9-8237-ECC9170D5211}" sibTransId="{DC60A934-1693-40F3-9AAE-2DCF7E1C13CC}"/>
    <dgm:cxn modelId="{91512A55-CCE3-4C44-AD24-B8FEC7304FA5}" type="presOf" srcId="{53505D85-9E70-4055-84E5-20A97F28CA93}" destId="{4A698522-2520-40FD-A361-89E517152B8C}" srcOrd="0" destOrd="0" presId="urn:microsoft.com/office/officeart/2008/layout/LinedList"/>
    <dgm:cxn modelId="{FBC37C84-8F86-4CC7-8A3D-9D7D57C415A7}" srcId="{4AC2863B-0AB1-4A4B-B257-95FB92D33C63}" destId="{34437C8D-DAEA-43D1-87BD-11DB1CFFC3A4}" srcOrd="0" destOrd="0" parTransId="{91E376B0-2E58-4F95-B581-87C92E75C99E}" sibTransId="{8248DCEB-019C-4065-8510-0464343721C0}"/>
    <dgm:cxn modelId="{DFF86F8A-B3F8-4CC5-A3EC-6AF1D125D11B}" srcId="{4AC2863B-0AB1-4A4B-B257-95FB92D33C63}" destId="{53505D85-9E70-4055-84E5-20A97F28CA93}" srcOrd="3" destOrd="0" parTransId="{1144722A-38C4-4E22-9AD2-C4E7A11865B1}" sibTransId="{4B61E79F-E942-4A49-A9AE-F90532BCD37D}"/>
    <dgm:cxn modelId="{3199B5C1-8E80-4CE5-83EC-A734EA816DBF}" type="presOf" srcId="{543060FA-4F81-4AD9-93A2-8A4011A2BA4E}" destId="{FFF88E58-D375-4EC0-BD0D-C711F51971B5}" srcOrd="0" destOrd="0" presId="urn:microsoft.com/office/officeart/2008/layout/LinedList"/>
    <dgm:cxn modelId="{A1D8A8C4-EC37-4B76-B195-FEC0AC0A3B54}" type="presOf" srcId="{DEEA847B-4A1A-457E-BD3E-345A7FCC1680}" destId="{FC0085D8-7930-4A44-816B-5F038C22E422}" srcOrd="0" destOrd="0" presId="urn:microsoft.com/office/officeart/2008/layout/LinedList"/>
    <dgm:cxn modelId="{DB7E22CC-B0EC-4631-B582-E845D0F929ED}" srcId="{4AC2863B-0AB1-4A4B-B257-95FB92D33C63}" destId="{543060FA-4F81-4AD9-93A2-8A4011A2BA4E}" srcOrd="2" destOrd="0" parTransId="{DF9621CD-0B86-49E8-A0D1-741FEEFC3C56}" sibTransId="{D2244D99-45ED-4F0B-BC4A-A35B55520F5D}"/>
    <dgm:cxn modelId="{1D3DE8D3-8C74-46EE-8EC7-F2F9D27F96C1}" type="presOf" srcId="{C14F42E3-6237-4998-9F06-F0915C0AEE9A}" destId="{11E691E5-2B6B-40BD-8F15-C8CD0252FF15}" srcOrd="0" destOrd="0" presId="urn:microsoft.com/office/officeart/2008/layout/LinedList"/>
    <dgm:cxn modelId="{92A47A03-7456-4CB0-BDBF-9082B3D36B54}" type="presParOf" srcId="{1699E1FC-BCB1-44C7-A614-2445AD716911}" destId="{6561DF10-33B4-4511-ACA6-00AF6CD55AB4}" srcOrd="0" destOrd="0" presId="urn:microsoft.com/office/officeart/2008/layout/LinedList"/>
    <dgm:cxn modelId="{D53FC2B0-7DE9-42FA-A734-1B9FC6AEE351}" type="presParOf" srcId="{1699E1FC-BCB1-44C7-A614-2445AD716911}" destId="{4C68D061-B92D-4C04-A981-933DA3AC8BF4}" srcOrd="1" destOrd="0" presId="urn:microsoft.com/office/officeart/2008/layout/LinedList"/>
    <dgm:cxn modelId="{374DBB2F-7D64-45A4-A698-E6A3D831FC92}" type="presParOf" srcId="{4C68D061-B92D-4C04-A981-933DA3AC8BF4}" destId="{143E077A-10C3-4C93-AC61-9AFF6D6C79C8}" srcOrd="0" destOrd="0" presId="urn:microsoft.com/office/officeart/2008/layout/LinedList"/>
    <dgm:cxn modelId="{1D66760C-17BF-4D23-8130-06ECF5F42A5D}" type="presParOf" srcId="{4C68D061-B92D-4C04-A981-933DA3AC8BF4}" destId="{7EA6FBE7-3F52-490F-9411-92BC50C7A3F2}" srcOrd="1" destOrd="0" presId="urn:microsoft.com/office/officeart/2008/layout/LinedList"/>
    <dgm:cxn modelId="{83A815D1-7DE4-4EF3-8B89-D59111AEF724}" type="presParOf" srcId="{1699E1FC-BCB1-44C7-A614-2445AD716911}" destId="{56BE7E09-AF3A-452C-8822-48FF465B2686}" srcOrd="2" destOrd="0" presId="urn:microsoft.com/office/officeart/2008/layout/LinedList"/>
    <dgm:cxn modelId="{8C3626A4-EA16-4159-A6EC-37D5D7299EDD}" type="presParOf" srcId="{1699E1FC-BCB1-44C7-A614-2445AD716911}" destId="{1FEAE22A-8EB1-44F8-A7FE-FFAC8E66643D}" srcOrd="3" destOrd="0" presId="urn:microsoft.com/office/officeart/2008/layout/LinedList"/>
    <dgm:cxn modelId="{E63287F8-9388-4CE7-B9C8-C6CDB7DF41A1}" type="presParOf" srcId="{1FEAE22A-8EB1-44F8-A7FE-FFAC8E66643D}" destId="{D8AD4A5F-8274-4190-8820-E0A5AA47066D}" srcOrd="0" destOrd="0" presId="urn:microsoft.com/office/officeart/2008/layout/LinedList"/>
    <dgm:cxn modelId="{8A39A415-3446-4701-B4D4-3BC6111AFB23}" type="presParOf" srcId="{1FEAE22A-8EB1-44F8-A7FE-FFAC8E66643D}" destId="{BBD30AEB-121F-4FFE-9810-246A3F3829DE}" srcOrd="1" destOrd="0" presId="urn:microsoft.com/office/officeart/2008/layout/LinedList"/>
    <dgm:cxn modelId="{D3539157-33CE-4C1B-9DA7-DE372E8E6863}" type="presParOf" srcId="{1699E1FC-BCB1-44C7-A614-2445AD716911}" destId="{9D452410-D192-4D87-8375-D90A69B04D50}" srcOrd="4" destOrd="0" presId="urn:microsoft.com/office/officeart/2008/layout/LinedList"/>
    <dgm:cxn modelId="{FA76617A-617A-44BC-BCE0-C59D5D345B53}" type="presParOf" srcId="{1699E1FC-BCB1-44C7-A614-2445AD716911}" destId="{93E79689-624A-453A-982B-EF381961F86C}" srcOrd="5" destOrd="0" presId="urn:microsoft.com/office/officeart/2008/layout/LinedList"/>
    <dgm:cxn modelId="{0F86E32F-1AD4-4070-BDDF-E04DA9BC7DD3}" type="presParOf" srcId="{93E79689-624A-453A-982B-EF381961F86C}" destId="{FFF88E58-D375-4EC0-BD0D-C711F51971B5}" srcOrd="0" destOrd="0" presId="urn:microsoft.com/office/officeart/2008/layout/LinedList"/>
    <dgm:cxn modelId="{80A11288-DC51-44F6-9516-10CEE3C19C9F}" type="presParOf" srcId="{93E79689-624A-453A-982B-EF381961F86C}" destId="{EF791ACD-4536-4F25-9E64-52008D476538}" srcOrd="1" destOrd="0" presId="urn:microsoft.com/office/officeart/2008/layout/LinedList"/>
    <dgm:cxn modelId="{2686679F-F948-473A-AC94-C09EE3BA9715}" type="presParOf" srcId="{1699E1FC-BCB1-44C7-A614-2445AD716911}" destId="{03F7CBC8-AC71-4C57-BD97-14022C76FE35}" srcOrd="6" destOrd="0" presId="urn:microsoft.com/office/officeart/2008/layout/LinedList"/>
    <dgm:cxn modelId="{62745833-1388-4865-8E59-15290B4DEC11}" type="presParOf" srcId="{1699E1FC-BCB1-44C7-A614-2445AD716911}" destId="{751D4D76-A81A-4380-8B8B-E5B8D234F66D}" srcOrd="7" destOrd="0" presId="urn:microsoft.com/office/officeart/2008/layout/LinedList"/>
    <dgm:cxn modelId="{50CDBDBB-63D6-431F-B0CC-7124087A684D}" type="presParOf" srcId="{751D4D76-A81A-4380-8B8B-E5B8D234F66D}" destId="{4A698522-2520-40FD-A361-89E517152B8C}" srcOrd="0" destOrd="0" presId="urn:microsoft.com/office/officeart/2008/layout/LinedList"/>
    <dgm:cxn modelId="{79A0A616-2AD9-4C57-A7AB-19FAD8DE3D4D}" type="presParOf" srcId="{751D4D76-A81A-4380-8B8B-E5B8D234F66D}" destId="{3F1C7AF0-800F-4CD1-A2CF-BFC0DEDB23C9}" srcOrd="1" destOrd="0" presId="urn:microsoft.com/office/officeart/2008/layout/LinedList"/>
    <dgm:cxn modelId="{E2BCA054-7883-4A01-846D-F8A25276EB74}" type="presParOf" srcId="{1699E1FC-BCB1-44C7-A614-2445AD716911}" destId="{55825A64-F515-4FCC-8C67-D70D291B0E73}" srcOrd="8" destOrd="0" presId="urn:microsoft.com/office/officeart/2008/layout/LinedList"/>
    <dgm:cxn modelId="{F2E7E54D-4D49-4E3B-A683-64F16991706F}" type="presParOf" srcId="{1699E1FC-BCB1-44C7-A614-2445AD716911}" destId="{EB23B46C-1C6F-40BA-B813-087892DC7DDA}" srcOrd="9" destOrd="0" presId="urn:microsoft.com/office/officeart/2008/layout/LinedList"/>
    <dgm:cxn modelId="{FEB6EE20-600E-488F-B21C-74F28365E3CA}" type="presParOf" srcId="{EB23B46C-1C6F-40BA-B813-087892DC7DDA}" destId="{FC0085D8-7930-4A44-816B-5F038C22E422}" srcOrd="0" destOrd="0" presId="urn:microsoft.com/office/officeart/2008/layout/LinedList"/>
    <dgm:cxn modelId="{12A539E8-DAAC-4883-990E-D897E2628589}" type="presParOf" srcId="{EB23B46C-1C6F-40BA-B813-087892DC7DDA}" destId="{FCC6221F-63A8-439C-99C4-576A476815F2}" srcOrd="1" destOrd="0" presId="urn:microsoft.com/office/officeart/2008/layout/LinedList"/>
    <dgm:cxn modelId="{9E27EABA-003C-484B-9AD7-988FDA2FE891}" type="presParOf" srcId="{1699E1FC-BCB1-44C7-A614-2445AD716911}" destId="{22307F42-1233-4149-A946-93D0942DB5D9}" srcOrd="10" destOrd="0" presId="urn:microsoft.com/office/officeart/2008/layout/LinedList"/>
    <dgm:cxn modelId="{488D3841-CDE4-442A-B9AC-82072B57FE93}" type="presParOf" srcId="{1699E1FC-BCB1-44C7-A614-2445AD716911}" destId="{9220BDEF-B2FD-4581-8B2E-C91D11A93B81}" srcOrd="11" destOrd="0" presId="urn:microsoft.com/office/officeart/2008/layout/LinedList"/>
    <dgm:cxn modelId="{082E4A4C-8929-4809-8DC9-1250541E3096}" type="presParOf" srcId="{9220BDEF-B2FD-4581-8B2E-C91D11A93B81}" destId="{11E691E5-2B6B-40BD-8F15-C8CD0252FF15}" srcOrd="0" destOrd="0" presId="urn:microsoft.com/office/officeart/2008/layout/LinedList"/>
    <dgm:cxn modelId="{12681906-60C4-4D38-B5E8-8A121BC5F981}" type="presParOf" srcId="{9220BDEF-B2FD-4581-8B2E-C91D11A93B81}" destId="{4C26EA78-A318-4B3C-AFC8-23245703418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7399FA-5343-4F22-9341-62D2DEBC0B3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7F00CD4-98B6-4199-8DFE-4FDD13E0D082}">
      <dgm:prSet/>
      <dgm:spPr/>
      <dgm:t>
        <a:bodyPr/>
        <a:lstStyle/>
        <a:p>
          <a:r>
            <a:rPr lang="en-US"/>
            <a:t>/images - upload image</a:t>
          </a:r>
        </a:p>
      </dgm:t>
    </dgm:pt>
    <dgm:pt modelId="{1EEF1AFF-5FE2-4300-B12F-870A813E1258}" type="parTrans" cxnId="{A29A118F-33EE-4849-9DB1-28BA50B1CF1D}">
      <dgm:prSet/>
      <dgm:spPr/>
      <dgm:t>
        <a:bodyPr/>
        <a:lstStyle/>
        <a:p>
          <a:endParaRPr lang="en-US"/>
        </a:p>
      </dgm:t>
    </dgm:pt>
    <dgm:pt modelId="{C427C158-32F6-418E-BDBE-FE11BD5AC23B}" type="sibTrans" cxnId="{A29A118F-33EE-4849-9DB1-28BA50B1CF1D}">
      <dgm:prSet/>
      <dgm:spPr/>
      <dgm:t>
        <a:bodyPr/>
        <a:lstStyle/>
        <a:p>
          <a:endParaRPr lang="en-US"/>
        </a:p>
      </dgm:t>
    </dgm:pt>
    <dgm:pt modelId="{41E3FE59-8A5E-48AB-A876-3DF0711ABAA0}">
      <dgm:prSet/>
      <dgm:spPr/>
      <dgm:t>
        <a:bodyPr/>
        <a:lstStyle/>
        <a:p>
          <a:r>
            <a:rPr lang="en-US"/>
            <a:t>/translate-text – translate image text</a:t>
          </a:r>
        </a:p>
      </dgm:t>
    </dgm:pt>
    <dgm:pt modelId="{4862EFD6-43D2-437B-8750-22CDDCC85CFC}" type="parTrans" cxnId="{12A1CC8D-58C8-4379-9B16-A3A1A53F756E}">
      <dgm:prSet/>
      <dgm:spPr/>
      <dgm:t>
        <a:bodyPr/>
        <a:lstStyle/>
        <a:p>
          <a:endParaRPr lang="en-US"/>
        </a:p>
      </dgm:t>
    </dgm:pt>
    <dgm:pt modelId="{C1B10ED0-D8DD-43FB-8A9E-F06B6DB39420}" type="sibTrans" cxnId="{12A1CC8D-58C8-4379-9B16-A3A1A53F756E}">
      <dgm:prSet/>
      <dgm:spPr/>
      <dgm:t>
        <a:bodyPr/>
        <a:lstStyle/>
        <a:p>
          <a:endParaRPr lang="en-US"/>
        </a:p>
      </dgm:t>
    </dgm:pt>
    <dgm:pt modelId="{70113B42-0DC1-4463-A692-5407E66075BA}">
      <dgm:prSet/>
      <dgm:spPr/>
      <dgm:t>
        <a:bodyPr/>
        <a:lstStyle/>
        <a:p>
          <a:r>
            <a:rPr lang="en-US"/>
            <a:t>/detect-text – detect and translate image text</a:t>
          </a:r>
        </a:p>
      </dgm:t>
    </dgm:pt>
    <dgm:pt modelId="{8073057F-36EB-41F2-941B-4C6B0DDD081C}" type="parTrans" cxnId="{2AA6B7CE-F5A1-481A-A120-F9E1094B4D2B}">
      <dgm:prSet/>
      <dgm:spPr/>
      <dgm:t>
        <a:bodyPr/>
        <a:lstStyle/>
        <a:p>
          <a:endParaRPr lang="en-US"/>
        </a:p>
      </dgm:t>
    </dgm:pt>
    <dgm:pt modelId="{45513AB9-1CD5-4CE6-A50B-599AD475356C}" type="sibTrans" cxnId="{2AA6B7CE-F5A1-481A-A120-F9E1094B4D2B}">
      <dgm:prSet/>
      <dgm:spPr/>
      <dgm:t>
        <a:bodyPr/>
        <a:lstStyle/>
        <a:p>
          <a:endParaRPr lang="en-US"/>
        </a:p>
      </dgm:t>
    </dgm:pt>
    <dgm:pt modelId="{8E6D6735-8483-43FB-A6C3-C3A94FB8CCBE}">
      <dgm:prSet/>
      <dgm:spPr/>
      <dgm:t>
        <a:bodyPr/>
        <a:lstStyle/>
        <a:p>
          <a:r>
            <a:rPr lang="en-US"/>
            <a:t>/save - submit and save new lead, update lead</a:t>
          </a:r>
        </a:p>
      </dgm:t>
    </dgm:pt>
    <dgm:pt modelId="{1FF52B05-BFAB-436A-BE47-16D208708116}" type="parTrans" cxnId="{DBCDE336-7ADB-4552-B50B-D29BC18CB436}">
      <dgm:prSet/>
      <dgm:spPr/>
      <dgm:t>
        <a:bodyPr/>
        <a:lstStyle/>
        <a:p>
          <a:endParaRPr lang="en-US"/>
        </a:p>
      </dgm:t>
    </dgm:pt>
    <dgm:pt modelId="{922E7EF2-5DA5-4B7E-9301-A21807897B69}" type="sibTrans" cxnId="{DBCDE336-7ADB-4552-B50B-D29BC18CB436}">
      <dgm:prSet/>
      <dgm:spPr/>
      <dgm:t>
        <a:bodyPr/>
        <a:lstStyle/>
        <a:p>
          <a:endParaRPr lang="en-US"/>
        </a:p>
      </dgm:t>
    </dgm:pt>
    <dgm:pt modelId="{11447937-4548-47B3-BD3E-A1FB5147E41F}">
      <dgm:prSet/>
      <dgm:spPr/>
      <dgm:t>
        <a:bodyPr/>
        <a:lstStyle/>
        <a:p>
          <a:r>
            <a:rPr lang="en-US"/>
            <a:t>/signin - sign user in</a:t>
          </a:r>
        </a:p>
      </dgm:t>
    </dgm:pt>
    <dgm:pt modelId="{A3B40E59-DA2D-4558-9A1B-EC9153FE2618}" type="parTrans" cxnId="{AE003A88-7F63-4EBC-9D77-07C76BFC55A8}">
      <dgm:prSet/>
      <dgm:spPr/>
      <dgm:t>
        <a:bodyPr/>
        <a:lstStyle/>
        <a:p>
          <a:endParaRPr lang="en-US"/>
        </a:p>
      </dgm:t>
    </dgm:pt>
    <dgm:pt modelId="{D73AFD9A-F867-45D9-B503-2B73FE71CA18}" type="sibTrans" cxnId="{AE003A88-7F63-4EBC-9D77-07C76BFC55A8}">
      <dgm:prSet/>
      <dgm:spPr/>
      <dgm:t>
        <a:bodyPr/>
        <a:lstStyle/>
        <a:p>
          <a:endParaRPr lang="en-US"/>
        </a:p>
      </dgm:t>
    </dgm:pt>
    <dgm:pt modelId="{8B058DC9-9606-4843-9C9D-F07F65A6F4D4}">
      <dgm:prSet/>
      <dgm:spPr/>
      <dgm:t>
        <a:bodyPr/>
        <a:lstStyle/>
        <a:p>
          <a:r>
            <a:rPr lang="en-US"/>
            <a:t>/signup - sign user up</a:t>
          </a:r>
        </a:p>
      </dgm:t>
    </dgm:pt>
    <dgm:pt modelId="{044E2A04-279F-416C-BBBC-D0E465D0197C}" type="parTrans" cxnId="{CE8D5299-4FB4-444F-B0FE-E222DB9F2574}">
      <dgm:prSet/>
      <dgm:spPr/>
      <dgm:t>
        <a:bodyPr/>
        <a:lstStyle/>
        <a:p>
          <a:endParaRPr lang="en-US"/>
        </a:p>
      </dgm:t>
    </dgm:pt>
    <dgm:pt modelId="{08A90FB0-E638-4393-B4BD-5EF6B619D954}" type="sibTrans" cxnId="{CE8D5299-4FB4-444F-B0FE-E222DB9F2574}">
      <dgm:prSet/>
      <dgm:spPr/>
      <dgm:t>
        <a:bodyPr/>
        <a:lstStyle/>
        <a:p>
          <a:endParaRPr lang="en-US"/>
        </a:p>
      </dgm:t>
    </dgm:pt>
    <dgm:pt modelId="{A2429E08-58F4-4A45-BCFD-326277531E6C}">
      <dgm:prSet/>
      <dgm:spPr/>
      <dgm:t>
        <a:bodyPr/>
        <a:lstStyle/>
        <a:p>
          <a:r>
            <a:rPr lang="en-US"/>
            <a:t>/search - search leads and return lists of leads</a:t>
          </a:r>
        </a:p>
      </dgm:t>
    </dgm:pt>
    <dgm:pt modelId="{66C89D48-8C7D-437B-BD28-5949723259A1}" type="parTrans" cxnId="{A6835060-62F3-42F9-85EB-26D3643AA173}">
      <dgm:prSet/>
      <dgm:spPr/>
      <dgm:t>
        <a:bodyPr/>
        <a:lstStyle/>
        <a:p>
          <a:endParaRPr lang="en-US"/>
        </a:p>
      </dgm:t>
    </dgm:pt>
    <dgm:pt modelId="{34D21FAE-163A-45D2-9660-1C96D69E49F4}" type="sibTrans" cxnId="{A6835060-62F3-42F9-85EB-26D3643AA173}">
      <dgm:prSet/>
      <dgm:spPr/>
      <dgm:t>
        <a:bodyPr/>
        <a:lstStyle/>
        <a:p>
          <a:endParaRPr lang="en-US"/>
        </a:p>
      </dgm:t>
    </dgm:pt>
    <dgm:pt modelId="{08FEB57A-164B-4B57-825D-65C658B234AD}">
      <dgm:prSet/>
      <dgm:spPr/>
      <dgm:t>
        <a:bodyPr/>
        <a:lstStyle/>
        <a:p>
          <a:r>
            <a:rPr lang="en-US"/>
            <a:t>/delete - delete lead</a:t>
          </a:r>
        </a:p>
      </dgm:t>
    </dgm:pt>
    <dgm:pt modelId="{EE80704E-1F0F-4A8C-9C91-9EB86F25ACCA}" type="parTrans" cxnId="{5AD87797-1B32-482D-8B4F-CF6C455F5839}">
      <dgm:prSet/>
      <dgm:spPr/>
      <dgm:t>
        <a:bodyPr/>
        <a:lstStyle/>
        <a:p>
          <a:endParaRPr lang="en-US"/>
        </a:p>
      </dgm:t>
    </dgm:pt>
    <dgm:pt modelId="{8794DC2F-3FCF-4B00-86C6-EA3B93D8AFFB}" type="sibTrans" cxnId="{5AD87797-1B32-482D-8B4F-CF6C455F5839}">
      <dgm:prSet/>
      <dgm:spPr/>
      <dgm:t>
        <a:bodyPr/>
        <a:lstStyle/>
        <a:p>
          <a:endParaRPr lang="en-US"/>
        </a:p>
      </dgm:t>
    </dgm:pt>
    <dgm:pt modelId="{55621353-B7B7-4ED1-8D94-1B53EEF7999C}" type="pres">
      <dgm:prSet presAssocID="{087399FA-5343-4F22-9341-62D2DEBC0B33}" presName="vert0" presStyleCnt="0">
        <dgm:presLayoutVars>
          <dgm:dir/>
          <dgm:animOne val="branch"/>
          <dgm:animLvl val="lvl"/>
        </dgm:presLayoutVars>
      </dgm:prSet>
      <dgm:spPr/>
    </dgm:pt>
    <dgm:pt modelId="{F1451482-98F4-4CC7-8505-5F35503B1585}" type="pres">
      <dgm:prSet presAssocID="{C7F00CD4-98B6-4199-8DFE-4FDD13E0D082}" presName="thickLine" presStyleLbl="alignNode1" presStyleIdx="0" presStyleCnt="8"/>
      <dgm:spPr/>
    </dgm:pt>
    <dgm:pt modelId="{E9C6AD1E-80C4-431D-8554-FC2B1F68F89B}" type="pres">
      <dgm:prSet presAssocID="{C7F00CD4-98B6-4199-8DFE-4FDD13E0D082}" presName="horz1" presStyleCnt="0"/>
      <dgm:spPr/>
    </dgm:pt>
    <dgm:pt modelId="{4602177C-121B-425D-858F-8E6869720C94}" type="pres">
      <dgm:prSet presAssocID="{C7F00CD4-98B6-4199-8DFE-4FDD13E0D082}" presName="tx1" presStyleLbl="revTx" presStyleIdx="0" presStyleCnt="8"/>
      <dgm:spPr/>
    </dgm:pt>
    <dgm:pt modelId="{CBC03258-1ADE-4107-877A-9D0AA92F3BDB}" type="pres">
      <dgm:prSet presAssocID="{C7F00CD4-98B6-4199-8DFE-4FDD13E0D082}" presName="vert1" presStyleCnt="0"/>
      <dgm:spPr/>
    </dgm:pt>
    <dgm:pt modelId="{785357EE-8D79-4D82-A2C7-A24906372A65}" type="pres">
      <dgm:prSet presAssocID="{41E3FE59-8A5E-48AB-A876-3DF0711ABAA0}" presName="thickLine" presStyleLbl="alignNode1" presStyleIdx="1" presStyleCnt="8"/>
      <dgm:spPr/>
    </dgm:pt>
    <dgm:pt modelId="{772E4A63-C5C7-4599-82D6-A4BD4EDF3F28}" type="pres">
      <dgm:prSet presAssocID="{41E3FE59-8A5E-48AB-A876-3DF0711ABAA0}" presName="horz1" presStyleCnt="0"/>
      <dgm:spPr/>
    </dgm:pt>
    <dgm:pt modelId="{2D2DB23B-4ED1-4299-9B95-A33B9572DB07}" type="pres">
      <dgm:prSet presAssocID="{41E3FE59-8A5E-48AB-A876-3DF0711ABAA0}" presName="tx1" presStyleLbl="revTx" presStyleIdx="1" presStyleCnt="8"/>
      <dgm:spPr/>
    </dgm:pt>
    <dgm:pt modelId="{6BCDA746-B28E-4301-B3C5-12480045C810}" type="pres">
      <dgm:prSet presAssocID="{41E3FE59-8A5E-48AB-A876-3DF0711ABAA0}" presName="vert1" presStyleCnt="0"/>
      <dgm:spPr/>
    </dgm:pt>
    <dgm:pt modelId="{6E23C82B-AE0B-4260-9BA8-5667902ACC20}" type="pres">
      <dgm:prSet presAssocID="{70113B42-0DC1-4463-A692-5407E66075BA}" presName="thickLine" presStyleLbl="alignNode1" presStyleIdx="2" presStyleCnt="8"/>
      <dgm:spPr/>
    </dgm:pt>
    <dgm:pt modelId="{72420C0D-B4B0-49E7-A6C0-6B4969972018}" type="pres">
      <dgm:prSet presAssocID="{70113B42-0DC1-4463-A692-5407E66075BA}" presName="horz1" presStyleCnt="0"/>
      <dgm:spPr/>
    </dgm:pt>
    <dgm:pt modelId="{477EEAAA-6DAA-47A9-96B2-E242ADCFA6EB}" type="pres">
      <dgm:prSet presAssocID="{70113B42-0DC1-4463-A692-5407E66075BA}" presName="tx1" presStyleLbl="revTx" presStyleIdx="2" presStyleCnt="8"/>
      <dgm:spPr/>
    </dgm:pt>
    <dgm:pt modelId="{5DAB8959-356C-4DA2-8654-7F9582BA6BDB}" type="pres">
      <dgm:prSet presAssocID="{70113B42-0DC1-4463-A692-5407E66075BA}" presName="vert1" presStyleCnt="0"/>
      <dgm:spPr/>
    </dgm:pt>
    <dgm:pt modelId="{9B7B9BDC-9E6F-42F0-BF98-7B3A246EB904}" type="pres">
      <dgm:prSet presAssocID="{8E6D6735-8483-43FB-A6C3-C3A94FB8CCBE}" presName="thickLine" presStyleLbl="alignNode1" presStyleIdx="3" presStyleCnt="8"/>
      <dgm:spPr/>
    </dgm:pt>
    <dgm:pt modelId="{13A2E68C-594B-4D82-8575-720624C52CB1}" type="pres">
      <dgm:prSet presAssocID="{8E6D6735-8483-43FB-A6C3-C3A94FB8CCBE}" presName="horz1" presStyleCnt="0"/>
      <dgm:spPr/>
    </dgm:pt>
    <dgm:pt modelId="{59B25D33-6586-4D8D-A26E-063E67BBA566}" type="pres">
      <dgm:prSet presAssocID="{8E6D6735-8483-43FB-A6C3-C3A94FB8CCBE}" presName="tx1" presStyleLbl="revTx" presStyleIdx="3" presStyleCnt="8"/>
      <dgm:spPr/>
    </dgm:pt>
    <dgm:pt modelId="{4A860D4A-0A7E-40F6-B425-D5E3BE4F7F4A}" type="pres">
      <dgm:prSet presAssocID="{8E6D6735-8483-43FB-A6C3-C3A94FB8CCBE}" presName="vert1" presStyleCnt="0"/>
      <dgm:spPr/>
    </dgm:pt>
    <dgm:pt modelId="{12FDFFEF-8F0C-453C-804D-6904B828F205}" type="pres">
      <dgm:prSet presAssocID="{11447937-4548-47B3-BD3E-A1FB5147E41F}" presName="thickLine" presStyleLbl="alignNode1" presStyleIdx="4" presStyleCnt="8"/>
      <dgm:spPr/>
    </dgm:pt>
    <dgm:pt modelId="{9DF708D6-614F-4F4A-B5EF-28A295E81161}" type="pres">
      <dgm:prSet presAssocID="{11447937-4548-47B3-BD3E-A1FB5147E41F}" presName="horz1" presStyleCnt="0"/>
      <dgm:spPr/>
    </dgm:pt>
    <dgm:pt modelId="{94F6E340-297C-4838-BDD5-54C9E50918FF}" type="pres">
      <dgm:prSet presAssocID="{11447937-4548-47B3-BD3E-A1FB5147E41F}" presName="tx1" presStyleLbl="revTx" presStyleIdx="4" presStyleCnt="8"/>
      <dgm:spPr/>
    </dgm:pt>
    <dgm:pt modelId="{486A22F5-463D-4F2D-82E3-DB115BE14BE0}" type="pres">
      <dgm:prSet presAssocID="{11447937-4548-47B3-BD3E-A1FB5147E41F}" presName="vert1" presStyleCnt="0"/>
      <dgm:spPr/>
    </dgm:pt>
    <dgm:pt modelId="{0DBC95D5-955A-40EF-92AC-3B305435CAFD}" type="pres">
      <dgm:prSet presAssocID="{8B058DC9-9606-4843-9C9D-F07F65A6F4D4}" presName="thickLine" presStyleLbl="alignNode1" presStyleIdx="5" presStyleCnt="8"/>
      <dgm:spPr/>
    </dgm:pt>
    <dgm:pt modelId="{584C3D12-4C56-4B58-B4B2-8EF5A0F94592}" type="pres">
      <dgm:prSet presAssocID="{8B058DC9-9606-4843-9C9D-F07F65A6F4D4}" presName="horz1" presStyleCnt="0"/>
      <dgm:spPr/>
    </dgm:pt>
    <dgm:pt modelId="{3435DC88-4CEE-438F-A4FB-BEA6FFD24E81}" type="pres">
      <dgm:prSet presAssocID="{8B058DC9-9606-4843-9C9D-F07F65A6F4D4}" presName="tx1" presStyleLbl="revTx" presStyleIdx="5" presStyleCnt="8"/>
      <dgm:spPr/>
    </dgm:pt>
    <dgm:pt modelId="{D1DD8654-E22F-4BA2-A2C5-C998AE2E9853}" type="pres">
      <dgm:prSet presAssocID="{8B058DC9-9606-4843-9C9D-F07F65A6F4D4}" presName="vert1" presStyleCnt="0"/>
      <dgm:spPr/>
    </dgm:pt>
    <dgm:pt modelId="{AA04041A-DFBE-4267-AEBE-E04426782126}" type="pres">
      <dgm:prSet presAssocID="{A2429E08-58F4-4A45-BCFD-326277531E6C}" presName="thickLine" presStyleLbl="alignNode1" presStyleIdx="6" presStyleCnt="8"/>
      <dgm:spPr/>
    </dgm:pt>
    <dgm:pt modelId="{3309FCEF-1194-48B4-A4A2-B7749E1B9302}" type="pres">
      <dgm:prSet presAssocID="{A2429E08-58F4-4A45-BCFD-326277531E6C}" presName="horz1" presStyleCnt="0"/>
      <dgm:spPr/>
    </dgm:pt>
    <dgm:pt modelId="{BAFBECC9-14AF-4F4F-B4D0-F25370A6BF13}" type="pres">
      <dgm:prSet presAssocID="{A2429E08-58F4-4A45-BCFD-326277531E6C}" presName="tx1" presStyleLbl="revTx" presStyleIdx="6" presStyleCnt="8"/>
      <dgm:spPr/>
    </dgm:pt>
    <dgm:pt modelId="{2E09CB6B-BD04-43DD-84F2-731848F37FEA}" type="pres">
      <dgm:prSet presAssocID="{A2429E08-58F4-4A45-BCFD-326277531E6C}" presName="vert1" presStyleCnt="0"/>
      <dgm:spPr/>
    </dgm:pt>
    <dgm:pt modelId="{5F090CC1-7888-4BCF-BF65-329A4D4147F1}" type="pres">
      <dgm:prSet presAssocID="{08FEB57A-164B-4B57-825D-65C658B234AD}" presName="thickLine" presStyleLbl="alignNode1" presStyleIdx="7" presStyleCnt="8"/>
      <dgm:spPr/>
    </dgm:pt>
    <dgm:pt modelId="{95DF6D25-7A0C-40AB-9AF3-60A6D704061D}" type="pres">
      <dgm:prSet presAssocID="{08FEB57A-164B-4B57-825D-65C658B234AD}" presName="horz1" presStyleCnt="0"/>
      <dgm:spPr/>
    </dgm:pt>
    <dgm:pt modelId="{25770E1E-7FC2-4A42-A3D2-37A62A4045C2}" type="pres">
      <dgm:prSet presAssocID="{08FEB57A-164B-4B57-825D-65C658B234AD}" presName="tx1" presStyleLbl="revTx" presStyleIdx="7" presStyleCnt="8"/>
      <dgm:spPr/>
    </dgm:pt>
    <dgm:pt modelId="{959BE492-B8AE-4815-88E0-B8A6627BC143}" type="pres">
      <dgm:prSet presAssocID="{08FEB57A-164B-4B57-825D-65C658B234AD}" presName="vert1" presStyleCnt="0"/>
      <dgm:spPr/>
    </dgm:pt>
  </dgm:ptLst>
  <dgm:cxnLst>
    <dgm:cxn modelId="{4F736713-0FA9-43AC-9CA5-255246077A69}" type="presOf" srcId="{087399FA-5343-4F22-9341-62D2DEBC0B33}" destId="{55621353-B7B7-4ED1-8D94-1B53EEF7999C}" srcOrd="0" destOrd="0" presId="urn:microsoft.com/office/officeart/2008/layout/LinedList"/>
    <dgm:cxn modelId="{291C7B1E-C5C7-4842-B831-3707FB5D0291}" type="presOf" srcId="{11447937-4548-47B3-BD3E-A1FB5147E41F}" destId="{94F6E340-297C-4838-BDD5-54C9E50918FF}" srcOrd="0" destOrd="0" presId="urn:microsoft.com/office/officeart/2008/layout/LinedList"/>
    <dgm:cxn modelId="{A7CE302E-9D1C-4CBD-A503-72F05EFB3290}" type="presOf" srcId="{8E6D6735-8483-43FB-A6C3-C3A94FB8CCBE}" destId="{59B25D33-6586-4D8D-A26E-063E67BBA566}" srcOrd="0" destOrd="0" presId="urn:microsoft.com/office/officeart/2008/layout/LinedList"/>
    <dgm:cxn modelId="{DBCDE336-7ADB-4552-B50B-D29BC18CB436}" srcId="{087399FA-5343-4F22-9341-62D2DEBC0B33}" destId="{8E6D6735-8483-43FB-A6C3-C3A94FB8CCBE}" srcOrd="3" destOrd="0" parTransId="{1FF52B05-BFAB-436A-BE47-16D208708116}" sibTransId="{922E7EF2-5DA5-4B7E-9301-A21807897B69}"/>
    <dgm:cxn modelId="{7296B83F-E5B3-45AE-95B3-2B0FBE778114}" type="presOf" srcId="{41E3FE59-8A5E-48AB-A876-3DF0711ABAA0}" destId="{2D2DB23B-4ED1-4299-9B95-A33B9572DB07}" srcOrd="0" destOrd="0" presId="urn:microsoft.com/office/officeart/2008/layout/LinedList"/>
    <dgm:cxn modelId="{A6835060-62F3-42F9-85EB-26D3643AA173}" srcId="{087399FA-5343-4F22-9341-62D2DEBC0B33}" destId="{A2429E08-58F4-4A45-BCFD-326277531E6C}" srcOrd="6" destOrd="0" parTransId="{66C89D48-8C7D-437B-BD28-5949723259A1}" sibTransId="{34D21FAE-163A-45D2-9660-1C96D69E49F4}"/>
    <dgm:cxn modelId="{3B138E6B-CC01-42E3-BFA5-D3B2FC2637C0}" type="presOf" srcId="{08FEB57A-164B-4B57-825D-65C658B234AD}" destId="{25770E1E-7FC2-4A42-A3D2-37A62A4045C2}" srcOrd="0" destOrd="0" presId="urn:microsoft.com/office/officeart/2008/layout/LinedList"/>
    <dgm:cxn modelId="{96FB997C-E121-4C76-BC41-E8BC89043DBD}" type="presOf" srcId="{8B058DC9-9606-4843-9C9D-F07F65A6F4D4}" destId="{3435DC88-4CEE-438F-A4FB-BEA6FFD24E81}" srcOrd="0" destOrd="0" presId="urn:microsoft.com/office/officeart/2008/layout/LinedList"/>
    <dgm:cxn modelId="{6915627E-308F-4893-B275-A2F39C1ECCA7}" type="presOf" srcId="{A2429E08-58F4-4A45-BCFD-326277531E6C}" destId="{BAFBECC9-14AF-4F4F-B4D0-F25370A6BF13}" srcOrd="0" destOrd="0" presId="urn:microsoft.com/office/officeart/2008/layout/LinedList"/>
    <dgm:cxn modelId="{AE003A88-7F63-4EBC-9D77-07C76BFC55A8}" srcId="{087399FA-5343-4F22-9341-62D2DEBC0B33}" destId="{11447937-4548-47B3-BD3E-A1FB5147E41F}" srcOrd="4" destOrd="0" parTransId="{A3B40E59-DA2D-4558-9A1B-EC9153FE2618}" sibTransId="{D73AFD9A-F867-45D9-B503-2B73FE71CA18}"/>
    <dgm:cxn modelId="{12A1CC8D-58C8-4379-9B16-A3A1A53F756E}" srcId="{087399FA-5343-4F22-9341-62D2DEBC0B33}" destId="{41E3FE59-8A5E-48AB-A876-3DF0711ABAA0}" srcOrd="1" destOrd="0" parTransId="{4862EFD6-43D2-437B-8750-22CDDCC85CFC}" sibTransId="{C1B10ED0-D8DD-43FB-8A9E-F06B6DB39420}"/>
    <dgm:cxn modelId="{A29A118F-33EE-4849-9DB1-28BA50B1CF1D}" srcId="{087399FA-5343-4F22-9341-62D2DEBC0B33}" destId="{C7F00CD4-98B6-4199-8DFE-4FDD13E0D082}" srcOrd="0" destOrd="0" parTransId="{1EEF1AFF-5FE2-4300-B12F-870A813E1258}" sibTransId="{C427C158-32F6-418E-BDBE-FE11BD5AC23B}"/>
    <dgm:cxn modelId="{5AD87797-1B32-482D-8B4F-CF6C455F5839}" srcId="{087399FA-5343-4F22-9341-62D2DEBC0B33}" destId="{08FEB57A-164B-4B57-825D-65C658B234AD}" srcOrd="7" destOrd="0" parTransId="{EE80704E-1F0F-4A8C-9C91-9EB86F25ACCA}" sibTransId="{8794DC2F-3FCF-4B00-86C6-EA3B93D8AFFB}"/>
    <dgm:cxn modelId="{CE8D5299-4FB4-444F-B0FE-E222DB9F2574}" srcId="{087399FA-5343-4F22-9341-62D2DEBC0B33}" destId="{8B058DC9-9606-4843-9C9D-F07F65A6F4D4}" srcOrd="5" destOrd="0" parTransId="{044E2A04-279F-416C-BBBC-D0E465D0197C}" sibTransId="{08A90FB0-E638-4393-B4BD-5EF6B619D954}"/>
    <dgm:cxn modelId="{793091B2-5505-42BA-83D1-E8CC197B862B}" type="presOf" srcId="{C7F00CD4-98B6-4199-8DFE-4FDD13E0D082}" destId="{4602177C-121B-425D-858F-8E6869720C94}" srcOrd="0" destOrd="0" presId="urn:microsoft.com/office/officeart/2008/layout/LinedList"/>
    <dgm:cxn modelId="{2AA6B7CE-F5A1-481A-A120-F9E1094B4D2B}" srcId="{087399FA-5343-4F22-9341-62D2DEBC0B33}" destId="{70113B42-0DC1-4463-A692-5407E66075BA}" srcOrd="2" destOrd="0" parTransId="{8073057F-36EB-41F2-941B-4C6B0DDD081C}" sibTransId="{45513AB9-1CD5-4CE6-A50B-599AD475356C}"/>
    <dgm:cxn modelId="{64AC23D1-7BBB-4EFC-8A2D-49B2667FCA26}" type="presOf" srcId="{70113B42-0DC1-4463-A692-5407E66075BA}" destId="{477EEAAA-6DAA-47A9-96B2-E242ADCFA6EB}" srcOrd="0" destOrd="0" presId="urn:microsoft.com/office/officeart/2008/layout/LinedList"/>
    <dgm:cxn modelId="{9182AC52-F0F9-47F9-8585-59BD7F1803A0}" type="presParOf" srcId="{55621353-B7B7-4ED1-8D94-1B53EEF7999C}" destId="{F1451482-98F4-4CC7-8505-5F35503B1585}" srcOrd="0" destOrd="0" presId="urn:microsoft.com/office/officeart/2008/layout/LinedList"/>
    <dgm:cxn modelId="{284F6C7C-B185-40A0-ACA3-194254DE4A07}" type="presParOf" srcId="{55621353-B7B7-4ED1-8D94-1B53EEF7999C}" destId="{E9C6AD1E-80C4-431D-8554-FC2B1F68F89B}" srcOrd="1" destOrd="0" presId="urn:microsoft.com/office/officeart/2008/layout/LinedList"/>
    <dgm:cxn modelId="{0920072B-B359-4731-95C6-B33C9951FF2D}" type="presParOf" srcId="{E9C6AD1E-80C4-431D-8554-FC2B1F68F89B}" destId="{4602177C-121B-425D-858F-8E6869720C94}" srcOrd="0" destOrd="0" presId="urn:microsoft.com/office/officeart/2008/layout/LinedList"/>
    <dgm:cxn modelId="{BA475E4E-982F-4118-89BD-15776FECE653}" type="presParOf" srcId="{E9C6AD1E-80C4-431D-8554-FC2B1F68F89B}" destId="{CBC03258-1ADE-4107-877A-9D0AA92F3BDB}" srcOrd="1" destOrd="0" presId="urn:microsoft.com/office/officeart/2008/layout/LinedList"/>
    <dgm:cxn modelId="{8F8C0054-9B4B-4B74-BC3C-B4BFD1A25C07}" type="presParOf" srcId="{55621353-B7B7-4ED1-8D94-1B53EEF7999C}" destId="{785357EE-8D79-4D82-A2C7-A24906372A65}" srcOrd="2" destOrd="0" presId="urn:microsoft.com/office/officeart/2008/layout/LinedList"/>
    <dgm:cxn modelId="{5A3229AD-9A8A-4588-8F6B-33B83A89BE78}" type="presParOf" srcId="{55621353-B7B7-4ED1-8D94-1B53EEF7999C}" destId="{772E4A63-C5C7-4599-82D6-A4BD4EDF3F28}" srcOrd="3" destOrd="0" presId="urn:microsoft.com/office/officeart/2008/layout/LinedList"/>
    <dgm:cxn modelId="{76473864-E5FC-4827-97A5-EBC92355A76A}" type="presParOf" srcId="{772E4A63-C5C7-4599-82D6-A4BD4EDF3F28}" destId="{2D2DB23B-4ED1-4299-9B95-A33B9572DB07}" srcOrd="0" destOrd="0" presId="urn:microsoft.com/office/officeart/2008/layout/LinedList"/>
    <dgm:cxn modelId="{69E711B7-1366-4958-A222-577E425A63E8}" type="presParOf" srcId="{772E4A63-C5C7-4599-82D6-A4BD4EDF3F28}" destId="{6BCDA746-B28E-4301-B3C5-12480045C810}" srcOrd="1" destOrd="0" presId="urn:microsoft.com/office/officeart/2008/layout/LinedList"/>
    <dgm:cxn modelId="{0DD554A1-BFA2-4E81-823C-A55E18346B1E}" type="presParOf" srcId="{55621353-B7B7-4ED1-8D94-1B53EEF7999C}" destId="{6E23C82B-AE0B-4260-9BA8-5667902ACC20}" srcOrd="4" destOrd="0" presId="urn:microsoft.com/office/officeart/2008/layout/LinedList"/>
    <dgm:cxn modelId="{454C1FB4-4C4F-40CF-9315-D0808DED0510}" type="presParOf" srcId="{55621353-B7B7-4ED1-8D94-1B53EEF7999C}" destId="{72420C0D-B4B0-49E7-A6C0-6B4969972018}" srcOrd="5" destOrd="0" presId="urn:microsoft.com/office/officeart/2008/layout/LinedList"/>
    <dgm:cxn modelId="{29A35D98-C201-456B-8222-8350C66FDA7A}" type="presParOf" srcId="{72420C0D-B4B0-49E7-A6C0-6B4969972018}" destId="{477EEAAA-6DAA-47A9-96B2-E242ADCFA6EB}" srcOrd="0" destOrd="0" presId="urn:microsoft.com/office/officeart/2008/layout/LinedList"/>
    <dgm:cxn modelId="{4C84D154-A309-494F-9520-D45F005D8425}" type="presParOf" srcId="{72420C0D-B4B0-49E7-A6C0-6B4969972018}" destId="{5DAB8959-356C-4DA2-8654-7F9582BA6BDB}" srcOrd="1" destOrd="0" presId="urn:microsoft.com/office/officeart/2008/layout/LinedList"/>
    <dgm:cxn modelId="{CE91B243-5015-442F-81CC-6B7904C813CE}" type="presParOf" srcId="{55621353-B7B7-4ED1-8D94-1B53EEF7999C}" destId="{9B7B9BDC-9E6F-42F0-BF98-7B3A246EB904}" srcOrd="6" destOrd="0" presId="urn:microsoft.com/office/officeart/2008/layout/LinedList"/>
    <dgm:cxn modelId="{BEBC886D-C88A-44B4-B3F9-2C074431AFC3}" type="presParOf" srcId="{55621353-B7B7-4ED1-8D94-1B53EEF7999C}" destId="{13A2E68C-594B-4D82-8575-720624C52CB1}" srcOrd="7" destOrd="0" presId="urn:microsoft.com/office/officeart/2008/layout/LinedList"/>
    <dgm:cxn modelId="{5AC1CC7D-45AF-4C4B-A03D-892923521C2D}" type="presParOf" srcId="{13A2E68C-594B-4D82-8575-720624C52CB1}" destId="{59B25D33-6586-4D8D-A26E-063E67BBA566}" srcOrd="0" destOrd="0" presId="urn:microsoft.com/office/officeart/2008/layout/LinedList"/>
    <dgm:cxn modelId="{68B43676-A2E2-41A5-A959-D00F4BECBE30}" type="presParOf" srcId="{13A2E68C-594B-4D82-8575-720624C52CB1}" destId="{4A860D4A-0A7E-40F6-B425-D5E3BE4F7F4A}" srcOrd="1" destOrd="0" presId="urn:microsoft.com/office/officeart/2008/layout/LinedList"/>
    <dgm:cxn modelId="{DBE48916-9200-496C-B89F-16B9DD26895F}" type="presParOf" srcId="{55621353-B7B7-4ED1-8D94-1B53EEF7999C}" destId="{12FDFFEF-8F0C-453C-804D-6904B828F205}" srcOrd="8" destOrd="0" presId="urn:microsoft.com/office/officeart/2008/layout/LinedList"/>
    <dgm:cxn modelId="{90436A34-5CF7-49AE-B0FE-0E58F04638CD}" type="presParOf" srcId="{55621353-B7B7-4ED1-8D94-1B53EEF7999C}" destId="{9DF708D6-614F-4F4A-B5EF-28A295E81161}" srcOrd="9" destOrd="0" presId="urn:microsoft.com/office/officeart/2008/layout/LinedList"/>
    <dgm:cxn modelId="{7B2AFC15-9D29-4D20-A2EB-1512D9BFD876}" type="presParOf" srcId="{9DF708D6-614F-4F4A-B5EF-28A295E81161}" destId="{94F6E340-297C-4838-BDD5-54C9E50918FF}" srcOrd="0" destOrd="0" presId="urn:microsoft.com/office/officeart/2008/layout/LinedList"/>
    <dgm:cxn modelId="{6D5FF91F-D069-44E8-9500-2B8C9BC4CF33}" type="presParOf" srcId="{9DF708D6-614F-4F4A-B5EF-28A295E81161}" destId="{486A22F5-463D-4F2D-82E3-DB115BE14BE0}" srcOrd="1" destOrd="0" presId="urn:microsoft.com/office/officeart/2008/layout/LinedList"/>
    <dgm:cxn modelId="{A30786A0-9B24-46E2-9B4F-D6FA7E0D88FB}" type="presParOf" srcId="{55621353-B7B7-4ED1-8D94-1B53EEF7999C}" destId="{0DBC95D5-955A-40EF-92AC-3B305435CAFD}" srcOrd="10" destOrd="0" presId="urn:microsoft.com/office/officeart/2008/layout/LinedList"/>
    <dgm:cxn modelId="{FCD28E40-5F69-424D-9030-971B29F8D4B8}" type="presParOf" srcId="{55621353-B7B7-4ED1-8D94-1B53EEF7999C}" destId="{584C3D12-4C56-4B58-B4B2-8EF5A0F94592}" srcOrd="11" destOrd="0" presId="urn:microsoft.com/office/officeart/2008/layout/LinedList"/>
    <dgm:cxn modelId="{4A62117B-BC9E-4EC0-9490-5AD5E5411013}" type="presParOf" srcId="{584C3D12-4C56-4B58-B4B2-8EF5A0F94592}" destId="{3435DC88-4CEE-438F-A4FB-BEA6FFD24E81}" srcOrd="0" destOrd="0" presId="urn:microsoft.com/office/officeart/2008/layout/LinedList"/>
    <dgm:cxn modelId="{7977B35C-456F-4F2F-A419-C1B620A88CC5}" type="presParOf" srcId="{584C3D12-4C56-4B58-B4B2-8EF5A0F94592}" destId="{D1DD8654-E22F-4BA2-A2C5-C998AE2E9853}" srcOrd="1" destOrd="0" presId="urn:microsoft.com/office/officeart/2008/layout/LinedList"/>
    <dgm:cxn modelId="{AC3CC405-E63A-40AA-9A82-BE8751C76A28}" type="presParOf" srcId="{55621353-B7B7-4ED1-8D94-1B53EEF7999C}" destId="{AA04041A-DFBE-4267-AEBE-E04426782126}" srcOrd="12" destOrd="0" presId="urn:microsoft.com/office/officeart/2008/layout/LinedList"/>
    <dgm:cxn modelId="{C14F5D63-119D-49B4-BB23-9154D147DD4D}" type="presParOf" srcId="{55621353-B7B7-4ED1-8D94-1B53EEF7999C}" destId="{3309FCEF-1194-48B4-A4A2-B7749E1B9302}" srcOrd="13" destOrd="0" presId="urn:microsoft.com/office/officeart/2008/layout/LinedList"/>
    <dgm:cxn modelId="{783DE268-2FB0-4BA4-B3B0-CAB70EFB0910}" type="presParOf" srcId="{3309FCEF-1194-48B4-A4A2-B7749E1B9302}" destId="{BAFBECC9-14AF-4F4F-B4D0-F25370A6BF13}" srcOrd="0" destOrd="0" presId="urn:microsoft.com/office/officeart/2008/layout/LinedList"/>
    <dgm:cxn modelId="{9EA8C3C9-8B43-4A38-87EC-9B4BC5EF73E2}" type="presParOf" srcId="{3309FCEF-1194-48B4-A4A2-B7749E1B9302}" destId="{2E09CB6B-BD04-43DD-84F2-731848F37FEA}" srcOrd="1" destOrd="0" presId="urn:microsoft.com/office/officeart/2008/layout/LinedList"/>
    <dgm:cxn modelId="{883912F3-8ACE-4E32-96B7-272BDD1EC80C}" type="presParOf" srcId="{55621353-B7B7-4ED1-8D94-1B53EEF7999C}" destId="{5F090CC1-7888-4BCF-BF65-329A4D4147F1}" srcOrd="14" destOrd="0" presId="urn:microsoft.com/office/officeart/2008/layout/LinedList"/>
    <dgm:cxn modelId="{861DB2DB-09BA-422B-9C03-B90F72D9CFB3}" type="presParOf" srcId="{55621353-B7B7-4ED1-8D94-1B53EEF7999C}" destId="{95DF6D25-7A0C-40AB-9AF3-60A6D704061D}" srcOrd="15" destOrd="0" presId="urn:microsoft.com/office/officeart/2008/layout/LinedList"/>
    <dgm:cxn modelId="{532C24B8-1D98-4E04-8E9F-02FFAAB29916}" type="presParOf" srcId="{95DF6D25-7A0C-40AB-9AF3-60A6D704061D}" destId="{25770E1E-7FC2-4A42-A3D2-37A62A4045C2}" srcOrd="0" destOrd="0" presId="urn:microsoft.com/office/officeart/2008/layout/LinedList"/>
    <dgm:cxn modelId="{46F32337-A97C-4421-8FEC-8FA2E6C7ABBE}" type="presParOf" srcId="{95DF6D25-7A0C-40AB-9AF3-60A6D704061D}" destId="{959BE492-B8AE-4815-88E0-B8A6627BC1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FDF25-CFE1-4453-A759-9D3BB5385A61}">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A6263-4024-4DB0-AA22-D82C5E3A2A54}">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Support Vector Machines (SVM) has been used for business card recognition tasks.</a:t>
          </a:r>
        </a:p>
      </dsp:txBody>
      <dsp:txXfrm>
        <a:off x="0" y="675"/>
        <a:ext cx="6900512" cy="1106957"/>
      </dsp:txXfrm>
    </dsp:sp>
    <dsp:sp modelId="{FDC291ED-9D50-42E6-83EC-F26575C396D8}">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74F8D-7D43-4EA3-A6E8-4496B9EE2848}">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Convolutional Neural Networks (CNNs) has been used for reading business cards by detecting text regions and extracting text from them.</a:t>
          </a:r>
        </a:p>
      </dsp:txBody>
      <dsp:txXfrm>
        <a:off x="0" y="1107633"/>
        <a:ext cx="6900512" cy="1106957"/>
      </dsp:txXfrm>
    </dsp:sp>
    <dsp:sp modelId="{E2204ABA-FE5C-4B72-A3A7-B94A03899BC9}">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F7D4-1BFE-4BE2-B444-DF8CC14C37B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Recurrent Neural Networks (RNNs) has been used for recognizing text on business cards by predicting the next character until the entire text is recognized.</a:t>
          </a:r>
        </a:p>
      </dsp:txBody>
      <dsp:txXfrm>
        <a:off x="0" y="2214591"/>
        <a:ext cx="6900512" cy="1106957"/>
      </dsp:txXfrm>
    </dsp:sp>
    <dsp:sp modelId="{17F0A142-837F-4DE1-A469-6C5120A369C8}">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1D7712-FC0D-45FC-ABFF-C2C5BEFFB51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Deep Learning-based Optical Character Recognition (OCR) is a DL-based approach that uses a combination of CNNs and RNNs to recognize text on business cards, which has been used to accurately recognize text on business cards, even when the text is distorted or appears in different fonts.</a:t>
          </a:r>
        </a:p>
      </dsp:txBody>
      <dsp:txXfrm>
        <a:off x="0" y="3321549"/>
        <a:ext cx="6900512" cy="1106957"/>
      </dsp:txXfrm>
    </dsp:sp>
    <dsp:sp modelId="{F27813C6-F098-424D-AD29-F80B6D3C19C8}">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5F4D8-53FC-4538-AA8E-8238DE2BD406}">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DL-based approaches, such as CNNs and RNNs, have shown the most promising results in recent years for reading business cards.</a:t>
          </a:r>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ECA50-6107-45D5-8866-D1AE149A057A}">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4936F-F785-495F-8497-4E97C61955CA}">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CD2EDE-96A2-48E5-A2AB-8B2CDBB58D16}">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755650">
            <a:lnSpc>
              <a:spcPct val="90000"/>
            </a:lnSpc>
            <a:spcBef>
              <a:spcPct val="0"/>
            </a:spcBef>
            <a:spcAft>
              <a:spcPct val="35000"/>
            </a:spcAft>
            <a:buNone/>
          </a:pPr>
          <a:r>
            <a:rPr lang="en-US" sz="1700" kern="1200"/>
            <a:t>Python: Used for the backend development of the application </a:t>
          </a:r>
        </a:p>
      </dsp:txBody>
      <dsp:txXfrm>
        <a:off x="881223" y="3581"/>
        <a:ext cx="9625232" cy="762963"/>
      </dsp:txXfrm>
    </dsp:sp>
    <dsp:sp modelId="{2E538616-F6FF-4478-A285-0A13A477B618}">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656DA-A70D-493E-B421-B030AD89A211}">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9167E-EA79-4325-AF4A-58228C28C2FA}">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755650">
            <a:lnSpc>
              <a:spcPct val="90000"/>
            </a:lnSpc>
            <a:spcBef>
              <a:spcPct val="0"/>
            </a:spcBef>
            <a:spcAft>
              <a:spcPct val="35000"/>
            </a:spcAft>
            <a:buNone/>
          </a:pPr>
          <a:r>
            <a:rPr lang="en-US" sz="1700" kern="1200"/>
            <a:t>JavaScript: Used for the frontend development of the application</a:t>
          </a:r>
        </a:p>
      </dsp:txBody>
      <dsp:txXfrm>
        <a:off x="881223" y="957286"/>
        <a:ext cx="9625232" cy="762963"/>
      </dsp:txXfrm>
    </dsp:sp>
    <dsp:sp modelId="{84B4F757-A8A6-4F3A-BA44-D8745FF25C0C}">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B9ACF-1F3F-42EB-AC4A-8039123FBEB0}">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56B867-4102-42C1-B877-A34B6794CCD1}">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755650">
            <a:lnSpc>
              <a:spcPct val="90000"/>
            </a:lnSpc>
            <a:spcBef>
              <a:spcPct val="0"/>
            </a:spcBef>
            <a:spcAft>
              <a:spcPct val="35000"/>
            </a:spcAft>
            <a:buNone/>
          </a:pPr>
          <a:r>
            <a:rPr lang="en-US" sz="1700" kern="1200"/>
            <a:t>AWS S3 and DynamoDB: Highly scalable object storage service and fully managed NoSQL database used to store and manage the leads contact datastore of the application.</a:t>
          </a:r>
        </a:p>
      </dsp:txBody>
      <dsp:txXfrm>
        <a:off x="881223" y="1910991"/>
        <a:ext cx="9625232" cy="762963"/>
      </dsp:txXfrm>
    </dsp:sp>
    <dsp:sp modelId="{C871ED75-53B4-4F98-AEF3-F82092270908}">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AD36F-E61F-4588-B085-51A22DC032EB}">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2869D-67F3-4E09-9726-0CF10F85F4FF}">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755650">
            <a:lnSpc>
              <a:spcPct val="90000"/>
            </a:lnSpc>
            <a:spcBef>
              <a:spcPct val="0"/>
            </a:spcBef>
            <a:spcAft>
              <a:spcPct val="35000"/>
            </a:spcAft>
            <a:buNone/>
          </a:pPr>
          <a:r>
            <a:rPr lang="en-US" sz="1700" kern="1200"/>
            <a:t>Serverless Framework: AWS Chalice used to develop and deploy the backend of the application, supporting Python and integrating with AWS services such as AWS Lambda, API Gateway, and DynamoDB.</a:t>
          </a:r>
        </a:p>
      </dsp:txBody>
      <dsp:txXfrm>
        <a:off x="881223" y="2864695"/>
        <a:ext cx="9625232" cy="762963"/>
      </dsp:txXfrm>
    </dsp:sp>
    <dsp:sp modelId="{5981BC41-492F-46A1-B6C6-3D74AC431027}">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B0E88-31D5-43A3-9867-91F563DFBB33}">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07B9EC-889E-4819-B35D-36BF13A99FE8}">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755650">
            <a:lnSpc>
              <a:spcPct val="90000"/>
            </a:lnSpc>
            <a:spcBef>
              <a:spcPct val="0"/>
            </a:spcBef>
            <a:spcAft>
              <a:spcPct val="35000"/>
            </a:spcAft>
            <a:buNone/>
          </a:pPr>
          <a:r>
            <a:rPr lang="en-US" sz="1700" kern="1200"/>
            <a:t>AI Services: AWS Recognition, AWS Translate and AWS Comprehend used to translate and extract information from images, for extracting contact information from images and text.</a:t>
          </a:r>
        </a:p>
      </dsp:txBody>
      <dsp:txXfrm>
        <a:off x="881223" y="3818400"/>
        <a:ext cx="9625232" cy="7629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1DF10-33B4-4511-ACA6-00AF6CD55AB4}">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E077A-10C3-4C93-AC61-9AFF6D6C79C8}">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User Registration and Authentication: The application should allow users to create accounts and log in</a:t>
          </a:r>
        </a:p>
      </dsp:txBody>
      <dsp:txXfrm>
        <a:off x="0" y="2124"/>
        <a:ext cx="10515600" cy="724514"/>
      </dsp:txXfrm>
    </dsp:sp>
    <dsp:sp modelId="{56BE7E09-AF3A-452C-8822-48FF465B2686}">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AD4A5F-8274-4190-8820-E0A5AA47066D}">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Lead Data Management: The application should allow users to create, read, update, and delete lead data.</a:t>
          </a:r>
        </a:p>
      </dsp:txBody>
      <dsp:txXfrm>
        <a:off x="0" y="726639"/>
        <a:ext cx="10515600" cy="724514"/>
      </dsp:txXfrm>
    </dsp:sp>
    <dsp:sp modelId="{9D452410-D192-4D87-8375-D90A69B04D50}">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88E58-D375-4EC0-BD0D-C711F51971B5}">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Contact Information Extraction: The application should be able to extract contact information such as name, email, phone number, address, etc., from images and text</a:t>
          </a:r>
        </a:p>
      </dsp:txBody>
      <dsp:txXfrm>
        <a:off x="0" y="1451154"/>
        <a:ext cx="10515600" cy="724514"/>
      </dsp:txXfrm>
    </dsp:sp>
    <dsp:sp modelId="{03F7CBC8-AC71-4C57-BD97-14022C76FE35}">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98522-2520-40FD-A361-89E517152B8C}">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Data Storage: The application should store the lead data securely in AWS S3 and DynamoDB.</a:t>
          </a:r>
        </a:p>
      </dsp:txBody>
      <dsp:txXfrm>
        <a:off x="0" y="2175669"/>
        <a:ext cx="10515600" cy="724514"/>
      </dsp:txXfrm>
    </dsp:sp>
    <dsp:sp modelId="{55825A64-F515-4FCC-8C67-D70D291B0E73}">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0085D8-7930-4A44-816B-5F038C22E422}">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0" kern="1200">
              <a:solidFill>
                <a:srgbClr val="000000"/>
              </a:solidFill>
              <a:latin typeface="Calibri"/>
              <a:cs typeface="Calibri"/>
            </a:rPr>
            <a:t>Translating the Information</a:t>
          </a:r>
          <a:r>
            <a:rPr lang="en-US" sz="1800" kern="1200">
              <a:solidFill>
                <a:srgbClr val="000000"/>
              </a:solidFill>
              <a:latin typeface="Calibri"/>
              <a:cs typeface="Calibri"/>
            </a:rPr>
            <a:t>: The application should be translating the information on card if it is not in English language. The translated text should be displayed, and the user should be allowed to edit the information.</a:t>
          </a:r>
        </a:p>
      </dsp:txBody>
      <dsp:txXfrm>
        <a:off x="0" y="2900183"/>
        <a:ext cx="10515600" cy="724514"/>
      </dsp:txXfrm>
    </dsp:sp>
    <dsp:sp modelId="{22307F42-1233-4149-A946-93D0942DB5D9}">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691E5-2B6B-40BD-8F15-C8CD0252FF15}">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API Access: The application should provide a RESTful API to allow other applications to access the lead data and functionalities of the application.</a:t>
          </a:r>
        </a:p>
      </dsp:txBody>
      <dsp:txXfrm>
        <a:off x="0" y="3624698"/>
        <a:ext cx="10515600" cy="724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51482-98F4-4CC7-8505-5F35503B1585}">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2177C-121B-425D-858F-8E6869720C94}">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/images - upload image</a:t>
          </a:r>
        </a:p>
      </dsp:txBody>
      <dsp:txXfrm>
        <a:off x="0" y="0"/>
        <a:ext cx="6900512" cy="692017"/>
      </dsp:txXfrm>
    </dsp:sp>
    <dsp:sp modelId="{785357EE-8D79-4D82-A2C7-A24906372A65}">
      <dsp:nvSpPr>
        <dsp:cNvPr id="0" name=""/>
        <dsp:cNvSpPr/>
      </dsp:nvSpPr>
      <dsp:spPr>
        <a:xfrm>
          <a:off x="0" y="69201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DB23B-4ED1-4299-9B95-A33B9572DB07}">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/translate-text – translate image text</a:t>
          </a:r>
        </a:p>
      </dsp:txBody>
      <dsp:txXfrm>
        <a:off x="0" y="692017"/>
        <a:ext cx="6900512" cy="692017"/>
      </dsp:txXfrm>
    </dsp:sp>
    <dsp:sp modelId="{6E23C82B-AE0B-4260-9BA8-5667902ACC20}">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EEAAA-6DAA-47A9-96B2-E242ADCFA6EB}">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/detect-text – detect and translate image text</a:t>
          </a:r>
        </a:p>
      </dsp:txBody>
      <dsp:txXfrm>
        <a:off x="0" y="1384035"/>
        <a:ext cx="6900512" cy="692017"/>
      </dsp:txXfrm>
    </dsp:sp>
    <dsp:sp modelId="{9B7B9BDC-9E6F-42F0-BF98-7B3A246EB904}">
      <dsp:nvSpPr>
        <dsp:cNvPr id="0" name=""/>
        <dsp:cNvSpPr/>
      </dsp:nvSpPr>
      <dsp:spPr>
        <a:xfrm>
          <a:off x="0" y="207605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25D33-6586-4D8D-A26E-063E67BBA566}">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/save - submit and save new lead, update lead</a:t>
          </a:r>
        </a:p>
      </dsp:txBody>
      <dsp:txXfrm>
        <a:off x="0" y="2076052"/>
        <a:ext cx="6900512" cy="692017"/>
      </dsp:txXfrm>
    </dsp:sp>
    <dsp:sp modelId="{12FDFFEF-8F0C-453C-804D-6904B828F205}">
      <dsp:nvSpPr>
        <dsp:cNvPr id="0" name=""/>
        <dsp:cNvSpPr/>
      </dsp:nvSpPr>
      <dsp:spPr>
        <a:xfrm>
          <a:off x="0" y="2768070"/>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6E340-297C-4838-BDD5-54C9E50918FF}">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/signin - sign user in</a:t>
          </a:r>
        </a:p>
      </dsp:txBody>
      <dsp:txXfrm>
        <a:off x="0" y="2768070"/>
        <a:ext cx="6900512" cy="692017"/>
      </dsp:txXfrm>
    </dsp:sp>
    <dsp:sp modelId="{0DBC95D5-955A-40EF-92AC-3B305435CAFD}">
      <dsp:nvSpPr>
        <dsp:cNvPr id="0" name=""/>
        <dsp:cNvSpPr/>
      </dsp:nvSpPr>
      <dsp:spPr>
        <a:xfrm>
          <a:off x="0" y="346008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5DC88-4CEE-438F-A4FB-BEA6FFD24E81}">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/signup - sign user up</a:t>
          </a:r>
        </a:p>
      </dsp:txBody>
      <dsp:txXfrm>
        <a:off x="0" y="3460088"/>
        <a:ext cx="6900512" cy="692017"/>
      </dsp:txXfrm>
    </dsp:sp>
    <dsp:sp modelId="{AA04041A-DFBE-4267-AEBE-E04426782126}">
      <dsp:nvSpPr>
        <dsp:cNvPr id="0" name=""/>
        <dsp:cNvSpPr/>
      </dsp:nvSpPr>
      <dsp:spPr>
        <a:xfrm>
          <a:off x="0" y="415210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FBECC9-14AF-4F4F-B4D0-F25370A6BF13}">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/search - search leads and return lists of leads</a:t>
          </a:r>
        </a:p>
      </dsp:txBody>
      <dsp:txXfrm>
        <a:off x="0" y="4152105"/>
        <a:ext cx="6900512" cy="692017"/>
      </dsp:txXfrm>
    </dsp:sp>
    <dsp:sp modelId="{5F090CC1-7888-4BCF-BF65-329A4D4147F1}">
      <dsp:nvSpPr>
        <dsp:cNvPr id="0" name=""/>
        <dsp:cNvSpPr/>
      </dsp:nvSpPr>
      <dsp:spPr>
        <a:xfrm>
          <a:off x="0" y="484412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70E1E-7FC2-4A42-A3D2-37A62A4045C2}">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/delete - delete lead</a:t>
          </a:r>
        </a:p>
      </dsp:txBody>
      <dsp:txXfrm>
        <a:off x="0" y="4844123"/>
        <a:ext cx="6900512" cy="6920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8080E-AC34-0D54-24E3-854A93CAD498}"/>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a:solidFill>
                  <a:schemeClr val="tx1"/>
                </a:solidFill>
                <a:latin typeface="+mj-lt"/>
                <a:ea typeface="+mj-ea"/>
                <a:cs typeface="+mj-cs"/>
              </a:rPr>
              <a:t>AI ENABLED CARD ORGANIZER</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473790E-0102-A78B-8B7F-297BB93E3580}"/>
              </a:ext>
            </a:extLst>
          </p:cNvPr>
          <p:cNvSpPr>
            <a:spLocks noGrp="1"/>
          </p:cNvSpPr>
          <p:nvPr>
            <p:ph type="subTitle" idx="1"/>
          </p:nvPr>
        </p:nvSpPr>
        <p:spPr>
          <a:xfrm>
            <a:off x="838200" y="1929384"/>
            <a:ext cx="10515600" cy="4251960"/>
          </a:xfrm>
        </p:spPr>
        <p:txBody>
          <a:bodyPr vert="horz" lIns="91440" tIns="45720" rIns="91440" bIns="45720" rtlCol="0" anchor="t">
            <a:normAutofit/>
          </a:bodyPr>
          <a:lstStyle/>
          <a:p>
            <a:pPr algn="l"/>
            <a:r>
              <a:rPr lang="en-US" sz="2200"/>
              <a:t>Group –6</a:t>
            </a:r>
            <a:endParaRPr lang="en-US"/>
          </a:p>
          <a:p>
            <a:pPr indent="-228600" algn="l">
              <a:buFont typeface="Arial" panose="020B0604020202020204" pitchFamily="34" charset="0"/>
              <a:buChar char="•"/>
            </a:pPr>
            <a:r>
              <a:rPr lang="en-US" sz="2200"/>
              <a:t>Daniyal Ahmed - 301152472</a:t>
            </a:r>
            <a:endParaRPr lang="en-US" sz="2200">
              <a:ea typeface="Calibri"/>
              <a:cs typeface="Calibri"/>
            </a:endParaRPr>
          </a:p>
          <a:p>
            <a:pPr indent="-228600" algn="l">
              <a:buFont typeface="Arial" panose="020B0604020202020204" pitchFamily="34" charset="0"/>
              <a:buChar char="•"/>
            </a:pPr>
            <a:r>
              <a:rPr lang="en-US" sz="2200"/>
              <a:t>Kanishka Dhir - 301220757</a:t>
            </a:r>
            <a:endParaRPr lang="en-US" sz="2200">
              <a:ea typeface="Calibri"/>
              <a:cs typeface="Calibri"/>
            </a:endParaRPr>
          </a:p>
          <a:p>
            <a:pPr indent="-228600" algn="l">
              <a:buFont typeface="Arial" panose="020B0604020202020204" pitchFamily="34" charset="0"/>
              <a:buChar char="•"/>
            </a:pPr>
            <a:r>
              <a:rPr lang="en-US" sz="2200"/>
              <a:t>Utkarsh Kaushik - 301209079</a:t>
            </a:r>
            <a:endParaRPr lang="en-US" sz="2200">
              <a:ea typeface="Calibri"/>
              <a:cs typeface="Calibri"/>
            </a:endParaRPr>
          </a:p>
          <a:p>
            <a:pPr indent="-228600" algn="l">
              <a:buFont typeface="Arial" panose="020B0604020202020204" pitchFamily="34" charset="0"/>
              <a:buChar char="•"/>
            </a:pPr>
            <a:r>
              <a:rPr lang="en-US" sz="2200"/>
              <a:t>Soham Rajput - 301180583</a:t>
            </a:r>
            <a:endParaRPr lang="en-US" sz="2200">
              <a:ea typeface="Calibri"/>
              <a:cs typeface="Calibri"/>
            </a:endParaRPr>
          </a:p>
          <a:p>
            <a:pPr indent="-228600" algn="l">
              <a:buFont typeface="Arial" panose="020B0604020202020204" pitchFamily="34" charset="0"/>
              <a:buChar char="•"/>
            </a:pPr>
            <a:r>
              <a:rPr lang="en-US" sz="2200"/>
              <a:t>Vikas Bhargav Trivedi - 301217554</a:t>
            </a:r>
            <a:endParaRPr lang="en-US" sz="2200">
              <a:ea typeface="Calibri"/>
              <a:cs typeface="Calibri"/>
            </a:endParaRPr>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262009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D1F3B-C96D-8A66-ECDA-2AEF2721B15F}"/>
              </a:ext>
            </a:extLst>
          </p:cNvPr>
          <p:cNvSpPr>
            <a:spLocks noGrp="1"/>
          </p:cNvSpPr>
          <p:nvPr>
            <p:ph type="title"/>
          </p:nvPr>
        </p:nvSpPr>
        <p:spPr>
          <a:xfrm>
            <a:off x="635000" y="640823"/>
            <a:ext cx="3418659" cy="5583148"/>
          </a:xfrm>
        </p:spPr>
        <p:txBody>
          <a:bodyPr anchor="ctr">
            <a:normAutofit/>
          </a:bodyPr>
          <a:lstStyle/>
          <a:p>
            <a:r>
              <a:rPr lang="en-US" sz="5400">
                <a:cs typeface="Calibri Light"/>
              </a:rPr>
              <a:t>Endpoints</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4C17BB-B9B2-F897-09D4-303F1911AF40}"/>
              </a:ext>
            </a:extLst>
          </p:cNvPr>
          <p:cNvGraphicFramePr>
            <a:graphicFrameLocks noGrp="1"/>
          </p:cNvGraphicFramePr>
          <p:nvPr>
            <p:ph idx="1"/>
            <p:extLst>
              <p:ext uri="{D42A27DB-BD31-4B8C-83A1-F6EECF244321}">
                <p14:modId xmlns:p14="http://schemas.microsoft.com/office/powerpoint/2010/main" val="191724283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99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10;&#10;Description automatically generated">
            <a:extLst>
              <a:ext uri="{FF2B5EF4-FFF2-40B4-BE49-F238E27FC236}">
                <a16:creationId xmlns:a16="http://schemas.microsoft.com/office/drawing/2014/main" id="{C179C42D-CF44-DB7F-CA67-86FD6ED5F9A9}"/>
              </a:ext>
            </a:extLst>
          </p:cNvPr>
          <p:cNvPicPr>
            <a:picLocks noChangeAspect="1"/>
          </p:cNvPicPr>
          <p:nvPr/>
        </p:nvPicPr>
        <p:blipFill rotWithShape="1">
          <a:blip r:embed="rId2"/>
          <a:srcRect l="7834" r="20932" b="-1"/>
          <a:stretch/>
        </p:blipFill>
        <p:spPr>
          <a:xfrm>
            <a:off x="20" y="431"/>
            <a:ext cx="8115280" cy="6408311"/>
          </a:xfrm>
          <a:prstGeom prst="rect">
            <a:avLst/>
          </a:prstGeom>
        </p:spPr>
      </p:pic>
      <p:sp>
        <p:nvSpPr>
          <p:cNvPr id="23" name="Content Placeholder 7">
            <a:extLst>
              <a:ext uri="{FF2B5EF4-FFF2-40B4-BE49-F238E27FC236}">
                <a16:creationId xmlns:a16="http://schemas.microsoft.com/office/drawing/2014/main" id="{47CF8870-76AF-4883-C316-4FC5445FA387}"/>
              </a:ext>
            </a:extLst>
          </p:cNvPr>
          <p:cNvSpPr>
            <a:spLocks noGrp="1"/>
          </p:cNvSpPr>
          <p:nvPr>
            <p:ph idx="1"/>
          </p:nvPr>
        </p:nvSpPr>
        <p:spPr>
          <a:xfrm>
            <a:off x="8643193" y="2418408"/>
            <a:ext cx="2942813" cy="3540265"/>
          </a:xfrm>
        </p:spPr>
        <p:txBody>
          <a:bodyPr vert="horz" lIns="91440" tIns="45720" rIns="91440" bIns="45720" rtlCol="0" anchor="t">
            <a:normAutofit/>
          </a:bodyPr>
          <a:lstStyle/>
          <a:p>
            <a:pPr marL="0" indent="0">
              <a:buNone/>
            </a:pPr>
            <a:r>
              <a:rPr lang="en-US" sz="4000">
                <a:cs typeface="Calibri"/>
              </a:rPr>
              <a:t>Translating and Detecting Text</a:t>
            </a:r>
            <a:endParaRPr lang="en-US" sz="4000">
              <a:ea typeface="Calibri" panose="020F0502020204030204"/>
              <a:cs typeface="Calibri" panose="020F0502020204030204"/>
            </a:endParaRPr>
          </a:p>
        </p:txBody>
      </p:sp>
      <p:sp>
        <p:nvSpPr>
          <p:cNvPr id="30" name="Rectangle 2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30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171AC-4F9D-138A-A765-102E18D377D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Searching the Leads</a:t>
            </a:r>
          </a:p>
        </p:txBody>
      </p:sp>
      <p:pic>
        <p:nvPicPr>
          <p:cNvPr id="7" name="Picture 7">
            <a:extLst>
              <a:ext uri="{FF2B5EF4-FFF2-40B4-BE49-F238E27FC236}">
                <a16:creationId xmlns:a16="http://schemas.microsoft.com/office/drawing/2014/main" id="{B914B78F-C01B-6DA6-03D1-5F0D6FC0D5DE}"/>
              </a:ext>
            </a:extLst>
          </p:cNvPr>
          <p:cNvPicPr>
            <a:picLocks noGrp="1" noChangeAspect="1"/>
          </p:cNvPicPr>
          <p:nvPr>
            <p:ph idx="1"/>
          </p:nvPr>
        </p:nvPicPr>
        <p:blipFill rotWithShape="1">
          <a:blip r:embed="rId2"/>
          <a:srcRect t="12539" b="6113"/>
          <a:stretch/>
        </p:blipFill>
        <p:spPr>
          <a:xfrm>
            <a:off x="1294463" y="1675227"/>
            <a:ext cx="9603073" cy="4394199"/>
          </a:xfrm>
          <a:prstGeom prst="rect">
            <a:avLst/>
          </a:prstGeom>
        </p:spPr>
      </p:pic>
    </p:spTree>
    <p:extLst>
      <p:ext uri="{BB962C8B-B14F-4D97-AF65-F5344CB8AC3E}">
        <p14:creationId xmlns:p14="http://schemas.microsoft.com/office/powerpoint/2010/main" val="357519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72578-1FD2-1410-3BE6-A74B5F8EBAF9}"/>
              </a:ext>
            </a:extLst>
          </p:cNvPr>
          <p:cNvSpPr>
            <a:spLocks noGrp="1"/>
          </p:cNvSpPr>
          <p:nvPr>
            <p:ph type="title"/>
          </p:nvPr>
        </p:nvSpPr>
        <p:spPr>
          <a:xfrm>
            <a:off x="742950" y="742951"/>
            <a:ext cx="2779020"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Updating the Leads</a:t>
            </a:r>
          </a:p>
        </p:txBody>
      </p:sp>
      <p:pic>
        <p:nvPicPr>
          <p:cNvPr id="4" name="Picture 4">
            <a:extLst>
              <a:ext uri="{FF2B5EF4-FFF2-40B4-BE49-F238E27FC236}">
                <a16:creationId xmlns:a16="http://schemas.microsoft.com/office/drawing/2014/main" id="{33455E46-B80D-F3F1-1F79-5B2D992EC903}"/>
              </a:ext>
            </a:extLst>
          </p:cNvPr>
          <p:cNvPicPr>
            <a:picLocks noGrp="1" noChangeAspect="1"/>
          </p:cNvPicPr>
          <p:nvPr>
            <p:ph idx="1"/>
          </p:nvPr>
        </p:nvPicPr>
        <p:blipFill>
          <a:blip r:embed="rId2"/>
          <a:stretch>
            <a:fillRect/>
          </a:stretch>
        </p:blipFill>
        <p:spPr>
          <a:xfrm>
            <a:off x="4112780" y="881449"/>
            <a:ext cx="7980953" cy="5371353"/>
          </a:xfrm>
          <a:prstGeom prst="rect">
            <a:avLst/>
          </a:prstGeom>
        </p:spPr>
      </p:pic>
    </p:spTree>
    <p:extLst>
      <p:ext uri="{BB962C8B-B14F-4D97-AF65-F5344CB8AC3E}">
        <p14:creationId xmlns:p14="http://schemas.microsoft.com/office/powerpoint/2010/main" val="411169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BC0F20C-9DCC-A71B-448A-D4BC716D0D9D}"/>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15"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065AA-B721-467F-2CA3-837D4B6FAD4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Deleting the Leads</a:t>
            </a:r>
          </a:p>
        </p:txBody>
      </p:sp>
      <p:cxnSp>
        <p:nvCxnSpPr>
          <p:cNvPr id="16"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75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EAA9-93BD-EB65-31BE-F6E8A620F7A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Read the Leads if User is not signed In</a:t>
            </a:r>
          </a:p>
        </p:txBody>
      </p:sp>
      <p:pic>
        <p:nvPicPr>
          <p:cNvPr id="4" name="Picture 4">
            <a:extLst>
              <a:ext uri="{FF2B5EF4-FFF2-40B4-BE49-F238E27FC236}">
                <a16:creationId xmlns:a16="http://schemas.microsoft.com/office/drawing/2014/main" id="{D75D8008-D6C8-E841-57C7-9A2268D96F64}"/>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78774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D9C3C8-DEA3-2B14-2E44-39A28C10818E}"/>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Working Demonstration</a:t>
            </a:r>
          </a:p>
        </p:txBody>
      </p:sp>
    </p:spTree>
    <p:extLst>
      <p:ext uri="{BB962C8B-B14F-4D97-AF65-F5344CB8AC3E}">
        <p14:creationId xmlns:p14="http://schemas.microsoft.com/office/powerpoint/2010/main" val="9853392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952DF-7566-F495-1BF4-3151816FE423}"/>
              </a:ext>
            </a:extLst>
          </p:cNvPr>
          <p:cNvSpPr>
            <a:spLocks noGrp="1"/>
          </p:cNvSpPr>
          <p:nvPr>
            <p:ph type="title"/>
          </p:nvPr>
        </p:nvSpPr>
        <p:spPr>
          <a:xfrm>
            <a:off x="5297762" y="329184"/>
            <a:ext cx="6251110" cy="1783080"/>
          </a:xfrm>
        </p:spPr>
        <p:txBody>
          <a:bodyPr anchor="b">
            <a:normAutofit/>
          </a:bodyPr>
          <a:lstStyle/>
          <a:p>
            <a:r>
              <a:rPr lang="en-US" sz="5400">
                <a:cs typeface="Calibri Light"/>
              </a:rPr>
              <a:t>Research</a:t>
            </a:r>
            <a:endParaRPr lang="en-US" sz="5400"/>
          </a:p>
        </p:txBody>
      </p:sp>
      <p:pic>
        <p:nvPicPr>
          <p:cNvPr id="5" name="Picture 4" descr="Technological background">
            <a:extLst>
              <a:ext uri="{FF2B5EF4-FFF2-40B4-BE49-F238E27FC236}">
                <a16:creationId xmlns:a16="http://schemas.microsoft.com/office/drawing/2014/main" id="{67645A57-4FB1-062A-5B34-565C311E1B4E}"/>
              </a:ext>
            </a:extLst>
          </p:cNvPr>
          <p:cNvPicPr>
            <a:picLocks noChangeAspect="1"/>
          </p:cNvPicPr>
          <p:nvPr/>
        </p:nvPicPr>
        <p:blipFill rotWithShape="1">
          <a:blip r:embed="rId2"/>
          <a:srcRect l="20519" r="34216"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E3DAFA-F04D-2C9E-569C-B3A0A78EB9FD}"/>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sz="1500">
                <a:cs typeface="Calibri"/>
              </a:rPr>
              <a:t>Business card scanning apps use Optical Character Recognition (OCR) technology to extract contact information and organize it on mobile devices</a:t>
            </a:r>
          </a:p>
          <a:p>
            <a:r>
              <a:rPr lang="en-US" sz="1500">
                <a:cs typeface="Calibri"/>
              </a:rPr>
              <a:t>Hub.cards, CamCards, and Covve scan are examples of business card scanning apps</a:t>
            </a:r>
            <a:endParaRPr lang="en-US" sz="1500"/>
          </a:p>
          <a:p>
            <a:r>
              <a:rPr lang="en-US" sz="1500">
                <a:cs typeface="Calibri"/>
              </a:rPr>
              <a:t>SanSan scan to Salesforce can create leads automatically in Salesforce</a:t>
            </a:r>
            <a:endParaRPr lang="en-US" sz="1500"/>
          </a:p>
          <a:p>
            <a:r>
              <a:rPr lang="en-US" sz="1500">
                <a:cs typeface="Calibri"/>
              </a:rPr>
              <a:t>Abby is an OCR software that can convert scanned documents, PDFs, and images into editable formats</a:t>
            </a:r>
            <a:endParaRPr lang="en-US" sz="1500"/>
          </a:p>
          <a:p>
            <a:r>
              <a:rPr lang="en-US" sz="1500">
                <a:cs typeface="Calibri"/>
              </a:rPr>
              <a:t>HubSpot is an all-in-one marketing, sales, and service platform that uses advanced technology to automate processes</a:t>
            </a:r>
            <a:endParaRPr lang="en-US" sz="1500"/>
          </a:p>
          <a:p>
            <a:r>
              <a:rPr lang="en-US" sz="1500">
                <a:cs typeface="Calibri"/>
              </a:rPr>
              <a:t>These apps offer different pricing models, making them accessible to businesses and individuals of all sizes.</a:t>
            </a:r>
            <a:endParaRPr lang="en-US" sz="1500"/>
          </a:p>
          <a:p>
            <a:endParaRPr lang="en-US" sz="1500">
              <a:cs typeface="Calibri"/>
            </a:endParaRPr>
          </a:p>
        </p:txBody>
      </p:sp>
    </p:spTree>
    <p:extLst>
      <p:ext uri="{BB962C8B-B14F-4D97-AF65-F5344CB8AC3E}">
        <p14:creationId xmlns:p14="http://schemas.microsoft.com/office/powerpoint/2010/main" val="429213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929E6-F8E3-B488-428B-AE23649458CA}"/>
              </a:ext>
            </a:extLst>
          </p:cNvPr>
          <p:cNvSpPr>
            <a:spLocks noGrp="1"/>
          </p:cNvSpPr>
          <p:nvPr>
            <p:ph type="title"/>
          </p:nvPr>
        </p:nvSpPr>
        <p:spPr>
          <a:xfrm>
            <a:off x="635000" y="640823"/>
            <a:ext cx="3418659" cy="5583148"/>
          </a:xfrm>
        </p:spPr>
        <p:txBody>
          <a:bodyPr anchor="ctr">
            <a:normAutofit/>
          </a:bodyPr>
          <a:lstStyle/>
          <a:p>
            <a:r>
              <a:rPr lang="en-US" sz="5400">
                <a:cs typeface="Calibri Light"/>
              </a:rPr>
              <a:t>ML/DL Algorithms</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3797B1-3455-0ABD-B8D8-A679D87C6CFD}"/>
              </a:ext>
            </a:extLst>
          </p:cNvPr>
          <p:cNvGraphicFramePr>
            <a:graphicFrameLocks noGrp="1"/>
          </p:cNvGraphicFramePr>
          <p:nvPr>
            <p:ph idx="1"/>
            <p:extLst>
              <p:ext uri="{D42A27DB-BD31-4B8C-83A1-F6EECF244321}">
                <p14:modId xmlns:p14="http://schemas.microsoft.com/office/powerpoint/2010/main" val="35389442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71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38829-CB87-F366-E750-8761CA401C63}"/>
              </a:ext>
            </a:extLst>
          </p:cNvPr>
          <p:cNvSpPr>
            <a:spLocks noGrp="1"/>
          </p:cNvSpPr>
          <p:nvPr>
            <p:ph type="title"/>
          </p:nvPr>
        </p:nvSpPr>
        <p:spPr>
          <a:xfrm>
            <a:off x="841248" y="251312"/>
            <a:ext cx="10506456" cy="1010264"/>
          </a:xfrm>
        </p:spPr>
        <p:txBody>
          <a:bodyPr anchor="ctr">
            <a:normAutofit/>
          </a:bodyPr>
          <a:lstStyle/>
          <a:p>
            <a:r>
              <a:rPr lang="en-US">
                <a:cs typeface="Calibri Light"/>
              </a:rPr>
              <a:t>Technology Stack</a:t>
            </a:r>
            <a:endParaRPr lang="en-US"/>
          </a:p>
        </p:txBody>
      </p:sp>
      <p:sp>
        <p:nvSpPr>
          <p:cNvPr id="24" name="Rectangle 2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D4D82CB7-D2A1-0912-6B71-57612721DE9F}"/>
              </a:ext>
            </a:extLst>
          </p:cNvPr>
          <p:cNvGraphicFramePr>
            <a:graphicFrameLocks noGrp="1"/>
          </p:cNvGraphicFramePr>
          <p:nvPr>
            <p:ph idx="1"/>
            <p:extLst>
              <p:ext uri="{D42A27DB-BD31-4B8C-83A1-F6EECF244321}">
                <p14:modId xmlns:p14="http://schemas.microsoft.com/office/powerpoint/2010/main" val="26351299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21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452756-3FB3-BF5B-3C5D-F0FE31A16CF2}"/>
              </a:ext>
            </a:extLst>
          </p:cNvPr>
          <p:cNvPicPr>
            <a:picLocks noChangeAspect="1"/>
          </p:cNvPicPr>
          <p:nvPr/>
        </p:nvPicPr>
        <p:blipFill rotWithShape="1">
          <a:blip r:embed="rId2">
            <a:duotone>
              <a:schemeClr val="bg2">
                <a:shade val="45000"/>
                <a:satMod val="135000"/>
              </a:schemeClr>
              <a:prstClr val="white"/>
            </a:duotone>
          </a:blip>
          <a:srcRect t="13754" r="9085" b="951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EF7DF-5A87-AEAB-2254-F753644AC5C0}"/>
              </a:ext>
            </a:extLst>
          </p:cNvPr>
          <p:cNvSpPr>
            <a:spLocks noGrp="1"/>
          </p:cNvSpPr>
          <p:nvPr>
            <p:ph type="title"/>
          </p:nvPr>
        </p:nvSpPr>
        <p:spPr>
          <a:xfrm>
            <a:off x="838200" y="365125"/>
            <a:ext cx="10515600" cy="1325563"/>
          </a:xfrm>
        </p:spPr>
        <p:txBody>
          <a:bodyPr>
            <a:normAutofit/>
          </a:bodyPr>
          <a:lstStyle/>
          <a:p>
            <a:r>
              <a:rPr lang="en-US">
                <a:cs typeface="Calibri Light"/>
              </a:rPr>
              <a:t>Functional Requirements</a:t>
            </a:r>
            <a:endParaRPr lang="en-US"/>
          </a:p>
        </p:txBody>
      </p:sp>
      <p:graphicFrame>
        <p:nvGraphicFramePr>
          <p:cNvPr id="5" name="Content Placeholder 2">
            <a:extLst>
              <a:ext uri="{FF2B5EF4-FFF2-40B4-BE49-F238E27FC236}">
                <a16:creationId xmlns:a16="http://schemas.microsoft.com/office/drawing/2014/main" id="{D0422C55-DE0B-C9D5-512E-C8ED49B8EAEF}"/>
              </a:ext>
            </a:extLst>
          </p:cNvPr>
          <p:cNvGraphicFramePr>
            <a:graphicFrameLocks noGrp="1"/>
          </p:cNvGraphicFramePr>
          <p:nvPr>
            <p:ph idx="1"/>
            <p:extLst>
              <p:ext uri="{D42A27DB-BD31-4B8C-83A1-F6EECF244321}">
                <p14:modId xmlns:p14="http://schemas.microsoft.com/office/powerpoint/2010/main" val="20178004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05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C9C5F-056F-BF64-1A84-3B71EFE18E39}"/>
              </a:ext>
            </a:extLst>
          </p:cNvPr>
          <p:cNvSpPr>
            <a:spLocks noGrp="1"/>
          </p:cNvSpPr>
          <p:nvPr>
            <p:ph type="title"/>
          </p:nvPr>
        </p:nvSpPr>
        <p:spPr>
          <a:xfrm>
            <a:off x="640080" y="325369"/>
            <a:ext cx="4368602" cy="1956841"/>
          </a:xfrm>
        </p:spPr>
        <p:txBody>
          <a:bodyPr anchor="b">
            <a:normAutofit/>
          </a:bodyPr>
          <a:lstStyle/>
          <a:p>
            <a:r>
              <a:rPr lang="en-US" sz="5400">
                <a:cs typeface="Calibri Light"/>
              </a:rPr>
              <a:t>Architecture</a:t>
            </a:r>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DC9759-68E5-0B5A-3942-F2A08E39C81A}"/>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a:cs typeface="Calibri"/>
              </a:rPr>
              <a:t>A RESTful API Architecture is used to provide a web-based interface for accessing the application's data and functionalities, with its scalable, reliable, and easy-to-maintain architectural style.</a:t>
            </a:r>
            <a:endParaRPr lang="en-US" sz="2200"/>
          </a:p>
        </p:txBody>
      </p:sp>
      <p:pic>
        <p:nvPicPr>
          <p:cNvPr id="5" name="Picture 4" descr="Technological background">
            <a:extLst>
              <a:ext uri="{FF2B5EF4-FFF2-40B4-BE49-F238E27FC236}">
                <a16:creationId xmlns:a16="http://schemas.microsoft.com/office/drawing/2014/main" id="{88B5EB8A-9D9C-F9FA-132D-4A09D7AE3B0F}"/>
              </a:ext>
            </a:extLst>
          </p:cNvPr>
          <p:cNvPicPr>
            <a:picLocks noChangeAspect="1"/>
          </p:cNvPicPr>
          <p:nvPr/>
        </p:nvPicPr>
        <p:blipFill rotWithShape="1">
          <a:blip r:embed="rId2"/>
          <a:srcRect l="9724" r="23421"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527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C310A-87E7-318D-21AC-302CC65816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Architecture Diagram</a:t>
            </a:r>
          </a:p>
        </p:txBody>
      </p:sp>
      <p:pic>
        <p:nvPicPr>
          <p:cNvPr id="4" name="Picture 4" descr="Diagram&#10;&#10;Description automatically generated">
            <a:extLst>
              <a:ext uri="{FF2B5EF4-FFF2-40B4-BE49-F238E27FC236}">
                <a16:creationId xmlns:a16="http://schemas.microsoft.com/office/drawing/2014/main" id="{874D5B33-447C-35A8-6416-6520093CC53F}"/>
              </a:ext>
            </a:extLst>
          </p:cNvPr>
          <p:cNvPicPr>
            <a:picLocks noGrp="1" noChangeAspect="1"/>
          </p:cNvPicPr>
          <p:nvPr>
            <p:ph idx="1"/>
          </p:nvPr>
        </p:nvPicPr>
        <p:blipFill>
          <a:blip r:embed="rId2"/>
          <a:stretch>
            <a:fillRect/>
          </a:stretch>
        </p:blipFill>
        <p:spPr>
          <a:xfrm>
            <a:off x="4777316" y="902025"/>
            <a:ext cx="6780700" cy="5051620"/>
          </a:xfrm>
          <a:prstGeom prst="rect">
            <a:avLst/>
          </a:prstGeom>
        </p:spPr>
      </p:pic>
    </p:spTree>
    <p:extLst>
      <p:ext uri="{BB962C8B-B14F-4D97-AF65-F5344CB8AC3E}">
        <p14:creationId xmlns:p14="http://schemas.microsoft.com/office/powerpoint/2010/main" val="128581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866EB-DDB9-990E-BED7-737AAA73578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AWS Services Communications Diagram</a:t>
            </a:r>
          </a:p>
        </p:txBody>
      </p:sp>
      <p:pic>
        <p:nvPicPr>
          <p:cNvPr id="4" name="Picture 4" descr="Chart, waterfall chart, box and whisker chart&#10;&#10;Description automatically generated">
            <a:extLst>
              <a:ext uri="{FF2B5EF4-FFF2-40B4-BE49-F238E27FC236}">
                <a16:creationId xmlns:a16="http://schemas.microsoft.com/office/drawing/2014/main" id="{A1D1CACF-1B6D-BEF9-C14B-20D90B5FFDB8}"/>
              </a:ext>
            </a:extLst>
          </p:cNvPr>
          <p:cNvPicPr>
            <a:picLocks noGrp="1" noChangeAspect="1"/>
          </p:cNvPicPr>
          <p:nvPr>
            <p:ph idx="1"/>
          </p:nvPr>
        </p:nvPicPr>
        <p:blipFill>
          <a:blip r:embed="rId2"/>
          <a:stretch>
            <a:fillRect/>
          </a:stretch>
        </p:blipFill>
        <p:spPr>
          <a:xfrm>
            <a:off x="4777316" y="978307"/>
            <a:ext cx="6780700" cy="4899057"/>
          </a:xfrm>
          <a:prstGeom prst="rect">
            <a:avLst/>
          </a:prstGeom>
        </p:spPr>
      </p:pic>
    </p:spTree>
    <p:extLst>
      <p:ext uri="{BB962C8B-B14F-4D97-AF65-F5344CB8AC3E}">
        <p14:creationId xmlns:p14="http://schemas.microsoft.com/office/powerpoint/2010/main" val="23519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8CA7D-E8F2-42E2-73A9-7763A70068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DynamoDB User Communications Diagram</a:t>
            </a:r>
          </a:p>
        </p:txBody>
      </p:sp>
      <p:pic>
        <p:nvPicPr>
          <p:cNvPr id="4" name="Picture 4" descr="Chart, box and whisker chart&#10;&#10;Description automatically generated">
            <a:extLst>
              <a:ext uri="{FF2B5EF4-FFF2-40B4-BE49-F238E27FC236}">
                <a16:creationId xmlns:a16="http://schemas.microsoft.com/office/drawing/2014/main" id="{A72033C2-4035-BDAB-D7E3-747086F3A909}"/>
              </a:ext>
            </a:extLst>
          </p:cNvPr>
          <p:cNvPicPr>
            <a:picLocks noGrp="1" noChangeAspect="1"/>
          </p:cNvPicPr>
          <p:nvPr>
            <p:ph idx="1"/>
          </p:nvPr>
        </p:nvPicPr>
        <p:blipFill>
          <a:blip r:embed="rId2"/>
          <a:stretch>
            <a:fillRect/>
          </a:stretch>
        </p:blipFill>
        <p:spPr>
          <a:xfrm>
            <a:off x="4777316" y="1122397"/>
            <a:ext cx="6780700" cy="4610877"/>
          </a:xfrm>
          <a:prstGeom prst="rect">
            <a:avLst/>
          </a:prstGeom>
        </p:spPr>
      </p:pic>
    </p:spTree>
    <p:extLst>
      <p:ext uri="{BB962C8B-B14F-4D97-AF65-F5344CB8AC3E}">
        <p14:creationId xmlns:p14="http://schemas.microsoft.com/office/powerpoint/2010/main" val="3527813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0198492099654CBFEC7BF8A5A88C84" ma:contentTypeVersion="8" ma:contentTypeDescription="Create a new document." ma:contentTypeScope="" ma:versionID="dfb7c5d8cde7e4891006d2839ca22252">
  <xsd:schema xmlns:xsd="http://www.w3.org/2001/XMLSchema" xmlns:xs="http://www.w3.org/2001/XMLSchema" xmlns:p="http://schemas.microsoft.com/office/2006/metadata/properties" xmlns:ns2="3ee731c8-dae8-4362-afc2-e4c34dc4646c" xmlns:ns3="6e4ff12b-6306-4830-9721-1ba4d794fb2e" targetNamespace="http://schemas.microsoft.com/office/2006/metadata/properties" ma:root="true" ma:fieldsID="9355e4ac2ab4fa22aa5f4a7379d42df6" ns2:_="" ns3:_="">
    <xsd:import namespace="3ee731c8-dae8-4362-afc2-e4c34dc4646c"/>
    <xsd:import namespace="6e4ff12b-6306-4830-9721-1ba4d794fb2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731c8-dae8-4362-afc2-e4c34dc464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9a098e-4e4b-4f60-a2e6-94bb0d3a97e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4ff12b-6306-4830-9721-1ba4d794fb2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ec8ea15-af07-47d1-bdde-03b539a3dcca}" ma:internalName="TaxCatchAll" ma:showField="CatchAllData" ma:web="6e4ff12b-6306-4830-9721-1ba4d794fb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ee731c8-dae8-4362-afc2-e4c34dc4646c">
      <Terms xmlns="http://schemas.microsoft.com/office/infopath/2007/PartnerControls"/>
    </lcf76f155ced4ddcb4097134ff3c332f>
    <TaxCatchAll xmlns="6e4ff12b-6306-4830-9721-1ba4d794fb2e" xsi:nil="true"/>
  </documentManagement>
</p:properties>
</file>

<file path=customXml/itemProps1.xml><?xml version="1.0" encoding="utf-8"?>
<ds:datastoreItem xmlns:ds="http://schemas.openxmlformats.org/officeDocument/2006/customXml" ds:itemID="{D1FF59CA-6427-430B-B220-B1BA303C6560}">
  <ds:schemaRefs>
    <ds:schemaRef ds:uri="3ee731c8-dae8-4362-afc2-e4c34dc4646c"/>
    <ds:schemaRef ds:uri="6e4ff12b-6306-4830-9721-1ba4d794fb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56A234-B906-4A65-9423-8584F9EBF3CA}">
  <ds:schemaRefs>
    <ds:schemaRef ds:uri="http://schemas.microsoft.com/sharepoint/v3/contenttype/forms"/>
  </ds:schemaRefs>
</ds:datastoreItem>
</file>

<file path=customXml/itemProps3.xml><?xml version="1.0" encoding="utf-8"?>
<ds:datastoreItem xmlns:ds="http://schemas.openxmlformats.org/officeDocument/2006/customXml" ds:itemID="{31DFE122-4F81-40FA-A78C-E1F99E41C657}">
  <ds:schemaRefs>
    <ds:schemaRef ds:uri="3ee731c8-dae8-4362-afc2-e4c34dc4646c"/>
    <ds:schemaRef ds:uri="6e4ff12b-6306-4830-9721-1ba4d794fb2e"/>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AI ENABLED CARD ORGANIZER</vt:lpstr>
      <vt:lpstr>Research</vt:lpstr>
      <vt:lpstr>ML/DL Algorithms</vt:lpstr>
      <vt:lpstr>Technology Stack</vt:lpstr>
      <vt:lpstr>Functional Requirements</vt:lpstr>
      <vt:lpstr>Architecture</vt:lpstr>
      <vt:lpstr>Architecture Diagram</vt:lpstr>
      <vt:lpstr>AWS Services Communications Diagram</vt:lpstr>
      <vt:lpstr>DynamoDB User Communications Diagram</vt:lpstr>
      <vt:lpstr>Endpoints</vt:lpstr>
      <vt:lpstr>PowerPoint Presentation</vt:lpstr>
      <vt:lpstr>Searching the Leads</vt:lpstr>
      <vt:lpstr>Updating the Leads</vt:lpstr>
      <vt:lpstr>Deleting the Leads</vt:lpstr>
      <vt:lpstr>Read the Leads if User is not signed In</vt:lpstr>
      <vt:lpstr>Working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2023-04-17T13:56:59Z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0x010100E00198492099654CBFEC7BF8A5A88C84</vt:lpwstr>
  </property>
  <property fmtid="{D5CDD505-2E9C-101B-9397-08002B2CF9AE}" pid="3" name="MediaServiceImageTags">
    <vt:lpwstr/>
  </property>
</Properties>
</file>