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9" r:id="rId5"/>
    <p:sldId id="270" r:id="rId6"/>
    <p:sldId id="276" r:id="rId7"/>
    <p:sldId id="338" r:id="rId8"/>
    <p:sldId id="337" r:id="rId9"/>
    <p:sldId id="339" r:id="rId10"/>
    <p:sldId id="335" r:id="rId11"/>
    <p:sldId id="320" r:id="rId12"/>
    <p:sldId id="275" r:id="rId13"/>
    <p:sldId id="32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302A"/>
    <a:srgbClr val="D2836E"/>
    <a:srgbClr val="262626"/>
    <a:srgbClr val="FFD966"/>
    <a:srgbClr val="7F7F7F"/>
    <a:srgbClr val="F8CE7C"/>
    <a:srgbClr val="D0B0A9"/>
    <a:srgbClr val="B7A784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78A2B-A8ED-2D74-1469-13F31A088450}" v="126" dt="2023-12-09T23:26:04.741"/>
    <p1510:client id="{3088C87D-B49B-D385-C19A-6F47851A022F}" v="11" dt="2023-12-10T01:40:47.680"/>
    <p1510:client id="{75A15AE8-AA7C-4942-9CB4-18037391D1EE}" v="2" vWet="4" dt="2023-12-10T01:49:40.594"/>
    <p1510:client id="{C2377F3A-CFD9-A8F5-ACC8-1E15E72AEEE2}" v="701" dt="2023-12-09T19:12:30.589"/>
    <p1510:client id="{C4E35765-6ACB-4398-BA0B-D60B23EA7A37}" v="4" dt="2023-12-09T19:58:47.438"/>
    <p1510:client id="{D9BF65D4-DE93-4027-8201-5FD1E4D4BF51}" v="130" dt="2023-12-10T01:36:49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Saenz Huerta" userId="3c4d06ba-dd9b-4073-876f-9f8f4ded705c" providerId="ADAL" clId="{9B39FB5C-07A5-4C1C-89E4-C8FF30C7A9DB}"/>
    <pc:docChg chg="undo custSel modSld">
      <pc:chgData name="Ronald Saenz Huerta" userId="3c4d06ba-dd9b-4073-876f-9f8f4ded705c" providerId="ADAL" clId="{9B39FB5C-07A5-4C1C-89E4-C8FF30C7A9DB}" dt="2023-10-17T04:45:30.984" v="35" actId="20577"/>
      <pc:docMkLst>
        <pc:docMk/>
      </pc:docMkLst>
      <pc:sldChg chg="modNotesTx">
        <pc:chgData name="Ronald Saenz Huerta" userId="3c4d06ba-dd9b-4073-876f-9f8f4ded705c" providerId="ADAL" clId="{9B39FB5C-07A5-4C1C-89E4-C8FF30C7A9DB}" dt="2023-10-17T04:29:10.963" v="16" actId="20577"/>
        <pc:sldMkLst>
          <pc:docMk/>
          <pc:sldMk cId="2352103840" sldId="276"/>
        </pc:sldMkLst>
      </pc:sldChg>
      <pc:sldChg chg="modSp">
        <pc:chgData name="Ronald Saenz Huerta" userId="3c4d06ba-dd9b-4073-876f-9f8f4ded705c" providerId="ADAL" clId="{9B39FB5C-07A5-4C1C-89E4-C8FF30C7A9DB}" dt="2023-10-16T03:57:04.731" v="10" actId="20577"/>
        <pc:sldMkLst>
          <pc:docMk/>
          <pc:sldMk cId="2640237890" sldId="294"/>
        </pc:sldMkLst>
        <pc:spChg chg="mod">
          <ac:chgData name="Ronald Saenz Huerta" userId="3c4d06ba-dd9b-4073-876f-9f8f4ded705c" providerId="ADAL" clId="{9B39FB5C-07A5-4C1C-89E4-C8FF30C7A9DB}" dt="2023-10-16T03:57:04.731" v="10" actId="20577"/>
          <ac:spMkLst>
            <pc:docMk/>
            <pc:sldMk cId="2640237890" sldId="294"/>
            <ac:spMk id="48" creationId="{53195EB6-62A9-429D-B984-EC89789A5D90}"/>
          </ac:spMkLst>
        </pc:spChg>
      </pc:sldChg>
      <pc:sldChg chg="modNotesTx">
        <pc:chgData name="Ronald Saenz Huerta" userId="3c4d06ba-dd9b-4073-876f-9f8f4ded705c" providerId="ADAL" clId="{9B39FB5C-07A5-4C1C-89E4-C8FF30C7A9DB}" dt="2023-10-17T04:45:30.984" v="35" actId="20577"/>
        <pc:sldMkLst>
          <pc:docMk/>
          <pc:sldMk cId="3025949837" sldId="315"/>
        </pc:sldMkLst>
      </pc:sldChg>
    </pc:docChg>
  </pc:docChgLst>
  <pc:docChgLst>
    <pc:chgData name="Ronald Saenz Huerta" userId="S::rsaenzhu@my.centennialcollege.ca::3c4d06ba-dd9b-4073-876f-9f8f4ded705c" providerId="AD" clId="Web-{DB9F14F6-CFD5-498D-B456-6178D7FFFDCD}"/>
    <pc:docChg chg="modSld">
      <pc:chgData name="Ronald Saenz Huerta" userId="S::rsaenzhu@my.centennialcollege.ca::3c4d06ba-dd9b-4073-876f-9f8f4ded705c" providerId="AD" clId="Web-{DB9F14F6-CFD5-498D-B456-6178D7FFFDCD}" dt="2023-11-01T05:20:52.244" v="27" actId="1076"/>
      <pc:docMkLst>
        <pc:docMk/>
      </pc:docMkLst>
      <pc:sldChg chg="addSp delSp modSp">
        <pc:chgData name="Ronald Saenz Huerta" userId="S::rsaenzhu@my.centennialcollege.ca::3c4d06ba-dd9b-4073-876f-9f8f4ded705c" providerId="AD" clId="Web-{DB9F14F6-CFD5-498D-B456-6178D7FFFDCD}" dt="2023-11-01T05:20:52.244" v="27" actId="1076"/>
        <pc:sldMkLst>
          <pc:docMk/>
          <pc:sldMk cId="1508632696" sldId="312"/>
        </pc:sldMkLst>
        <pc:spChg chg="mod">
          <ac:chgData name="Ronald Saenz Huerta" userId="S::rsaenzhu@my.centennialcollege.ca::3c4d06ba-dd9b-4073-876f-9f8f4ded705c" providerId="AD" clId="Web-{DB9F14F6-CFD5-498D-B456-6178D7FFFDCD}" dt="2023-11-01T05:20:17.930" v="19" actId="20577"/>
          <ac:spMkLst>
            <pc:docMk/>
            <pc:sldMk cId="1508632696" sldId="312"/>
            <ac:spMk id="17" creationId="{EB910D82-15AD-1DD5-5153-C85369B63F29}"/>
          </ac:spMkLst>
        </pc:spChg>
        <pc:picChg chg="add mod">
          <ac:chgData name="Ronald Saenz Huerta" userId="S::rsaenzhu@my.centennialcollege.ca::3c4d06ba-dd9b-4073-876f-9f8f4ded705c" providerId="AD" clId="Web-{DB9F14F6-CFD5-498D-B456-6178D7FFFDCD}" dt="2023-11-01T05:19:00.427" v="4" actId="14100"/>
          <ac:picMkLst>
            <pc:docMk/>
            <pc:sldMk cId="1508632696" sldId="312"/>
            <ac:picMk id="2" creationId="{D23F3ECF-6128-F9A9-8A0B-6C2EF7A168C5}"/>
          </ac:picMkLst>
        </pc:picChg>
        <pc:picChg chg="add mod">
          <ac:chgData name="Ronald Saenz Huerta" userId="S::rsaenzhu@my.centennialcollege.ca::3c4d06ba-dd9b-4073-876f-9f8f4ded705c" providerId="AD" clId="Web-{DB9F14F6-CFD5-498D-B456-6178D7FFFDCD}" dt="2023-11-01T05:19:47.898" v="14" actId="1076"/>
          <ac:picMkLst>
            <pc:docMk/>
            <pc:sldMk cId="1508632696" sldId="312"/>
            <ac:picMk id="3" creationId="{F63E7C75-6E73-AE88-66B2-AA8C988C4876}"/>
          </ac:picMkLst>
        </pc:picChg>
        <pc:picChg chg="add mod">
          <ac:chgData name="Ronald Saenz Huerta" userId="S::rsaenzhu@my.centennialcollege.ca::3c4d06ba-dd9b-4073-876f-9f8f4ded705c" providerId="AD" clId="Web-{DB9F14F6-CFD5-498D-B456-6178D7FFFDCD}" dt="2023-11-01T05:20:52.244" v="27" actId="1076"/>
          <ac:picMkLst>
            <pc:docMk/>
            <pc:sldMk cId="1508632696" sldId="312"/>
            <ac:picMk id="4" creationId="{781345D9-EB14-C99E-A3DF-7B12599544BE}"/>
          </ac:picMkLst>
        </pc:picChg>
        <pc:picChg chg="del">
          <ac:chgData name="Ronald Saenz Huerta" userId="S::rsaenzhu@my.centennialcollege.ca::3c4d06ba-dd9b-4073-876f-9f8f4ded705c" providerId="AD" clId="Web-{DB9F14F6-CFD5-498D-B456-6178D7FFFDCD}" dt="2023-11-01T05:20:19.305" v="20"/>
          <ac:picMkLst>
            <pc:docMk/>
            <pc:sldMk cId="1508632696" sldId="312"/>
            <ac:picMk id="15" creationId="{8451FC18-5091-E2F1-D44D-9192ACD94829}"/>
          </ac:picMkLst>
        </pc:picChg>
        <pc:picChg chg="del">
          <ac:chgData name="Ronald Saenz Huerta" userId="S::rsaenzhu@my.centennialcollege.ca::3c4d06ba-dd9b-4073-876f-9f8f4ded705c" providerId="AD" clId="Web-{DB9F14F6-CFD5-498D-B456-6178D7FFFDCD}" dt="2023-11-01T05:18:43.317" v="0"/>
          <ac:picMkLst>
            <pc:docMk/>
            <pc:sldMk cId="1508632696" sldId="312"/>
            <ac:picMk id="16" creationId="{2BF31E4A-7D63-36E9-B763-6F1479014912}"/>
          </ac:picMkLst>
        </pc:picChg>
        <pc:picChg chg="del">
          <ac:chgData name="Ronald Saenz Huerta" userId="S::rsaenzhu@my.centennialcollege.ca::3c4d06ba-dd9b-4073-876f-9f8f4ded705c" providerId="AD" clId="Web-{DB9F14F6-CFD5-498D-B456-6178D7FFFDCD}" dt="2023-11-01T05:19:14.537" v="5"/>
          <ac:picMkLst>
            <pc:docMk/>
            <pc:sldMk cId="1508632696" sldId="312"/>
            <ac:picMk id="18" creationId="{C61AD499-818F-E0DE-2142-C84371E21AC8}"/>
          </ac:picMkLst>
        </pc:picChg>
      </pc:sldChg>
    </pc:docChg>
  </pc:docChgLst>
  <pc:docChgLst>
    <pc:chgData name="Daniyal Ahmed" userId="639982b8-50b6-4b6d-bfd4-6fc5b7c1ede2" providerId="ADAL" clId="{75A15AE8-AA7C-4942-9CB4-18037391D1EE}"/>
    <pc:docChg chg="undo custSel modSld">
      <pc:chgData name="Daniyal Ahmed" userId="639982b8-50b6-4b6d-bfd4-6fc5b7c1ede2" providerId="ADAL" clId="{75A15AE8-AA7C-4942-9CB4-18037391D1EE}" dt="2023-12-10T01:45:00.678" v="1" actId="1076"/>
      <pc:docMkLst>
        <pc:docMk/>
      </pc:docMkLst>
      <pc:sldChg chg="modSp mod">
        <pc:chgData name="Daniyal Ahmed" userId="639982b8-50b6-4b6d-bfd4-6fc5b7c1ede2" providerId="ADAL" clId="{75A15AE8-AA7C-4942-9CB4-18037391D1EE}" dt="2023-12-10T01:45:00.678" v="1" actId="1076"/>
        <pc:sldMkLst>
          <pc:docMk/>
          <pc:sldMk cId="2337937535" sldId="338"/>
        </pc:sldMkLst>
        <pc:picChg chg="mod">
          <ac:chgData name="Daniyal Ahmed" userId="639982b8-50b6-4b6d-bfd4-6fc5b7c1ede2" providerId="ADAL" clId="{75A15AE8-AA7C-4942-9CB4-18037391D1EE}" dt="2023-12-10T01:45:00.678" v="1" actId="1076"/>
          <ac:picMkLst>
            <pc:docMk/>
            <pc:sldMk cId="2337937535" sldId="338"/>
            <ac:picMk id="8" creationId="{01E7490D-EA22-8AFC-C784-0602A24082AF}"/>
          </ac:picMkLst>
        </pc:picChg>
      </pc:sldChg>
    </pc:docChg>
  </pc:docChgLst>
  <pc:docChgLst>
    <pc:chgData name="Kanishka Dhir" userId="S::kdhir3@my.centennialcollege.ca::09f29d08-5c06-46f4-8f9b-c5ab114d78d2" providerId="AD" clId="Web-{12E098E5-3A90-8E20-DB11-F23285C9A9C4}"/>
    <pc:docChg chg="modSld">
      <pc:chgData name="Kanishka Dhir" userId="S::kdhir3@my.centennialcollege.ca::09f29d08-5c06-46f4-8f9b-c5ab114d78d2" providerId="AD" clId="Web-{12E098E5-3A90-8E20-DB11-F23285C9A9C4}" dt="2023-11-01T05:49:37.108" v="53" actId="14100"/>
      <pc:docMkLst>
        <pc:docMk/>
      </pc:docMkLst>
      <pc:sldChg chg="addSp modSp">
        <pc:chgData name="Kanishka Dhir" userId="S::kdhir3@my.centennialcollege.ca::09f29d08-5c06-46f4-8f9b-c5ab114d78d2" providerId="AD" clId="Web-{12E098E5-3A90-8E20-DB11-F23285C9A9C4}" dt="2023-11-01T05:49:37.108" v="53" actId="14100"/>
        <pc:sldMkLst>
          <pc:docMk/>
          <pc:sldMk cId="215044941" sldId="320"/>
        </pc:sldMkLst>
        <pc:spChg chg="add mod">
          <ac:chgData name="Kanishka Dhir" userId="S::kdhir3@my.centennialcollege.ca::09f29d08-5c06-46f4-8f9b-c5ab114d78d2" providerId="AD" clId="Web-{12E098E5-3A90-8E20-DB11-F23285C9A9C4}" dt="2023-11-01T05:49:37.108" v="53" actId="14100"/>
          <ac:spMkLst>
            <pc:docMk/>
            <pc:sldMk cId="215044941" sldId="320"/>
            <ac:spMk id="3975" creationId="{C1096EA1-D001-972F-3472-462FD328857B}"/>
          </ac:spMkLst>
        </pc:spChg>
        <pc:graphicFrameChg chg="modGraphic">
          <ac:chgData name="Kanishka Dhir" userId="S::kdhir3@my.centennialcollege.ca::09f29d08-5c06-46f4-8f9b-c5ab114d78d2" providerId="AD" clId="Web-{12E098E5-3A90-8E20-DB11-F23285C9A9C4}" dt="2023-11-01T05:46:32.892" v="18" actId="20577"/>
          <ac:graphicFrameMkLst>
            <pc:docMk/>
            <pc:sldMk cId="215044941" sldId="320"/>
            <ac:graphicFrameMk id="3860" creationId="{57747E24-CA61-DCDE-9C10-22A900AFD208}"/>
          </ac:graphicFrameMkLst>
        </pc:graphicFrameChg>
      </pc:sldChg>
      <pc:sldChg chg="addSp delSp modSp">
        <pc:chgData name="Kanishka Dhir" userId="S::kdhir3@my.centennialcollege.ca::09f29d08-5c06-46f4-8f9b-c5ab114d78d2" providerId="AD" clId="Web-{12E098E5-3A90-8E20-DB11-F23285C9A9C4}" dt="2023-11-01T05:28:00.799" v="8" actId="1076"/>
        <pc:sldMkLst>
          <pc:docMk/>
          <pc:sldMk cId="1683478580" sldId="322"/>
        </pc:sldMkLst>
        <pc:picChg chg="add mod">
          <ac:chgData name="Kanishka Dhir" userId="S::kdhir3@my.centennialcollege.ca::09f29d08-5c06-46f4-8f9b-c5ab114d78d2" providerId="AD" clId="Web-{12E098E5-3A90-8E20-DB11-F23285C9A9C4}" dt="2023-11-01T05:28:00.799" v="8" actId="1076"/>
          <ac:picMkLst>
            <pc:docMk/>
            <pc:sldMk cId="1683478580" sldId="322"/>
            <ac:picMk id="3" creationId="{73873FEE-A434-E440-9BCE-52CCA1C33745}"/>
          </ac:picMkLst>
        </pc:picChg>
        <pc:picChg chg="add mod">
          <ac:chgData name="Kanishka Dhir" userId="S::kdhir3@my.centennialcollege.ca::09f29d08-5c06-46f4-8f9b-c5ab114d78d2" providerId="AD" clId="Web-{12E098E5-3A90-8E20-DB11-F23285C9A9C4}" dt="2023-11-01T05:27:56.283" v="7" actId="1076"/>
          <ac:picMkLst>
            <pc:docMk/>
            <pc:sldMk cId="1683478580" sldId="322"/>
            <ac:picMk id="4" creationId="{846935C4-C73B-0E12-43B7-DD613A9C7047}"/>
          </ac:picMkLst>
        </pc:picChg>
        <pc:picChg chg="del">
          <ac:chgData name="Kanishka Dhir" userId="S::kdhir3@my.centennialcollege.ca::09f29d08-5c06-46f4-8f9b-c5ab114d78d2" providerId="AD" clId="Web-{12E098E5-3A90-8E20-DB11-F23285C9A9C4}" dt="2023-11-01T05:27:30.922" v="0"/>
          <ac:picMkLst>
            <pc:docMk/>
            <pc:sldMk cId="1683478580" sldId="322"/>
            <ac:picMk id="8" creationId="{C981710D-3713-87EB-8AF0-B1A90F865280}"/>
          </ac:picMkLst>
        </pc:picChg>
        <pc:picChg chg="del">
          <ac:chgData name="Kanishka Dhir" userId="S::kdhir3@my.centennialcollege.ca::09f29d08-5c06-46f4-8f9b-c5ab114d78d2" providerId="AD" clId="Web-{12E098E5-3A90-8E20-DB11-F23285C9A9C4}" dt="2023-11-01T05:27:31.422" v="1"/>
          <ac:picMkLst>
            <pc:docMk/>
            <pc:sldMk cId="1683478580" sldId="322"/>
            <ac:picMk id="9" creationId="{99970D48-42E4-45A7-A240-ECEB2C8C05B5}"/>
          </ac:picMkLst>
        </pc:picChg>
      </pc:sldChg>
    </pc:docChg>
  </pc:docChgLst>
  <pc:docChgLst>
    <pc:chgData name="Vikas Bhargav Trivedi" userId="S::vtrive12@my.centennialcollege.ca::40114059-35ef-4fda-bc94-b54e268574b2" providerId="AD" clId="Web-{FB58210F-3517-CA57-CBFC-98E1AF68F995}"/>
    <pc:docChg chg="modSld">
      <pc:chgData name="Vikas Bhargav Trivedi" userId="S::vtrive12@my.centennialcollege.ca::40114059-35ef-4fda-bc94-b54e268574b2" providerId="AD" clId="Web-{FB58210F-3517-CA57-CBFC-98E1AF68F995}" dt="2023-10-16T15:53:51.498" v="11" actId="14100"/>
      <pc:docMkLst>
        <pc:docMk/>
      </pc:docMkLst>
      <pc:sldChg chg="addSp modSp">
        <pc:chgData name="Vikas Bhargav Trivedi" userId="S::vtrive12@my.centennialcollege.ca::40114059-35ef-4fda-bc94-b54e268574b2" providerId="AD" clId="Web-{FB58210F-3517-CA57-CBFC-98E1AF68F995}" dt="2023-10-16T15:52:00.652" v="1" actId="1076"/>
        <pc:sldMkLst>
          <pc:docMk/>
          <pc:sldMk cId="2352103840" sldId="276"/>
        </pc:sldMkLst>
        <pc:picChg chg="add mod">
          <ac:chgData name="Vikas Bhargav Trivedi" userId="S::vtrive12@my.centennialcollege.ca::40114059-35ef-4fda-bc94-b54e268574b2" providerId="AD" clId="Web-{FB58210F-3517-CA57-CBFC-98E1AF68F995}" dt="2023-10-16T15:52:00.652" v="1" actId="1076"/>
          <ac:picMkLst>
            <pc:docMk/>
            <pc:sldMk cId="2352103840" sldId="276"/>
            <ac:picMk id="2" creationId="{3EFC1924-8541-0D88-96F9-6D17B0BFE828}"/>
          </ac:picMkLst>
        </pc:picChg>
      </pc:sldChg>
      <pc:sldChg chg="addSp delSp modSp mod setBg delAnim">
        <pc:chgData name="Vikas Bhargav Trivedi" userId="S::vtrive12@my.centennialcollege.ca::40114059-35ef-4fda-bc94-b54e268574b2" providerId="AD" clId="Web-{FB58210F-3517-CA57-CBFC-98E1AF68F995}" dt="2023-10-16T15:53:51.498" v="11" actId="14100"/>
        <pc:sldMkLst>
          <pc:docMk/>
          <pc:sldMk cId="942244724" sldId="313"/>
        </pc:sldMkLst>
        <pc:spChg chg="mod">
          <ac:chgData name="Vikas Bhargav Trivedi" userId="S::vtrive12@my.centennialcollege.ca::40114059-35ef-4fda-bc94-b54e268574b2" providerId="AD" clId="Web-{FB58210F-3517-CA57-CBFC-98E1AF68F995}" dt="2023-10-16T15:53:36.841" v="9" actId="1076"/>
          <ac:spMkLst>
            <pc:docMk/>
            <pc:sldMk cId="942244724" sldId="313"/>
            <ac:spMk id="7" creationId="{E23C72D2-C09B-A191-A575-3625DB3747AA}"/>
          </ac:spMkLst>
        </pc:spChg>
        <pc:spChg chg="del">
          <ac:chgData name="Vikas Bhargav Trivedi" userId="S::vtrive12@my.centennialcollege.ca::40114059-35ef-4fda-bc94-b54e268574b2" providerId="AD" clId="Web-{FB58210F-3517-CA57-CBFC-98E1AF68F995}" dt="2023-10-16T15:53:21.341" v="3"/>
          <ac:spMkLst>
            <pc:docMk/>
            <pc:sldMk cId="942244724" sldId="313"/>
            <ac:spMk id="9" creationId="{B8E81BA9-50D7-1E07-1B06-FD8104B2D1F6}"/>
          </ac:spMkLst>
        </pc:spChg>
        <pc:spChg chg="add">
          <ac:chgData name="Vikas Bhargav Trivedi" userId="S::vtrive12@my.centennialcollege.ca::40114059-35ef-4fda-bc94-b54e268574b2" providerId="AD" clId="Web-{FB58210F-3517-CA57-CBFC-98E1AF68F995}" dt="2023-10-16T15:53:26.591" v="5"/>
          <ac:spMkLst>
            <pc:docMk/>
            <pc:sldMk cId="942244724" sldId="313"/>
            <ac:spMk id="12" creationId="{47942995-B07F-4636-9A06-C6A104B260A8}"/>
          </ac:spMkLst>
        </pc:spChg>
        <pc:spChg chg="add">
          <ac:chgData name="Vikas Bhargav Trivedi" userId="S::vtrive12@my.centennialcollege.ca::40114059-35ef-4fda-bc94-b54e268574b2" providerId="AD" clId="Web-{FB58210F-3517-CA57-CBFC-98E1AF68F995}" dt="2023-10-16T15:53:26.591" v="5"/>
          <ac:spMkLst>
            <pc:docMk/>
            <pc:sldMk cId="942244724" sldId="313"/>
            <ac:spMk id="19" creationId="{B81933D1-5615-42C7-9C0B-4EB7105CCE2D}"/>
          </ac:spMkLst>
        </pc:spChg>
        <pc:spChg chg="add">
          <ac:chgData name="Vikas Bhargav Trivedi" userId="S::vtrive12@my.centennialcollege.ca::40114059-35ef-4fda-bc94-b54e268574b2" providerId="AD" clId="Web-{FB58210F-3517-CA57-CBFC-98E1AF68F995}" dt="2023-10-16T15:53:26.591" v="5"/>
          <ac:spMkLst>
            <pc:docMk/>
            <pc:sldMk cId="942244724" sldId="313"/>
            <ac:spMk id="21" creationId="{19C9EAEA-39D0-4B0E-A0EB-51E7B26740B1}"/>
          </ac:spMkLst>
        </pc:spChg>
        <pc:grpChg chg="add">
          <ac:chgData name="Vikas Bhargav Trivedi" userId="S::vtrive12@my.centennialcollege.ca::40114059-35ef-4fda-bc94-b54e268574b2" providerId="AD" clId="Web-{FB58210F-3517-CA57-CBFC-98E1AF68F995}" dt="2023-10-16T15:53:26.591" v="5"/>
          <ac:grpSpMkLst>
            <pc:docMk/>
            <pc:sldMk cId="942244724" sldId="313"/>
            <ac:grpSpMk id="10" creationId="{032D8612-31EB-44CF-A1D0-14FD4C705424}"/>
          </ac:grpSpMkLst>
        </pc:grpChg>
        <pc:picChg chg="add mod">
          <ac:chgData name="Vikas Bhargav Trivedi" userId="S::vtrive12@my.centennialcollege.ca::40114059-35ef-4fda-bc94-b54e268574b2" providerId="AD" clId="Web-{FB58210F-3517-CA57-CBFC-98E1AF68F995}" dt="2023-10-16T15:53:51.498" v="11" actId="14100"/>
          <ac:picMkLst>
            <pc:docMk/>
            <pc:sldMk cId="942244724" sldId="313"/>
            <ac:picMk id="2" creationId="{B2C34BF2-3CF3-7BE8-F72C-D9561026FB1B}"/>
          </ac:picMkLst>
        </pc:picChg>
        <pc:picChg chg="del">
          <ac:chgData name="Vikas Bhargav Trivedi" userId="S::vtrive12@my.centennialcollege.ca::40114059-35ef-4fda-bc94-b54e268574b2" providerId="AD" clId="Web-{FB58210F-3517-CA57-CBFC-98E1AF68F995}" dt="2023-10-16T15:53:18.950" v="2"/>
          <ac:picMkLst>
            <pc:docMk/>
            <pc:sldMk cId="942244724" sldId="313"/>
            <ac:picMk id="14" creationId="{3CD80EB0-2336-AC19-A99E-D22E237ABCD7}"/>
          </ac:picMkLst>
        </pc:picChg>
      </pc:sldChg>
    </pc:docChg>
  </pc:docChgLst>
  <pc:docChgLst>
    <pc:chgData name="Manipal Sidhu" userId="S::msidhu45@my.centennialcollege.ca::e5ee06a5-835c-4ae0-b104-9247fa104f08" providerId="AD" clId="Web-{C2377F3A-CFD9-A8F5-ACC8-1E15E72AEEE2}"/>
    <pc:docChg chg="addSld delSld modSld sldOrd">
      <pc:chgData name="Manipal Sidhu" userId="S::msidhu45@my.centennialcollege.ca::e5ee06a5-835c-4ae0-b104-9247fa104f08" providerId="AD" clId="Web-{C2377F3A-CFD9-A8F5-ACC8-1E15E72AEEE2}" dt="2023-12-09T19:12:30.589" v="551"/>
      <pc:docMkLst>
        <pc:docMk/>
      </pc:docMkLst>
      <pc:sldChg chg="modSp">
        <pc:chgData name="Manipal Sidhu" userId="S::msidhu45@my.centennialcollege.ca::e5ee06a5-835c-4ae0-b104-9247fa104f08" providerId="AD" clId="Web-{C2377F3A-CFD9-A8F5-ACC8-1E15E72AEEE2}" dt="2023-12-09T18:20:40.462" v="151" actId="20577"/>
        <pc:sldMkLst>
          <pc:docMk/>
          <pc:sldMk cId="1255000711" sldId="270"/>
        </pc:sldMkLst>
        <pc:spChg chg="mod">
          <ac:chgData name="Manipal Sidhu" userId="S::msidhu45@my.centennialcollege.ca::e5ee06a5-835c-4ae0-b104-9247fa104f08" providerId="AD" clId="Web-{C2377F3A-CFD9-A8F5-ACC8-1E15E72AEEE2}" dt="2023-12-09T18:15:06.502" v="20" actId="20577"/>
          <ac:spMkLst>
            <pc:docMk/>
            <pc:sldMk cId="1255000711" sldId="270"/>
            <ac:spMk id="8" creationId="{3648C587-C8E5-481F-9366-C41B8CC67B5C}"/>
          </ac:spMkLst>
        </pc:spChg>
        <pc:spChg chg="mod">
          <ac:chgData name="Manipal Sidhu" userId="S::msidhu45@my.centennialcollege.ca::e5ee06a5-835c-4ae0-b104-9247fa104f08" providerId="AD" clId="Web-{C2377F3A-CFD9-A8F5-ACC8-1E15E72AEEE2}" dt="2023-12-09T18:15:34.815" v="39" actId="20577"/>
          <ac:spMkLst>
            <pc:docMk/>
            <pc:sldMk cId="1255000711" sldId="270"/>
            <ac:spMk id="27" creationId="{7A14C79A-6A69-3472-D430-C817480EB3F8}"/>
          </ac:spMkLst>
        </pc:spChg>
        <pc:spChg chg="mod">
          <ac:chgData name="Manipal Sidhu" userId="S::msidhu45@my.centennialcollege.ca::e5ee06a5-835c-4ae0-b104-9247fa104f08" providerId="AD" clId="Web-{C2377F3A-CFD9-A8F5-ACC8-1E15E72AEEE2}" dt="2023-12-09T18:16:11.660" v="52" actId="20577"/>
          <ac:spMkLst>
            <pc:docMk/>
            <pc:sldMk cId="1255000711" sldId="270"/>
            <ac:spMk id="30" creationId="{A8C8892A-E1C3-9A67-026E-32E8E3B117EA}"/>
          </ac:spMkLst>
        </pc:spChg>
        <pc:spChg chg="mod">
          <ac:chgData name="Manipal Sidhu" userId="S::msidhu45@my.centennialcollege.ca::e5ee06a5-835c-4ae0-b104-9247fa104f08" providerId="AD" clId="Web-{C2377F3A-CFD9-A8F5-ACC8-1E15E72AEEE2}" dt="2023-12-09T18:20:34.509" v="149" actId="20577"/>
          <ac:spMkLst>
            <pc:docMk/>
            <pc:sldMk cId="1255000711" sldId="270"/>
            <ac:spMk id="33" creationId="{0D96CA24-056A-A5E8-A5FB-767C7315E51E}"/>
          </ac:spMkLst>
        </pc:spChg>
        <pc:spChg chg="mod">
          <ac:chgData name="Manipal Sidhu" userId="S::msidhu45@my.centennialcollege.ca::e5ee06a5-835c-4ae0-b104-9247fa104f08" providerId="AD" clId="Web-{C2377F3A-CFD9-A8F5-ACC8-1E15E72AEEE2}" dt="2023-12-09T18:20:40.462" v="151" actId="20577"/>
          <ac:spMkLst>
            <pc:docMk/>
            <pc:sldMk cId="1255000711" sldId="270"/>
            <ac:spMk id="36" creationId="{18ECC3F0-0E63-DEA1-0566-579F0828A610}"/>
          </ac:spMkLst>
        </pc:spChg>
        <pc:spChg chg="mod">
          <ac:chgData name="Manipal Sidhu" userId="S::msidhu45@my.centennialcollege.ca::e5ee06a5-835c-4ae0-b104-9247fa104f08" providerId="AD" clId="Web-{C2377F3A-CFD9-A8F5-ACC8-1E15E72AEEE2}" dt="2023-12-09T18:16:53.817" v="80" actId="20577"/>
          <ac:spMkLst>
            <pc:docMk/>
            <pc:sldMk cId="1255000711" sldId="270"/>
            <ac:spMk id="39" creationId="{F3813AC6-016C-AACE-EF4D-54B7E429E73A}"/>
          </ac:spMkLst>
        </pc:spChg>
        <pc:grpChg chg="mod">
          <ac:chgData name="Manipal Sidhu" userId="S::msidhu45@my.centennialcollege.ca::e5ee06a5-835c-4ae0-b104-9247fa104f08" providerId="AD" clId="Web-{C2377F3A-CFD9-A8F5-ACC8-1E15E72AEEE2}" dt="2023-12-09T18:20:23.633" v="141" actId="1076"/>
          <ac:grpSpMkLst>
            <pc:docMk/>
            <pc:sldMk cId="1255000711" sldId="270"/>
            <ac:grpSpMk id="32" creationId="{0DE1CD55-9797-B84C-B4DF-3BCC42968545}"/>
          </ac:grpSpMkLst>
        </pc:grpChg>
      </pc:sldChg>
      <pc:sldChg chg="delSp modSp del">
        <pc:chgData name="Manipal Sidhu" userId="S::msidhu45@my.centennialcollege.ca::e5ee06a5-835c-4ae0-b104-9247fa104f08" providerId="AD" clId="Web-{C2377F3A-CFD9-A8F5-ACC8-1E15E72AEEE2}" dt="2023-12-09T18:57:30.633" v="427"/>
        <pc:sldMkLst>
          <pc:docMk/>
          <pc:sldMk cId="1361457611" sldId="273"/>
        </pc:sldMkLst>
        <pc:spChg chg="del">
          <ac:chgData name="Manipal Sidhu" userId="S::msidhu45@my.centennialcollege.ca::e5ee06a5-835c-4ae0-b104-9247fa104f08" providerId="AD" clId="Web-{C2377F3A-CFD9-A8F5-ACC8-1E15E72AEEE2}" dt="2023-12-09T18:57:07.648" v="424"/>
          <ac:spMkLst>
            <pc:docMk/>
            <pc:sldMk cId="1361457611" sldId="273"/>
            <ac:spMk id="2" creationId="{CEE45204-29AE-4193-755F-5CEAC1E1A68A}"/>
          </ac:spMkLst>
        </pc:spChg>
        <pc:spChg chg="mod">
          <ac:chgData name="Manipal Sidhu" userId="S::msidhu45@my.centennialcollege.ca::e5ee06a5-835c-4ae0-b104-9247fa104f08" providerId="AD" clId="Web-{C2377F3A-CFD9-A8F5-ACC8-1E15E72AEEE2}" dt="2023-12-09T18:18:15.615" v="112" actId="14100"/>
          <ac:spMkLst>
            <pc:docMk/>
            <pc:sldMk cId="1361457611" sldId="273"/>
            <ac:spMk id="17" creationId="{95BCBB4D-4E50-BF50-E0D4-43EE41A9B6AC}"/>
          </ac:spMkLst>
        </pc:spChg>
        <pc:spChg chg="mod">
          <ac:chgData name="Manipal Sidhu" userId="S::msidhu45@my.centennialcollege.ca::e5ee06a5-835c-4ae0-b104-9247fa104f08" providerId="AD" clId="Web-{C2377F3A-CFD9-A8F5-ACC8-1E15E72AEEE2}" dt="2023-12-09T18:57:18.117" v="426" actId="20577"/>
          <ac:spMkLst>
            <pc:docMk/>
            <pc:sldMk cId="1361457611" sldId="273"/>
            <ac:spMk id="49" creationId="{16C15423-89CF-1400-0FD1-6DF2444CB48C}"/>
          </ac:spMkLst>
        </pc:spChg>
        <pc:graphicFrameChg chg="del">
          <ac:chgData name="Manipal Sidhu" userId="S::msidhu45@my.centennialcollege.ca::e5ee06a5-835c-4ae0-b104-9247fa104f08" providerId="AD" clId="Web-{C2377F3A-CFD9-A8F5-ACC8-1E15E72AEEE2}" dt="2023-12-09T18:57:03.804" v="423"/>
          <ac:graphicFrameMkLst>
            <pc:docMk/>
            <pc:sldMk cId="1361457611" sldId="273"/>
            <ac:graphicFrameMk id="3" creationId="{04765A61-A657-B55B-F716-A66223648C26}"/>
          </ac:graphicFrameMkLst>
        </pc:graphicFrameChg>
      </pc:sldChg>
      <pc:sldChg chg="addSp delSp modSp">
        <pc:chgData name="Manipal Sidhu" userId="S::msidhu45@my.centennialcollege.ca::e5ee06a5-835c-4ae0-b104-9247fa104f08" providerId="AD" clId="Web-{C2377F3A-CFD9-A8F5-ACC8-1E15E72AEEE2}" dt="2023-12-09T18:35:45.325" v="222" actId="14100"/>
        <pc:sldMkLst>
          <pc:docMk/>
          <pc:sldMk cId="2352103840" sldId="276"/>
        </pc:sldMkLst>
        <pc:spChg chg="del mod">
          <ac:chgData name="Manipal Sidhu" userId="S::msidhu45@my.centennialcollege.ca::e5ee06a5-835c-4ae0-b104-9247fa104f08" providerId="AD" clId="Web-{C2377F3A-CFD9-A8F5-ACC8-1E15E72AEEE2}" dt="2023-12-09T18:31:27.163" v="172"/>
          <ac:spMkLst>
            <pc:docMk/>
            <pc:sldMk cId="2352103840" sldId="276"/>
            <ac:spMk id="958" creationId="{BC50F43C-B69D-43F7-4AEB-14E9F567C22E}"/>
          </ac:spMkLst>
        </pc:spChg>
        <pc:spChg chg="add mod">
          <ac:chgData name="Manipal Sidhu" userId="S::msidhu45@my.centennialcollege.ca::e5ee06a5-835c-4ae0-b104-9247fa104f08" providerId="AD" clId="Web-{C2377F3A-CFD9-A8F5-ACC8-1E15E72AEEE2}" dt="2023-12-09T18:35:12.230" v="218" actId="1076"/>
          <ac:spMkLst>
            <pc:docMk/>
            <pc:sldMk cId="2352103840" sldId="276"/>
            <ac:spMk id="1284" creationId="{38D3E167-218D-7C3C-B427-35B60334DEAD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32:19.945" v="180"/>
          <ac:spMkLst>
            <pc:docMk/>
            <pc:sldMk cId="2352103840" sldId="276"/>
            <ac:spMk id="1289" creationId="{9AA81376-5C0A-607C-53FE-68BA3C95F9E9}"/>
          </ac:spMkLst>
        </pc:spChg>
        <pc:spChg chg="del mod replId">
          <ac:chgData name="Manipal Sidhu" userId="S::msidhu45@my.centennialcollege.ca::e5ee06a5-835c-4ae0-b104-9247fa104f08" providerId="AD" clId="Web-{C2377F3A-CFD9-A8F5-ACC8-1E15E72AEEE2}" dt="2023-12-09T18:31:27.163" v="172"/>
          <ac:spMkLst>
            <pc:docMk/>
            <pc:sldMk cId="2352103840" sldId="276"/>
            <ac:spMk id="1293" creationId="{257363FD-7E77-4145-9483-331A807ADF0E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32:19.945" v="180"/>
          <ac:spMkLst>
            <pc:docMk/>
            <pc:sldMk cId="2352103840" sldId="276"/>
            <ac:spMk id="1294" creationId="{260D68F5-E2B2-FD24-A2B6-04681F622473}"/>
          </ac:spMkLst>
        </pc:spChg>
        <pc:spChg chg="del mod replId">
          <ac:chgData name="Manipal Sidhu" userId="S::msidhu45@my.centennialcollege.ca::e5ee06a5-835c-4ae0-b104-9247fa104f08" providerId="AD" clId="Web-{C2377F3A-CFD9-A8F5-ACC8-1E15E72AEEE2}" dt="2023-12-09T18:31:27.163" v="172"/>
          <ac:spMkLst>
            <pc:docMk/>
            <pc:sldMk cId="2352103840" sldId="276"/>
            <ac:spMk id="1294" creationId="{E89871DE-FDE6-02C5-38B5-1A8D5CCB2645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32:45.618" v="184"/>
          <ac:spMkLst>
            <pc:docMk/>
            <pc:sldMk cId="2352103840" sldId="276"/>
            <ac:spMk id="1296" creationId="{45D37F4E-DDB4-456B-97E0-9937730A039F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32:45.618" v="184"/>
          <ac:spMkLst>
            <pc:docMk/>
            <pc:sldMk cId="2352103840" sldId="276"/>
            <ac:spMk id="1298" creationId="{B2DD41CD-8F47-4F56-AD12-4E2FF7696987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32:45.618" v="184"/>
          <ac:spMkLst>
            <pc:docMk/>
            <pc:sldMk cId="2352103840" sldId="276"/>
            <ac:spMk id="1300" creationId="{6E68E162-8A6D-9E01-8873-EA37653E234F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33:24.181" v="192"/>
          <ac:spMkLst>
            <pc:docMk/>
            <pc:sldMk cId="2352103840" sldId="276"/>
            <ac:spMk id="1303" creationId="{955A2079-FA98-4876-80F0-72364A7D2EA4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33:24.181" v="192"/>
          <ac:spMkLst>
            <pc:docMk/>
            <pc:sldMk cId="2352103840" sldId="276"/>
            <ac:spMk id="1305" creationId="{B3A2AF5F-1E71-5B8A-F4AA-0E1887C729A0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34:54.245" v="211"/>
          <ac:spMkLst>
            <pc:docMk/>
            <pc:sldMk cId="2352103840" sldId="276"/>
            <ac:spMk id="1308" creationId="{6C4028FD-8BAA-4A19-BFDE-594D991B7552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34:54.245" v="211"/>
          <ac:spMkLst>
            <pc:docMk/>
            <pc:sldMk cId="2352103840" sldId="276"/>
            <ac:spMk id="1310" creationId="{CD92B9DD-CC53-B103-CE4C-200153564134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8:34:54.245" v="211"/>
          <ac:spMkLst>
            <pc:docMk/>
            <pc:sldMk cId="2352103840" sldId="276"/>
            <ac:spMk id="1313" creationId="{6C4028FD-8BAA-4A19-BFDE-594D991B7552}"/>
          </ac:spMkLst>
        </pc:spChg>
        <pc:graphicFrameChg chg="add mod">
          <ac:chgData name="Manipal Sidhu" userId="S::msidhu45@my.centennialcollege.ca::e5ee06a5-835c-4ae0-b104-9247fa104f08" providerId="AD" clId="Web-{C2377F3A-CFD9-A8F5-ACC8-1E15E72AEEE2}" dt="2023-12-09T18:35:45.325" v="222" actId="14100"/>
          <ac:graphicFrameMkLst>
            <pc:docMk/>
            <pc:sldMk cId="2352103840" sldId="276"/>
            <ac:graphicFrameMk id="1291" creationId="{8727DF9C-192E-4A04-2DC8-4C3C2079C02F}"/>
          </ac:graphicFrameMkLst>
        </pc:graphicFrameChg>
        <pc:graphicFrameChg chg="add del mod replId">
          <ac:chgData name="Manipal Sidhu" userId="S::msidhu45@my.centennialcollege.ca::e5ee06a5-835c-4ae0-b104-9247fa104f08" providerId="AD" clId="Web-{C2377F3A-CFD9-A8F5-ACC8-1E15E72AEEE2}" dt="2023-12-09T18:32:19.945" v="180"/>
          <ac:graphicFrameMkLst>
            <pc:docMk/>
            <pc:sldMk cId="2352103840" sldId="276"/>
            <ac:graphicFrameMk id="1295" creationId="{BB0D9E5A-3EA5-7E43-989B-6F5B0E598A68}"/>
          </ac:graphicFrameMkLst>
        </pc:graphicFrameChg>
        <pc:graphicFrameChg chg="add del mod replId">
          <ac:chgData name="Manipal Sidhu" userId="S::msidhu45@my.centennialcollege.ca::e5ee06a5-835c-4ae0-b104-9247fa104f08" providerId="AD" clId="Web-{C2377F3A-CFD9-A8F5-ACC8-1E15E72AEEE2}" dt="2023-12-09T18:32:45.618" v="184"/>
          <ac:graphicFrameMkLst>
            <pc:docMk/>
            <pc:sldMk cId="2352103840" sldId="276"/>
            <ac:graphicFrameMk id="1301" creationId="{BD6DF315-6F04-BE7D-AFEF-8E6489AC2ABC}"/>
          </ac:graphicFrameMkLst>
        </pc:graphicFrameChg>
        <pc:graphicFrameChg chg="add del mod replId">
          <ac:chgData name="Manipal Sidhu" userId="S::msidhu45@my.centennialcollege.ca::e5ee06a5-835c-4ae0-b104-9247fa104f08" providerId="AD" clId="Web-{C2377F3A-CFD9-A8F5-ACC8-1E15E72AEEE2}" dt="2023-12-09T18:33:24.181" v="192"/>
          <ac:graphicFrameMkLst>
            <pc:docMk/>
            <pc:sldMk cId="2352103840" sldId="276"/>
            <ac:graphicFrameMk id="1306" creationId="{4164CB88-D88B-09AE-6E10-7A3422C0879A}"/>
          </ac:graphicFrameMkLst>
        </pc:graphicFrameChg>
        <pc:graphicFrameChg chg="add del mod replId">
          <ac:chgData name="Manipal Sidhu" userId="S::msidhu45@my.centennialcollege.ca::e5ee06a5-835c-4ae0-b104-9247fa104f08" providerId="AD" clId="Web-{C2377F3A-CFD9-A8F5-ACC8-1E15E72AEEE2}" dt="2023-12-09T18:34:54.245" v="211"/>
          <ac:graphicFrameMkLst>
            <pc:docMk/>
            <pc:sldMk cId="2352103840" sldId="276"/>
            <ac:graphicFrameMk id="1311" creationId="{691BA99D-129C-1140-1979-46918D8F14DD}"/>
          </ac:graphicFrameMkLst>
        </pc:graphicFrameChg>
        <pc:picChg chg="add del">
          <ac:chgData name="Manipal Sidhu" userId="S::msidhu45@my.centennialcollege.ca::e5ee06a5-835c-4ae0-b104-9247fa104f08" providerId="AD" clId="Web-{C2377F3A-CFD9-A8F5-ACC8-1E15E72AEEE2}" dt="2023-12-09T18:32:28.570" v="181"/>
          <ac:picMkLst>
            <pc:docMk/>
            <pc:sldMk cId="2352103840" sldId="276"/>
            <ac:picMk id="960" creationId="{F2414F15-5D53-3370-AB6A-7466CB65DDCB}"/>
          </ac:picMkLst>
        </pc:picChg>
        <pc:picChg chg="del mod replId">
          <ac:chgData name="Manipal Sidhu" userId="S::msidhu45@my.centennialcollege.ca::e5ee06a5-835c-4ae0-b104-9247fa104f08" providerId="AD" clId="Web-{C2377F3A-CFD9-A8F5-ACC8-1E15E72AEEE2}" dt="2023-12-09T18:31:27.163" v="172"/>
          <ac:picMkLst>
            <pc:docMk/>
            <pc:sldMk cId="2352103840" sldId="276"/>
            <ac:picMk id="1292" creationId="{C2145A67-5C91-7DCF-CB68-4AFA2F06CFD9}"/>
          </ac:picMkLst>
        </pc:picChg>
        <pc:picChg chg="add del mod replId">
          <ac:chgData name="Manipal Sidhu" userId="S::msidhu45@my.centennialcollege.ca::e5ee06a5-835c-4ae0-b104-9247fa104f08" providerId="AD" clId="Web-{C2377F3A-CFD9-A8F5-ACC8-1E15E72AEEE2}" dt="2023-12-09T18:32:19.945" v="180"/>
          <ac:picMkLst>
            <pc:docMk/>
            <pc:sldMk cId="2352103840" sldId="276"/>
            <ac:picMk id="1293" creationId="{0A7B8B63-2247-7F25-6C10-A7E7E5752D1B}"/>
          </ac:picMkLst>
        </pc:picChg>
      </pc:sldChg>
      <pc:sldChg chg="addSp delSp modSp del">
        <pc:chgData name="Manipal Sidhu" userId="S::msidhu45@my.centennialcollege.ca::e5ee06a5-835c-4ae0-b104-9247fa104f08" providerId="AD" clId="Web-{C2377F3A-CFD9-A8F5-ACC8-1E15E72AEEE2}" dt="2023-12-09T18:50:40.249" v="324"/>
        <pc:sldMkLst>
          <pc:docMk/>
          <pc:sldMk cId="3010148449" sldId="316"/>
        </pc:sldMkLst>
        <pc:spChg chg="mod">
          <ac:chgData name="Manipal Sidhu" userId="S::msidhu45@my.centennialcollege.ca::e5ee06a5-835c-4ae0-b104-9247fa104f08" providerId="AD" clId="Web-{C2377F3A-CFD9-A8F5-ACC8-1E15E72AEEE2}" dt="2023-12-09T18:19:15.616" v="127" actId="20577"/>
          <ac:spMkLst>
            <pc:docMk/>
            <pc:sldMk cId="3010148449" sldId="316"/>
            <ac:spMk id="11" creationId="{2553F943-7E5E-4A56-B451-0160855CD2F9}"/>
          </ac:spMkLst>
        </pc:spChg>
        <pc:spChg chg="add mod">
          <ac:chgData name="Manipal Sidhu" userId="S::msidhu45@my.centennialcollege.ca::e5ee06a5-835c-4ae0-b104-9247fa104f08" providerId="AD" clId="Web-{C2377F3A-CFD9-A8F5-ACC8-1E15E72AEEE2}" dt="2023-12-09T18:50:25.077" v="323" actId="20577"/>
          <ac:spMkLst>
            <pc:docMk/>
            <pc:sldMk cId="3010148449" sldId="316"/>
            <ac:spMk id="14" creationId="{51A3231B-CFB5-3B6A-348E-6C31F520D35F}"/>
          </ac:spMkLst>
        </pc:spChg>
        <pc:spChg chg="add del mod">
          <ac:chgData name="Manipal Sidhu" userId="S::msidhu45@my.centennialcollege.ca::e5ee06a5-835c-4ae0-b104-9247fa104f08" providerId="AD" clId="Web-{C2377F3A-CFD9-A8F5-ACC8-1E15E72AEEE2}" dt="2023-12-09T18:49:18.811" v="309"/>
          <ac:spMkLst>
            <pc:docMk/>
            <pc:sldMk cId="3010148449" sldId="316"/>
            <ac:spMk id="202" creationId="{8E5EE3FD-C2DB-778E-DEE4-E395C834D4FA}"/>
          </ac:spMkLst>
        </pc:spChg>
        <pc:graphicFrameChg chg="del">
          <ac:chgData name="Manipal Sidhu" userId="S::msidhu45@my.centennialcollege.ca::e5ee06a5-835c-4ae0-b104-9247fa104f08" providerId="AD" clId="Web-{C2377F3A-CFD9-A8F5-ACC8-1E15E72AEEE2}" dt="2023-12-09T18:48:47.091" v="296"/>
          <ac:graphicFrameMkLst>
            <pc:docMk/>
            <pc:sldMk cId="3010148449" sldId="316"/>
            <ac:graphicFrameMk id="188" creationId="{89EE9236-7D51-3CA9-7AC7-C8D30AF9F255}"/>
          </ac:graphicFrameMkLst>
        </pc:graphicFrameChg>
      </pc:sldChg>
      <pc:sldChg chg="addSp delSp modSp">
        <pc:chgData name="Manipal Sidhu" userId="S::msidhu45@my.centennialcollege.ca::e5ee06a5-835c-4ae0-b104-9247fa104f08" providerId="AD" clId="Web-{C2377F3A-CFD9-A8F5-ACC8-1E15E72AEEE2}" dt="2023-12-09T19:01:08.497" v="503" actId="20577"/>
        <pc:sldMkLst>
          <pc:docMk/>
          <pc:sldMk cId="215044941" sldId="320"/>
        </pc:sldMkLst>
        <pc:spChg chg="add">
          <ac:chgData name="Manipal Sidhu" userId="S::msidhu45@my.centennialcollege.ca::e5ee06a5-835c-4ae0-b104-9247fa104f08" providerId="AD" clId="Web-{C2377F3A-CFD9-A8F5-ACC8-1E15E72AEEE2}" dt="2023-12-09T18:44:36.867" v="285"/>
          <ac:spMkLst>
            <pc:docMk/>
            <pc:sldMk cId="215044941" sldId="320"/>
            <ac:spMk id="32" creationId="{25B37C74-143E-005D-3FC4-0F802BE73AE4}"/>
          </ac:spMkLst>
        </pc:spChg>
        <pc:spChg chg="del">
          <ac:chgData name="Manipal Sidhu" userId="S::msidhu45@my.centennialcollege.ca::e5ee06a5-835c-4ae0-b104-9247fa104f08" providerId="AD" clId="Web-{C2377F3A-CFD9-A8F5-ACC8-1E15E72AEEE2}" dt="2023-12-09T18:44:36.867" v="285"/>
          <ac:spMkLst>
            <pc:docMk/>
            <pc:sldMk cId="215044941" sldId="320"/>
            <ac:spMk id="3864" creationId="{955A2079-FA98-4876-80F0-72364A7D2EA4}"/>
          </ac:spMkLst>
        </pc:spChg>
        <pc:spChg chg="add mod">
          <ac:chgData name="Manipal Sidhu" userId="S::msidhu45@my.centennialcollege.ca::e5ee06a5-835c-4ae0-b104-9247fa104f08" providerId="AD" clId="Web-{C2377F3A-CFD9-A8F5-ACC8-1E15E72AEEE2}" dt="2023-12-09T19:01:08.497" v="503" actId="20577"/>
          <ac:spMkLst>
            <pc:docMk/>
            <pc:sldMk cId="215044941" sldId="320"/>
            <ac:spMk id="4057" creationId="{0F490579-DCFD-5624-8243-B52FDE014AAC}"/>
          </ac:spMkLst>
        </pc:spChg>
        <pc:spChg chg="del mod replId">
          <ac:chgData name="Manipal Sidhu" userId="S::msidhu45@my.centennialcollege.ca::e5ee06a5-835c-4ae0-b104-9247fa104f08" providerId="AD" clId="Web-{C2377F3A-CFD9-A8F5-ACC8-1E15E72AEEE2}" dt="2023-12-09T18:44:36.867" v="285"/>
          <ac:spMkLst>
            <pc:docMk/>
            <pc:sldMk cId="215044941" sldId="320"/>
            <ac:spMk id="4059" creationId="{0A2D2020-78F2-B1E2-D8CD-4D7D223F5DB6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44:36.867" v="285"/>
          <ac:spMkLst>
            <pc:docMk/>
            <pc:sldMk cId="215044941" sldId="320"/>
            <ac:spMk id="4060" creationId="{BB4A295A-4AC4-C3CA-44D8-51491366301C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8:44:36.867" v="285"/>
          <ac:spMkLst>
            <pc:docMk/>
            <pc:sldMk cId="215044941" sldId="320"/>
            <ac:spMk id="4062" creationId="{907EF6B7-1338-4443-8C46-6A318D952DFD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8:44:36.867" v="285"/>
          <ac:spMkLst>
            <pc:docMk/>
            <pc:sldMk cId="215044941" sldId="320"/>
            <ac:spMk id="4064" creationId="{DAAE4CDD-124C-4DCF-9584-B6033B545DD5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8:44:36.867" v="285"/>
          <ac:spMkLst>
            <pc:docMk/>
            <pc:sldMk cId="215044941" sldId="320"/>
            <ac:spMk id="4066" creationId="{081E4A58-353D-44AE-B2FC-2A74E2E400F7}"/>
          </ac:spMkLst>
        </pc:spChg>
        <pc:graphicFrameChg chg="del modGraphic">
          <ac:chgData name="Manipal Sidhu" userId="S::msidhu45@my.centennialcollege.ca::e5ee06a5-835c-4ae0-b104-9247fa104f08" providerId="AD" clId="Web-{C2377F3A-CFD9-A8F5-ACC8-1E15E72AEEE2}" dt="2023-12-09T18:44:09.991" v="274"/>
          <ac:graphicFrameMkLst>
            <pc:docMk/>
            <pc:sldMk cId="215044941" sldId="320"/>
            <ac:graphicFrameMk id="3" creationId="{51952767-13F0-DCAC-4B4A-BC3E1E14A847}"/>
          </ac:graphicFrameMkLst>
        </pc:graphicFrameChg>
      </pc:sldChg>
      <pc:sldChg chg="del">
        <pc:chgData name="Manipal Sidhu" userId="S::msidhu45@my.centennialcollege.ca::e5ee06a5-835c-4ae0-b104-9247fa104f08" providerId="AD" clId="Web-{C2377F3A-CFD9-A8F5-ACC8-1E15E72AEEE2}" dt="2023-12-09T18:21:07.353" v="155"/>
        <pc:sldMkLst>
          <pc:docMk/>
          <pc:sldMk cId="1683478580" sldId="322"/>
        </pc:sldMkLst>
      </pc:sldChg>
      <pc:sldChg chg="del">
        <pc:chgData name="Manipal Sidhu" userId="S::msidhu45@my.centennialcollege.ca::e5ee06a5-835c-4ae0-b104-9247fa104f08" providerId="AD" clId="Web-{C2377F3A-CFD9-A8F5-ACC8-1E15E72AEEE2}" dt="2023-12-09T18:21:09.916" v="157"/>
        <pc:sldMkLst>
          <pc:docMk/>
          <pc:sldMk cId="3954540548" sldId="327"/>
        </pc:sldMkLst>
      </pc:sldChg>
      <pc:sldChg chg="del">
        <pc:chgData name="Manipal Sidhu" userId="S::msidhu45@my.centennialcollege.ca::e5ee06a5-835c-4ae0-b104-9247fa104f08" providerId="AD" clId="Web-{C2377F3A-CFD9-A8F5-ACC8-1E15E72AEEE2}" dt="2023-12-09T18:21:10.931" v="158"/>
        <pc:sldMkLst>
          <pc:docMk/>
          <pc:sldMk cId="3993442931" sldId="328"/>
        </pc:sldMkLst>
      </pc:sldChg>
      <pc:sldChg chg="del">
        <pc:chgData name="Manipal Sidhu" userId="S::msidhu45@my.centennialcollege.ca::e5ee06a5-835c-4ae0-b104-9247fa104f08" providerId="AD" clId="Web-{C2377F3A-CFD9-A8F5-ACC8-1E15E72AEEE2}" dt="2023-12-09T18:21:11.853" v="159"/>
        <pc:sldMkLst>
          <pc:docMk/>
          <pc:sldMk cId="1056663451" sldId="329"/>
        </pc:sldMkLst>
      </pc:sldChg>
      <pc:sldChg chg="del">
        <pc:chgData name="Manipal Sidhu" userId="S::msidhu45@my.centennialcollege.ca::e5ee06a5-835c-4ae0-b104-9247fa104f08" providerId="AD" clId="Web-{C2377F3A-CFD9-A8F5-ACC8-1E15E72AEEE2}" dt="2023-12-09T18:21:12.994" v="160"/>
        <pc:sldMkLst>
          <pc:docMk/>
          <pc:sldMk cId="2232379071" sldId="330"/>
        </pc:sldMkLst>
      </pc:sldChg>
      <pc:sldChg chg="addSp delSp modSp ord">
        <pc:chgData name="Manipal Sidhu" userId="S::msidhu45@my.centennialcollege.ca::e5ee06a5-835c-4ae0-b104-9247fa104f08" providerId="AD" clId="Web-{C2377F3A-CFD9-A8F5-ACC8-1E15E72AEEE2}" dt="2023-12-09T18:38:40.063" v="270"/>
        <pc:sldMkLst>
          <pc:docMk/>
          <pc:sldMk cId="2812405292" sldId="335"/>
        </pc:sldMkLst>
        <pc:spChg chg="add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15" creationId="{95547F96-323C-53DE-4D13-1DE1AAB8B282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32" creationId="{D53E9813-6DE1-1498-1AF0-16B1A1E484D6}"/>
          </ac:spMkLst>
        </pc:spChg>
        <pc:spChg chg="del">
          <ac:chgData name="Manipal Sidhu" userId="S::msidhu45@my.centennialcollege.ca::e5ee06a5-835c-4ae0-b104-9247fa104f08" providerId="AD" clId="Web-{C2377F3A-CFD9-A8F5-ACC8-1E15E72AEEE2}" dt="2023-12-09T18:37:25.264" v="225"/>
          <ac:spMkLst>
            <pc:docMk/>
            <pc:sldMk cId="2812405292" sldId="335"/>
            <ac:spMk id="3880" creationId="{F3060C83-F051-4F0E-ABAD-AA0DFC48B218}"/>
          </ac:spMkLst>
        </pc:spChg>
        <pc:spChg chg="del">
          <ac:chgData name="Manipal Sidhu" userId="S::msidhu45@my.centennialcollege.ca::e5ee06a5-835c-4ae0-b104-9247fa104f08" providerId="AD" clId="Web-{C2377F3A-CFD9-A8F5-ACC8-1E15E72AEEE2}" dt="2023-12-09T18:38:24.890" v="268"/>
          <ac:spMkLst>
            <pc:docMk/>
            <pc:sldMk cId="2812405292" sldId="335"/>
            <ac:spMk id="3882" creationId="{83C98ABE-055B-441F-B07E-44F97F083C39}"/>
          </ac:spMkLst>
        </pc:spChg>
        <pc:spChg chg="del">
          <ac:chgData name="Manipal Sidhu" userId="S::msidhu45@my.centennialcollege.ca::e5ee06a5-835c-4ae0-b104-9247fa104f08" providerId="AD" clId="Web-{C2377F3A-CFD9-A8F5-ACC8-1E15E72AEEE2}" dt="2023-12-09T18:38:24.890" v="268"/>
          <ac:spMkLst>
            <pc:docMk/>
            <pc:sldMk cId="2812405292" sldId="335"/>
            <ac:spMk id="3884" creationId="{29FDB030-9B49-4CED-8CCD-4D99382388AC}"/>
          </ac:spMkLst>
        </pc:spChg>
        <pc:spChg chg="del">
          <ac:chgData name="Manipal Sidhu" userId="S::msidhu45@my.centennialcollege.ca::e5ee06a5-835c-4ae0-b104-9247fa104f08" providerId="AD" clId="Web-{C2377F3A-CFD9-A8F5-ACC8-1E15E72AEEE2}" dt="2023-12-09T18:38:24.890" v="268"/>
          <ac:spMkLst>
            <pc:docMk/>
            <pc:sldMk cId="2812405292" sldId="335"/>
            <ac:spMk id="3886" creationId="{3783CA14-24A1-485C-8B30-D6A5D87987AD}"/>
          </ac:spMkLst>
        </pc:spChg>
        <pc:spChg chg="del">
          <ac:chgData name="Manipal Sidhu" userId="S::msidhu45@my.centennialcollege.ca::e5ee06a5-835c-4ae0-b104-9247fa104f08" providerId="AD" clId="Web-{C2377F3A-CFD9-A8F5-ACC8-1E15E72AEEE2}" dt="2023-12-09T18:38:24.890" v="268"/>
          <ac:spMkLst>
            <pc:docMk/>
            <pc:sldMk cId="2812405292" sldId="335"/>
            <ac:spMk id="3888" creationId="{9A97C86A-04D6-40F7-AE84-31AB43E6A846}"/>
          </ac:spMkLst>
        </pc:spChg>
        <pc:spChg chg="del">
          <ac:chgData name="Manipal Sidhu" userId="S::msidhu45@my.centennialcollege.ca::e5ee06a5-835c-4ae0-b104-9247fa104f08" providerId="AD" clId="Web-{C2377F3A-CFD9-A8F5-ACC8-1E15E72AEEE2}" dt="2023-12-09T18:38:24.890" v="268"/>
          <ac:spMkLst>
            <pc:docMk/>
            <pc:sldMk cId="2812405292" sldId="335"/>
            <ac:spMk id="3890" creationId="{FF9F2414-84E8-453E-B1F3-389FDE8192D9}"/>
          </ac:spMkLst>
        </pc:spChg>
        <pc:spChg chg="del">
          <ac:chgData name="Manipal Sidhu" userId="S::msidhu45@my.centennialcollege.ca::e5ee06a5-835c-4ae0-b104-9247fa104f08" providerId="AD" clId="Web-{C2377F3A-CFD9-A8F5-ACC8-1E15E72AEEE2}" dt="2023-12-09T18:38:24.890" v="268"/>
          <ac:spMkLst>
            <pc:docMk/>
            <pc:sldMk cId="2812405292" sldId="335"/>
            <ac:spMk id="3892" creationId="{3ECA69A1-7536-43AC-85EF-C7106179F5ED}"/>
          </ac:spMkLst>
        </pc:spChg>
        <pc:spChg chg="del mod replId">
          <ac:chgData name="Manipal Sidhu" userId="S::msidhu45@my.centennialcollege.ca::e5ee06a5-835c-4ae0-b104-9247fa104f08" providerId="AD" clId="Web-{C2377F3A-CFD9-A8F5-ACC8-1E15E72AEEE2}" dt="2023-12-09T18:38:24.890" v="268"/>
          <ac:spMkLst>
            <pc:docMk/>
            <pc:sldMk cId="2812405292" sldId="335"/>
            <ac:spMk id="3894" creationId="{0A2D2020-78F2-B1E2-D8CD-4D7D223F5DB6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38:24.890" v="268"/>
          <ac:spMkLst>
            <pc:docMk/>
            <pc:sldMk cId="2812405292" sldId="335"/>
            <ac:spMk id="3895" creationId="{01DDBB53-5091-315A-5331-E11CBE0157E3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3899" creationId="{7B831B6F-405A-4B47-B9BB-5CA88F285844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3901" creationId="{15109354-9C5D-4F8C-B0E6-D1043C7BF20A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3903" creationId="{49B530FE-A87D-41A0-A920-ADC6539EAA44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3906" creationId="{A9E7C033-3E01-17A7-5711-54F45F3F4794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3907" creationId="{7C520A66-9752-2BE1-C6A4-94FC6F5FE7EF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3908" creationId="{7B831B6F-405A-4B47-B9BB-5CA88F285844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8:38:40.063" v="270"/>
          <ac:spMkLst>
            <pc:docMk/>
            <pc:sldMk cId="2812405292" sldId="335"/>
            <ac:spMk id="3910" creationId="{953EE71A-6488-4203-A7C4-77102FD0DCCA}"/>
          </ac:spMkLst>
        </pc:spChg>
        <pc:graphicFrameChg chg="del modGraphic">
          <ac:chgData name="Manipal Sidhu" userId="S::msidhu45@my.centennialcollege.ca::e5ee06a5-835c-4ae0-b104-9247fa104f08" providerId="AD" clId="Web-{C2377F3A-CFD9-A8F5-ACC8-1E15E72AEEE2}" dt="2023-12-09T18:37:27.936" v="226"/>
          <ac:graphicFrameMkLst>
            <pc:docMk/>
            <pc:sldMk cId="2812405292" sldId="335"/>
            <ac:graphicFrameMk id="19" creationId="{0415FC94-41D3-5AC7-52CE-18CE3FC7B528}"/>
          </ac:graphicFrameMkLst>
        </pc:graphicFrameChg>
        <pc:picChg chg="add">
          <ac:chgData name="Manipal Sidhu" userId="S::msidhu45@my.centennialcollege.ca::e5ee06a5-835c-4ae0-b104-9247fa104f08" providerId="AD" clId="Web-{C2377F3A-CFD9-A8F5-ACC8-1E15E72AEEE2}" dt="2023-12-09T18:38:40.063" v="270"/>
          <ac:picMkLst>
            <pc:docMk/>
            <pc:sldMk cId="2812405292" sldId="335"/>
            <ac:picMk id="3896" creationId="{26602E2B-45E7-DB59-ACA7-717DB21E77DB}"/>
          </ac:picMkLst>
        </pc:picChg>
        <pc:picChg chg="add del mod replId">
          <ac:chgData name="Manipal Sidhu" userId="S::msidhu45@my.centennialcollege.ca::e5ee06a5-835c-4ae0-b104-9247fa104f08" providerId="AD" clId="Web-{C2377F3A-CFD9-A8F5-ACC8-1E15E72AEEE2}" dt="2023-12-09T18:38:40.063" v="270"/>
          <ac:picMkLst>
            <pc:docMk/>
            <pc:sldMk cId="2812405292" sldId="335"/>
            <ac:picMk id="3905" creationId="{FBA6CD50-9825-AF01-99E4-D9C4FC47A2AC}"/>
          </ac:picMkLst>
        </pc:picChg>
      </pc:sldChg>
      <pc:sldChg chg="modSp del">
        <pc:chgData name="Manipal Sidhu" userId="S::msidhu45@my.centennialcollege.ca::e5ee06a5-835c-4ae0-b104-9247fa104f08" providerId="AD" clId="Web-{C2377F3A-CFD9-A8F5-ACC8-1E15E72AEEE2}" dt="2023-12-09T18:56:55.554" v="422"/>
        <pc:sldMkLst>
          <pc:docMk/>
          <pc:sldMk cId="231691818" sldId="336"/>
        </pc:sldMkLst>
        <pc:spChg chg="mod">
          <ac:chgData name="Manipal Sidhu" userId="S::msidhu45@my.centennialcollege.ca::e5ee06a5-835c-4ae0-b104-9247fa104f08" providerId="AD" clId="Web-{C2377F3A-CFD9-A8F5-ACC8-1E15E72AEEE2}" dt="2023-12-09T18:19:00.897" v="121" actId="20577"/>
          <ac:spMkLst>
            <pc:docMk/>
            <pc:sldMk cId="231691818" sldId="336"/>
            <ac:spMk id="17" creationId="{95BCBB4D-4E50-BF50-E0D4-43EE41A9B6AC}"/>
          </ac:spMkLst>
        </pc:spChg>
      </pc:sldChg>
      <pc:sldChg chg="addSp delSp modSp new mod modTransition setBg">
        <pc:chgData name="Manipal Sidhu" userId="S::msidhu45@my.centennialcollege.ca::e5ee06a5-835c-4ae0-b104-9247fa104f08" providerId="AD" clId="Web-{C2377F3A-CFD9-A8F5-ACC8-1E15E72AEEE2}" dt="2023-12-09T19:12:30.589" v="551"/>
        <pc:sldMkLst>
          <pc:docMk/>
          <pc:sldMk cId="743661551" sldId="337"/>
        </pc:sldMkLst>
        <pc:spChg chg="add del">
          <ac:chgData name="Manipal Sidhu" userId="S::msidhu45@my.centennialcollege.ca::e5ee06a5-835c-4ae0-b104-9247fa104f08" providerId="AD" clId="Web-{C2377F3A-CFD9-A8F5-ACC8-1E15E72AEEE2}" dt="2023-12-09T18:54:39.817" v="409"/>
          <ac:spMkLst>
            <pc:docMk/>
            <pc:sldMk cId="743661551" sldId="337"/>
            <ac:spMk id="2" creationId="{519171D7-757F-54CF-98EE-555C5FB8CCE1}"/>
          </ac:spMkLst>
        </pc:spChg>
        <pc:spChg chg="add mod">
          <ac:chgData name="Manipal Sidhu" userId="S::msidhu45@my.centennialcollege.ca::e5ee06a5-835c-4ae0-b104-9247fa104f08" providerId="AD" clId="Web-{C2377F3A-CFD9-A8F5-ACC8-1E15E72AEEE2}" dt="2023-12-09T18:55:13.817" v="417" actId="1076"/>
          <ac:spMkLst>
            <pc:docMk/>
            <pc:sldMk cId="743661551" sldId="337"/>
            <ac:spMk id="2" creationId="{ECB8022D-22FF-8943-4E6D-0E1919134967}"/>
          </ac:spMkLst>
        </pc:spChg>
        <pc:spChg chg="add del mod">
          <ac:chgData name="Manipal Sidhu" userId="S::msidhu45@my.centennialcollege.ca::e5ee06a5-835c-4ae0-b104-9247fa104f08" providerId="AD" clId="Web-{C2377F3A-CFD9-A8F5-ACC8-1E15E72AEEE2}" dt="2023-12-09T18:54:39.895" v="412"/>
          <ac:spMkLst>
            <pc:docMk/>
            <pc:sldMk cId="743661551" sldId="337"/>
            <ac:spMk id="3" creationId="{E32112B1-67E9-FEA7-63FF-A1E42A7285AE}"/>
          </ac:spMkLst>
        </pc:spChg>
        <pc:spChg chg="del mod replId">
          <ac:chgData name="Manipal Sidhu" userId="S::msidhu45@my.centennialcollege.ca::e5ee06a5-835c-4ae0-b104-9247fa104f08" providerId="AD" clId="Web-{C2377F3A-CFD9-A8F5-ACC8-1E15E72AEEE2}" dt="2023-12-09T18:51:59.767" v="350"/>
          <ac:spMkLst>
            <pc:docMk/>
            <pc:sldMk cId="743661551" sldId="337"/>
            <ac:spMk id="5" creationId="{DA164FF1-0A57-21DF-FC1B-8BDF7636E5F1}"/>
          </ac:spMkLst>
        </pc:spChg>
        <pc:spChg chg="del mod replId">
          <ac:chgData name="Manipal Sidhu" userId="S::msidhu45@my.centennialcollege.ca::e5ee06a5-835c-4ae0-b104-9247fa104f08" providerId="AD" clId="Web-{C2377F3A-CFD9-A8F5-ACC8-1E15E72AEEE2}" dt="2023-12-09T18:51:59.767" v="350"/>
          <ac:spMkLst>
            <pc:docMk/>
            <pc:sldMk cId="743661551" sldId="337"/>
            <ac:spMk id="6" creationId="{77109B82-E836-CB9C-8443-17990286C7D1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54:39.895" v="412"/>
          <ac:spMkLst>
            <pc:docMk/>
            <pc:sldMk cId="743661551" sldId="337"/>
            <ac:spMk id="8" creationId="{907EF6B7-1338-4443-8C46-6A318D952DFD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54:39.895" v="412"/>
          <ac:spMkLst>
            <pc:docMk/>
            <pc:sldMk cId="743661551" sldId="337"/>
            <ac:spMk id="10" creationId="{DAAE4CDD-124C-4DCF-9584-B6033B545DD5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54:39.895" v="412"/>
          <ac:spMkLst>
            <pc:docMk/>
            <pc:sldMk cId="743661551" sldId="337"/>
            <ac:spMk id="12" creationId="{081E4A58-353D-44AE-B2FC-2A74E2E400F7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54:39.817" v="409"/>
          <ac:spMkLst>
            <pc:docMk/>
            <pc:sldMk cId="743661551" sldId="337"/>
            <ac:spMk id="18" creationId="{BACC6370-2D7E-4714-9D71-7542949D7D5D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54:59.333" v="415"/>
          <ac:spMkLst>
            <pc:docMk/>
            <pc:sldMk cId="743661551" sldId="337"/>
            <ac:spMk id="19" creationId="{39F23E05-E5C5-497C-A842-7BD21B207609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54:39.817" v="409"/>
          <ac:spMkLst>
            <pc:docMk/>
            <pc:sldMk cId="743661551" sldId="337"/>
            <ac:spMk id="20" creationId="{F68B3F68-107C-434F-AA38-110D5EA91B85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54:39.817" v="409"/>
          <ac:spMkLst>
            <pc:docMk/>
            <pc:sldMk cId="743661551" sldId="337"/>
            <ac:spMk id="22" creationId="{AAD0DBB9-1A4B-4391-81D4-CB19F9AB918A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8:54:39.817" v="409"/>
          <ac:spMkLst>
            <pc:docMk/>
            <pc:sldMk cId="743661551" sldId="337"/>
            <ac:spMk id="24" creationId="{063BBA22-50EA-4C4D-BE05-F1CE4E63AA56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54:39.895" v="412"/>
          <ac:spMkLst>
            <pc:docMk/>
            <pc:sldMk cId="743661551" sldId="337"/>
            <ac:spMk id="28" creationId="{48781951-3FE4-3197-41F5-9D69DC3433D4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8:54:59.333" v="415"/>
          <ac:spMkLst>
            <pc:docMk/>
            <pc:sldMk cId="743661551" sldId="337"/>
            <ac:spMk id="29" creationId="{254C01CE-BCEE-7E70-E9AF-911B64818D5F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8:54:59.333" v="415"/>
          <ac:spMkLst>
            <pc:docMk/>
            <pc:sldMk cId="743661551" sldId="337"/>
            <ac:spMk id="32" creationId="{955A2079-FA98-4876-80F0-72364A7D2EA4}"/>
          </ac:spMkLst>
        </pc:spChg>
        <pc:graphicFrameChg chg="add del">
          <ac:chgData name="Manipal Sidhu" userId="S::msidhu45@my.centennialcollege.ca::e5ee06a5-835c-4ae0-b104-9247fa104f08" providerId="AD" clId="Web-{C2377F3A-CFD9-A8F5-ACC8-1E15E72AEEE2}" dt="2023-12-09T18:54:39.817" v="409"/>
          <ac:graphicFrameMkLst>
            <pc:docMk/>
            <pc:sldMk cId="743661551" sldId="337"/>
            <ac:graphicFrameMk id="14" creationId="{C77FEFEF-E1FF-C3FD-200A-9347C197C33B}"/>
          </ac:graphicFrameMkLst>
        </pc:graphicFrameChg>
        <pc:graphicFrameChg chg="add mod">
          <ac:chgData name="Manipal Sidhu" userId="S::msidhu45@my.centennialcollege.ca::e5ee06a5-835c-4ae0-b104-9247fa104f08" providerId="AD" clId="Web-{C2377F3A-CFD9-A8F5-ACC8-1E15E72AEEE2}" dt="2023-12-09T18:56:46.101" v="421" actId="1076"/>
          <ac:graphicFrameMkLst>
            <pc:docMk/>
            <pc:sldMk cId="743661551" sldId="337"/>
            <ac:graphicFrameMk id="27" creationId="{4FB01631-8FFF-CE84-D138-880751018868}"/>
          </ac:graphicFrameMkLst>
        </pc:graphicFrameChg>
        <pc:graphicFrameChg chg="add del mod replId">
          <ac:chgData name="Manipal Sidhu" userId="S::msidhu45@my.centennialcollege.ca::e5ee06a5-835c-4ae0-b104-9247fa104f08" providerId="AD" clId="Web-{C2377F3A-CFD9-A8F5-ACC8-1E15E72AEEE2}" dt="2023-12-09T18:54:59.333" v="415"/>
          <ac:graphicFrameMkLst>
            <pc:docMk/>
            <pc:sldMk cId="743661551" sldId="337"/>
            <ac:graphicFrameMk id="30" creationId="{49AFE67B-9E00-BCEE-A73C-56236B7C1451}"/>
          </ac:graphicFrameMkLst>
        </pc:graphicFrameChg>
        <pc:picChg chg="add del">
          <ac:chgData name="Manipal Sidhu" userId="S::msidhu45@my.centennialcollege.ca::e5ee06a5-835c-4ae0-b104-9247fa104f08" providerId="AD" clId="Web-{C2377F3A-CFD9-A8F5-ACC8-1E15E72AEEE2}" dt="2023-12-09T18:54:43.879" v="413"/>
          <ac:picMkLst>
            <pc:docMk/>
            <pc:sldMk cId="743661551" sldId="337"/>
            <ac:picMk id="26" creationId="{2070A71A-7DF9-4ACD-5CCC-10FDA9E916B4}"/>
          </ac:picMkLst>
        </pc:picChg>
      </pc:sldChg>
      <pc:sldChg chg="del">
        <pc:chgData name="Manipal Sidhu" userId="S::msidhu45@my.centennialcollege.ca::e5ee06a5-835c-4ae0-b104-9247fa104f08" providerId="AD" clId="Web-{C2377F3A-CFD9-A8F5-ACC8-1E15E72AEEE2}" dt="2023-12-09T18:21:08.791" v="156"/>
        <pc:sldMkLst>
          <pc:docMk/>
          <pc:sldMk cId="994683559" sldId="337"/>
        </pc:sldMkLst>
      </pc:sldChg>
      <pc:sldChg chg="addSp delSp modSp new mod modTransition setBg">
        <pc:chgData name="Manipal Sidhu" userId="S::msidhu45@my.centennialcollege.ca::e5ee06a5-835c-4ae0-b104-9247fa104f08" providerId="AD" clId="Web-{C2377F3A-CFD9-A8F5-ACC8-1E15E72AEEE2}" dt="2023-12-09T19:12:25.480" v="550"/>
        <pc:sldMkLst>
          <pc:docMk/>
          <pc:sldMk cId="2337937535" sldId="338"/>
        </pc:sldMkLst>
        <pc:spChg chg="add mod">
          <ac:chgData name="Manipal Sidhu" userId="S::msidhu45@my.centennialcollege.ca::e5ee06a5-835c-4ae0-b104-9247fa104f08" providerId="AD" clId="Web-{C2377F3A-CFD9-A8F5-ACC8-1E15E72AEEE2}" dt="2023-12-09T19:07:50.099" v="548" actId="1076"/>
          <ac:spMkLst>
            <pc:docMk/>
            <pc:sldMk cId="2337937535" sldId="338"/>
            <ac:spMk id="2" creationId="{21CC531C-0600-345C-FF43-94B1A844EA48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9:04:26.657" v="520"/>
          <ac:spMkLst>
            <pc:docMk/>
            <pc:sldMk cId="2337937535" sldId="338"/>
            <ac:spMk id="2" creationId="{55A454E2-2244-6D28-6473-7C4367F2B000}"/>
          </ac:spMkLst>
        </pc:spChg>
        <pc:spChg chg="add del mod">
          <ac:chgData name="Manipal Sidhu" userId="S::msidhu45@my.centennialcollege.ca::e5ee06a5-835c-4ae0-b104-9247fa104f08" providerId="AD" clId="Web-{C2377F3A-CFD9-A8F5-ACC8-1E15E72AEEE2}" dt="2023-12-09T19:05:39.705" v="535"/>
          <ac:spMkLst>
            <pc:docMk/>
            <pc:sldMk cId="2337937535" sldId="338"/>
            <ac:spMk id="3" creationId="{046B6BCE-CA65-C246-2521-1F4ED5801B5A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9:05:39.705" v="535"/>
          <ac:spMkLst>
            <pc:docMk/>
            <pc:sldMk cId="2337937535" sldId="338"/>
            <ac:spMk id="7" creationId="{D98BC39F-937C-4902-9DFA-489E48DDC260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9:04:26.657" v="520"/>
          <ac:spMkLst>
            <pc:docMk/>
            <pc:sldMk cId="2337937535" sldId="338"/>
            <ac:spMk id="9" creationId="{C05CBC3C-2E5A-4839-8B9B-2E5A6ADF0F58}"/>
          </ac:spMkLst>
        </pc:spChg>
        <pc:spChg chg="add del mod replId">
          <ac:chgData name="Manipal Sidhu" userId="S::msidhu45@my.centennialcollege.ca::e5ee06a5-835c-4ae0-b104-9247fa104f08" providerId="AD" clId="Web-{C2377F3A-CFD9-A8F5-ACC8-1E15E72AEEE2}" dt="2023-12-09T19:07:21.067" v="544"/>
          <ac:spMkLst>
            <pc:docMk/>
            <pc:sldMk cId="2337937535" sldId="338"/>
            <ac:spMk id="9" creationId="{CE8F0AE6-0A8C-1592-C01C-85358E420B71}"/>
          </ac:spMkLst>
        </pc:spChg>
        <pc:spChg chg="add del">
          <ac:chgData name="Manipal Sidhu" userId="S::msidhu45@my.centennialcollege.ca::e5ee06a5-835c-4ae0-b104-9247fa104f08" providerId="AD" clId="Web-{C2377F3A-CFD9-A8F5-ACC8-1E15E72AEEE2}" dt="2023-12-09T19:04:26.657" v="520"/>
          <ac:spMkLst>
            <pc:docMk/>
            <pc:sldMk cId="2337937535" sldId="338"/>
            <ac:spMk id="11" creationId="{DB5B423A-57CC-4C58-AA26-8E2E862B03A0}"/>
          </ac:spMkLst>
        </pc:spChg>
        <pc:spChg chg="add">
          <ac:chgData name="Manipal Sidhu" userId="S::msidhu45@my.centennialcollege.ca::e5ee06a5-835c-4ae0-b104-9247fa104f08" providerId="AD" clId="Web-{C2377F3A-CFD9-A8F5-ACC8-1E15E72AEEE2}" dt="2023-12-09T19:07:21.067" v="544"/>
          <ac:spMkLst>
            <pc:docMk/>
            <pc:sldMk cId="2337937535" sldId="338"/>
            <ac:spMk id="12" creationId="{B50AB553-2A96-4A92-96F2-93548E096954}"/>
          </ac:spMkLst>
        </pc:spChg>
        <pc:graphicFrameChg chg="add del">
          <ac:chgData name="Manipal Sidhu" userId="S::msidhu45@my.centennialcollege.ca::e5ee06a5-835c-4ae0-b104-9247fa104f08" providerId="AD" clId="Web-{C2377F3A-CFD9-A8F5-ACC8-1E15E72AEEE2}" dt="2023-12-09T19:04:26.657" v="520"/>
          <ac:graphicFrameMkLst>
            <pc:docMk/>
            <pc:sldMk cId="2337937535" sldId="338"/>
            <ac:graphicFrameMk id="5" creationId="{D4BA89F8-C61A-604B-9367-3BFF680C71FE}"/>
          </ac:graphicFrameMkLst>
        </pc:graphicFrameChg>
        <pc:graphicFrameChg chg="add mod">
          <ac:chgData name="Manipal Sidhu" userId="S::msidhu45@my.centennialcollege.ca::e5ee06a5-835c-4ae0-b104-9247fa104f08" providerId="AD" clId="Web-{C2377F3A-CFD9-A8F5-ACC8-1E15E72AEEE2}" dt="2023-12-09T19:07:59.943" v="549" actId="1076"/>
          <ac:graphicFrameMkLst>
            <pc:docMk/>
            <pc:sldMk cId="2337937535" sldId="338"/>
            <ac:graphicFrameMk id="6" creationId="{731098C3-3741-DAA0-2A3B-E4C7B9B4C7B2}"/>
          </ac:graphicFrameMkLst>
        </pc:graphicFrameChg>
        <pc:graphicFrameChg chg="add del mod replId">
          <ac:chgData name="Manipal Sidhu" userId="S::msidhu45@my.centennialcollege.ca::e5ee06a5-835c-4ae0-b104-9247fa104f08" providerId="AD" clId="Web-{C2377F3A-CFD9-A8F5-ACC8-1E15E72AEEE2}" dt="2023-12-09T19:07:21.067" v="544"/>
          <ac:graphicFrameMkLst>
            <pc:docMk/>
            <pc:sldMk cId="2337937535" sldId="338"/>
            <ac:graphicFrameMk id="10" creationId="{A62B5B2E-A3D3-6954-3D47-3DBFBCFF00DA}"/>
          </ac:graphicFrameMkLst>
        </pc:graphicFrameChg>
        <pc:picChg chg="add">
          <ac:chgData name="Manipal Sidhu" userId="S::msidhu45@my.centennialcollege.ca::e5ee06a5-835c-4ae0-b104-9247fa104f08" providerId="AD" clId="Web-{C2377F3A-CFD9-A8F5-ACC8-1E15E72AEEE2}" dt="2023-12-09T19:07:21.067" v="544"/>
          <ac:picMkLst>
            <pc:docMk/>
            <pc:sldMk cId="2337937535" sldId="338"/>
            <ac:picMk id="8" creationId="{01E7490D-EA22-8AFC-C784-0602A24082AF}"/>
          </ac:picMkLst>
        </pc:picChg>
      </pc:sldChg>
    </pc:docChg>
  </pc:docChgLst>
  <pc:docChgLst>
    <pc:chgData name="Mahpara Rafia Radmy" userId="S::mradmy@my.centennialcollege.ca::56ff5ef1-f010-4cc5-ad8d-4c380e74bb87" providerId="AD" clId="Web-{1C8794A0-230C-4AD1-B57C-C8B895490EEB}"/>
    <pc:docChg chg="addSld delSld modSld">
      <pc:chgData name="Mahpara Rafia Radmy" userId="S::mradmy@my.centennialcollege.ca::56ff5ef1-f010-4cc5-ad8d-4c380e74bb87" providerId="AD" clId="Web-{1C8794A0-230C-4AD1-B57C-C8B895490EEB}" dt="2023-10-16T02:35:06.235" v="1017" actId="14100"/>
      <pc:docMkLst>
        <pc:docMk/>
      </pc:docMkLst>
      <pc:sldChg chg="addSp delSp modSp mod setBg addAnim delAnim">
        <pc:chgData name="Mahpara Rafia Radmy" userId="S::mradmy@my.centennialcollege.ca::56ff5ef1-f010-4cc5-ad8d-4c380e74bb87" providerId="AD" clId="Web-{1C8794A0-230C-4AD1-B57C-C8B895490EEB}" dt="2023-10-16T02:13:51.340" v="899" actId="20577"/>
        <pc:sldMkLst>
          <pc:docMk/>
          <pc:sldMk cId="1235980017" sldId="309"/>
        </pc:sldMkLst>
        <pc:spChg chg="add mod ord">
          <ac:chgData name="Mahpara Rafia Radmy" userId="S::mradmy@my.centennialcollege.ca::56ff5ef1-f010-4cc5-ad8d-4c380e74bb87" providerId="AD" clId="Web-{1C8794A0-230C-4AD1-B57C-C8B895490EEB}" dt="2023-10-16T01:54:30.118" v="432" actId="1076"/>
          <ac:spMkLst>
            <pc:docMk/>
            <pc:sldMk cId="1235980017" sldId="309"/>
            <ac:spMk id="3" creationId="{422AD9DC-6AC3-4B74-5C2E-8A448224928E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13:51.340" v="899" actId="20577"/>
          <ac:spMkLst>
            <pc:docMk/>
            <pc:sldMk cId="1235980017" sldId="309"/>
            <ac:spMk id="5" creationId="{B94E2AD2-B012-EE75-9185-93ED23075E1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7" creationId="{74D5CC42-661F-B315-3C9B-5B1EA9C43E5C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9" creationId="{A8710B66-0A7F-BB58-15EC-68C8BF019891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9:27.760" v="551" actId="1076"/>
          <ac:spMkLst>
            <pc:docMk/>
            <pc:sldMk cId="1235980017" sldId="309"/>
            <ac:spMk id="11" creationId="{FEE83870-D8DE-2781-1516-D1A89B36016F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7:49.025" v="537" actId="14100"/>
          <ac:spMkLst>
            <pc:docMk/>
            <pc:sldMk cId="1235980017" sldId="309"/>
            <ac:spMk id="13" creationId="{AD4AF595-F994-F272-406A-E405E65192EF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8:07.025" v="539" actId="14100"/>
          <ac:spMkLst>
            <pc:docMk/>
            <pc:sldMk cId="1235980017" sldId="309"/>
            <ac:spMk id="15" creationId="{F8DC8208-24D9-3C64-B480-7709894F8202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43:30.976" v="75"/>
          <ac:spMkLst>
            <pc:docMk/>
            <pc:sldMk cId="1235980017" sldId="309"/>
            <ac:spMk id="16" creationId="{0ED1357D-FF99-B94D-38DC-3F18CEC7598E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18" creationId="{97ABE32C-4BE8-9B6F-A48D-1F748119A9A0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47:06.102" v="267"/>
          <ac:spMkLst>
            <pc:docMk/>
            <pc:sldMk cId="1235980017" sldId="309"/>
            <ac:spMk id="19" creationId="{260D7168-E943-E70D-39FD-BE18B4CDEAB5}"/>
          </ac:spMkLst>
        </pc:spChg>
        <pc:spChg chg="add ord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20" creationId="{43A00FE5-7748-E5B3-CB79-36950F905A1A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6:03.806" v="528" actId="1076"/>
          <ac:spMkLst>
            <pc:docMk/>
            <pc:sldMk cId="1235980017" sldId="309"/>
            <ac:spMk id="22" creationId="{30DE55D9-A2A8-61CB-DBDE-984CDEB88EBA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5:41.290" v="527" actId="20577"/>
          <ac:spMkLst>
            <pc:docMk/>
            <pc:sldMk cId="1235980017" sldId="309"/>
            <ac:spMk id="24" creationId="{4D8633E1-F96C-11E8-D3D2-31E47836B5D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4:40.447" v="433" actId="1076"/>
          <ac:spMkLst>
            <pc:docMk/>
            <pc:sldMk cId="1235980017" sldId="309"/>
            <ac:spMk id="26" creationId="{B1FB8536-0875-305E-B606-112FC83FD42E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3:44.886" v="671" actId="1076"/>
          <ac:spMkLst>
            <pc:docMk/>
            <pc:sldMk cId="1235980017" sldId="309"/>
            <ac:spMk id="28" creationId="{73F85974-4DB7-8E41-1C1D-A023FC87D6C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29" creationId="{DBC6133C-0615-4CE4-9132-37E609A9BDFA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31" creationId="{169CC832-2974-4E8D-90ED-3E2941BA733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2:39.010" v="627" actId="20577"/>
          <ac:spMkLst>
            <pc:docMk/>
            <pc:sldMk cId="1235980017" sldId="309"/>
            <ac:spMk id="32" creationId="{7549A3E1-010B-05FC-9151-771A41A615FA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33" creationId="{55222F96-971A-4F90-B841-6BAB416C7AC1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35" creationId="{08980754-6F4B-43C9-B9BE-127B6BED658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2:12.479" v="623" actId="20577"/>
          <ac:spMkLst>
            <pc:docMk/>
            <pc:sldMk cId="1235980017" sldId="309"/>
            <ac:spMk id="36" creationId="{FB8CF1EF-B07B-BFB2-70EE-C066EB013121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37" creationId="{2C1BBA94-3F40-40AA-8BB9-E69E25E537C1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7.056" v="404"/>
          <ac:spMkLst>
            <pc:docMk/>
            <pc:sldMk cId="1235980017" sldId="309"/>
            <ac:spMk id="39" creationId="{131BAD53-4E89-4F62-BBB7-26359763ED39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7.056" v="404"/>
          <ac:spMkLst>
            <pc:docMk/>
            <pc:sldMk cId="1235980017" sldId="309"/>
            <ac:spMk id="40" creationId="{62756DA2-40EB-4C6F-B962-5822FFB54FB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1:57.307" v="622" actId="20577"/>
          <ac:spMkLst>
            <pc:docMk/>
            <pc:sldMk cId="1235980017" sldId="309"/>
            <ac:spMk id="41" creationId="{4D734859-A8EA-0C66-1337-C1E3B988302A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11.962" v="406"/>
          <ac:spMkLst>
            <pc:docMk/>
            <pc:sldMk cId="1235980017" sldId="309"/>
            <ac:spMk id="42" creationId="{2B97F24A-32CE-4C1C-A50D-3016B394DCFB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11.962" v="406"/>
          <ac:spMkLst>
            <pc:docMk/>
            <pc:sldMk cId="1235980017" sldId="309"/>
            <ac:spMk id="43" creationId="{6357EC4F-235E-4222-A36F-C7878ACE37F2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5" creationId="{0288C6B4-AFC3-407F-A595-EFFD38D4CCAF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6" creationId="{CF236821-17FE-429B-8D2C-08E13A64EA40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7" creationId="{C0BDBCD2-E081-43AB-9119-C55465E59757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8" creationId="{98E79BE4-34FE-485A-98A5-92CE8F7C4743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9" creationId="{7A5F0580-5EE9-419F-96EE-B6529EF6E7D0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4:49.901" v="759" actId="20577"/>
          <ac:spMkLst>
            <pc:docMk/>
            <pc:sldMk cId="1235980017" sldId="309"/>
            <ac:spMk id="50" creationId="{468A8349-3F27-939C-9C81-CAD280155C2F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5:36.214" v="778" actId="20577"/>
          <ac:spMkLst>
            <pc:docMk/>
            <pc:sldMk cId="1235980017" sldId="309"/>
            <ac:spMk id="52" creationId="{A8C52EAF-DACD-9A4C-D896-79E789AA58E5}"/>
          </ac:spMkLst>
        </pc:spChg>
        <pc:picChg chg="add del mod">
          <ac:chgData name="Mahpara Rafia Radmy" userId="S::mradmy@my.centennialcollege.ca::56ff5ef1-f010-4cc5-ad8d-4c380e74bb87" providerId="AD" clId="Web-{1C8794A0-230C-4AD1-B57C-C8B895490EEB}" dt="2023-10-16T02:09:18.668" v="783"/>
          <ac:picMkLst>
            <pc:docMk/>
            <pc:sldMk cId="1235980017" sldId="309"/>
            <ac:picMk id="53" creationId="{DF017958-2650-DA2C-7F04-810EC562922D}"/>
          </ac:picMkLst>
        </pc:picChg>
      </pc:sldChg>
      <pc:sldChg chg="new del">
        <pc:chgData name="Mahpara Rafia Radmy" userId="S::mradmy@my.centennialcollege.ca::56ff5ef1-f010-4cc5-ad8d-4c380e74bb87" providerId="AD" clId="Web-{1C8794A0-230C-4AD1-B57C-C8B895490EEB}" dt="2023-10-16T01:35:39.334" v="1"/>
        <pc:sldMkLst>
          <pc:docMk/>
          <pc:sldMk cId="299067283" sldId="313"/>
        </pc:sldMkLst>
      </pc:sldChg>
      <pc:sldChg chg="addSp delSp modSp new mod setBg addAnim">
        <pc:chgData name="Mahpara Rafia Radmy" userId="S::mradmy@my.centennialcollege.ca::56ff5ef1-f010-4cc5-ad8d-4c380e74bb87" providerId="AD" clId="Web-{1C8794A0-230C-4AD1-B57C-C8B895490EEB}" dt="2023-10-16T02:35:06.235" v="1017" actId="14100"/>
        <pc:sldMkLst>
          <pc:docMk/>
          <pc:sldMk cId="3025949837" sldId="315"/>
        </pc:sldMkLst>
        <pc:spChg chg="add mod">
          <ac:chgData name="Mahpara Rafia Radmy" userId="S::mradmy@my.centennialcollege.ca::56ff5ef1-f010-4cc5-ad8d-4c380e74bb87" providerId="AD" clId="Web-{1C8794A0-230C-4AD1-B57C-C8B895490EEB}" dt="2023-10-16T02:25:18.920" v="980" actId="20577"/>
          <ac:spMkLst>
            <pc:docMk/>
            <pc:sldMk cId="3025949837" sldId="315"/>
            <ac:spMk id="3" creationId="{8885B7D7-2941-C5A9-6789-19962BB79284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35:06.235" v="1017" actId="14100"/>
          <ac:spMkLst>
            <pc:docMk/>
            <pc:sldMk cId="3025949837" sldId="315"/>
            <ac:spMk id="4" creationId="{507D80CE-B3F5-1A70-60C3-87CEFCCAE806}"/>
          </ac:spMkLst>
        </pc:spChg>
        <pc:spChg chg="add del mod">
          <ac:chgData name="Mahpara Rafia Radmy" userId="S::mradmy@my.centennialcollege.ca::56ff5ef1-f010-4cc5-ad8d-4c380e74bb87" providerId="AD" clId="Web-{1C8794A0-230C-4AD1-B57C-C8B895490EEB}" dt="2023-10-16T02:24:53.811" v="976"/>
          <ac:spMkLst>
            <pc:docMk/>
            <pc:sldMk cId="3025949837" sldId="315"/>
            <ac:spMk id="6" creationId="{6C6CA129-0BF0-AB66-E0A2-19B9C312694F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30:05.921" v="1007" actId="1076"/>
          <ac:spMkLst>
            <pc:docMk/>
            <pc:sldMk cId="3025949837" sldId="315"/>
            <ac:spMk id="8" creationId="{DC904038-61FC-7407-A4F6-15F324022942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25:27.327" v="981" actId="1076"/>
          <ac:spMkLst>
            <pc:docMk/>
            <pc:sldMk cId="3025949837" sldId="315"/>
            <ac:spMk id="11" creationId="{5625BEA9-02CB-084D-EA85-E7DF593CB69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3:42.467" v="968"/>
          <ac:spMkLst>
            <pc:docMk/>
            <pc:sldMk cId="3025949837" sldId="315"/>
            <ac:spMk id="15" creationId="{53B021B3-DE93-4AB7-8A18-CF5F1CED88B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3:42.467" v="968"/>
          <ac:spMkLst>
            <pc:docMk/>
            <pc:sldMk cId="3025949837" sldId="315"/>
            <ac:spMk id="17" creationId="{52D502E5-F6B4-4D58-B4AE-FC466FF15EE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3:42.467" v="968"/>
          <ac:spMkLst>
            <pc:docMk/>
            <pc:sldMk cId="3025949837" sldId="315"/>
            <ac:spMk id="19" creationId="{9DECDBF4-02B6-4BB4-B65B-B8107AD6A9E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12.655" v="970"/>
          <ac:spMkLst>
            <pc:docMk/>
            <pc:sldMk cId="3025949837" sldId="315"/>
            <ac:spMk id="21" creationId="{B5416EBC-B41E-4F8A-BE9F-07301B682CBD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12.655" v="970"/>
          <ac:spMkLst>
            <pc:docMk/>
            <pc:sldMk cId="3025949837" sldId="315"/>
            <ac:spMk id="22" creationId="{AFF79527-C7F1-4E06-8126-A8E8C5FEBFCA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12.655" v="970"/>
          <ac:spMkLst>
            <pc:docMk/>
            <pc:sldMk cId="3025949837" sldId="315"/>
            <ac:spMk id="23" creationId="{55986208-8A53-4E92-9197-6B57BCCB2F37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18.530" v="972"/>
          <ac:spMkLst>
            <pc:docMk/>
            <pc:sldMk cId="3025949837" sldId="315"/>
            <ac:spMk id="25" creationId="{D9A7F3BF-8763-4074-AD77-92790AF314D1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35.264" v="974"/>
          <ac:spMkLst>
            <pc:docMk/>
            <pc:sldMk cId="3025949837" sldId="315"/>
            <ac:spMk id="30" creationId="{BC68A55F-7B32-44D8-AEE5-1AF40532656C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35.264" v="974"/>
          <ac:spMkLst>
            <pc:docMk/>
            <pc:sldMk cId="3025949837" sldId="315"/>
            <ac:spMk id="31" creationId="{CD1AAA2C-FBBE-42AA-B869-31D524B7653F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35.264" v="974"/>
          <ac:spMkLst>
            <pc:docMk/>
            <pc:sldMk cId="3025949837" sldId="315"/>
            <ac:spMk id="32" creationId="{5F937BBF-9326-4230-AB1B-F1795E350559}"/>
          </ac:spMkLst>
        </pc:spChg>
        <pc:spChg chg="add">
          <ac:chgData name="Mahpara Rafia Radmy" userId="S::mradmy@my.centennialcollege.ca::56ff5ef1-f010-4cc5-ad8d-4c380e74bb87" providerId="AD" clId="Web-{1C8794A0-230C-4AD1-B57C-C8B895490EEB}" dt="2023-10-16T02:24:35.280" v="975"/>
          <ac:spMkLst>
            <pc:docMk/>
            <pc:sldMk cId="3025949837" sldId="315"/>
            <ac:spMk id="34" creationId="{7301F447-EEF7-48F5-AF73-7566EE7F64AD}"/>
          </ac:spMkLst>
        </pc:spChg>
        <pc:spChg chg="add">
          <ac:chgData name="Mahpara Rafia Radmy" userId="S::mradmy@my.centennialcollege.ca::56ff5ef1-f010-4cc5-ad8d-4c380e74bb87" providerId="AD" clId="Web-{1C8794A0-230C-4AD1-B57C-C8B895490EEB}" dt="2023-10-16T02:24:35.280" v="975"/>
          <ac:spMkLst>
            <pc:docMk/>
            <pc:sldMk cId="3025949837" sldId="315"/>
            <ac:spMk id="35" creationId="{F7117410-A2A4-4085-9ADC-46744551DBDE}"/>
          </ac:spMkLst>
        </pc:spChg>
        <pc:spChg chg="add">
          <ac:chgData name="Mahpara Rafia Radmy" userId="S::mradmy@my.centennialcollege.ca::56ff5ef1-f010-4cc5-ad8d-4c380e74bb87" providerId="AD" clId="Web-{1C8794A0-230C-4AD1-B57C-C8B895490EEB}" dt="2023-10-16T02:24:35.280" v="975"/>
          <ac:spMkLst>
            <pc:docMk/>
            <pc:sldMk cId="3025949837" sldId="315"/>
            <ac:spMk id="36" creationId="{99F74EB5-E547-4FB4-95F5-BCC788F3C4A0}"/>
          </ac:spMkLst>
        </pc:spChg>
        <pc:grpChg chg="add del">
          <ac:chgData name="Mahpara Rafia Radmy" userId="S::mradmy@my.centennialcollege.ca::56ff5ef1-f010-4cc5-ad8d-4c380e74bb87" providerId="AD" clId="Web-{1C8794A0-230C-4AD1-B57C-C8B895490EEB}" dt="2023-10-16T02:24:18.530" v="972"/>
          <ac:grpSpMkLst>
            <pc:docMk/>
            <pc:sldMk cId="3025949837" sldId="315"/>
            <ac:grpSpMk id="26" creationId="{7A9648D6-B41B-42D0-A817-AE2607B0B5B8}"/>
          </ac:grpSpMkLst>
        </pc:grpChg>
        <pc:picChg chg="add del mod">
          <ac:chgData name="Mahpara Rafia Radmy" userId="S::mradmy@my.centennialcollege.ca::56ff5ef1-f010-4cc5-ad8d-4c380e74bb87" providerId="AD" clId="Web-{1C8794A0-230C-4AD1-B57C-C8B895490EEB}" dt="2023-10-16T02:21:46.264" v="955"/>
          <ac:picMkLst>
            <pc:docMk/>
            <pc:sldMk cId="3025949837" sldId="315"/>
            <ac:picMk id="9" creationId="{1ABD94E9-566D-89BF-3A7C-907639998BA9}"/>
          </ac:picMkLst>
        </pc:picChg>
        <pc:picChg chg="add mod">
          <ac:chgData name="Mahpara Rafia Radmy" userId="S::mradmy@my.centennialcollege.ca::56ff5ef1-f010-4cc5-ad8d-4c380e74bb87" providerId="AD" clId="Web-{1C8794A0-230C-4AD1-B57C-C8B895490EEB}" dt="2023-10-16T02:30:09.765" v="1008" actId="1076"/>
          <ac:picMkLst>
            <pc:docMk/>
            <pc:sldMk cId="3025949837" sldId="315"/>
            <ac:picMk id="10" creationId="{9B4E2E81-EE0F-AE1A-050F-AD86C0D197B0}"/>
          </ac:picMkLst>
        </pc:picChg>
        <pc:cxnChg chg="add del">
          <ac:chgData name="Mahpara Rafia Radmy" userId="S::mradmy@my.centennialcollege.ca::56ff5ef1-f010-4cc5-ad8d-4c380e74bb87" providerId="AD" clId="Web-{1C8794A0-230C-4AD1-B57C-C8B895490EEB}" dt="2023-10-16T02:24:18.530" v="972"/>
          <ac:cxnSpMkLst>
            <pc:docMk/>
            <pc:sldMk cId="3025949837" sldId="315"/>
            <ac:cxnSpMk id="28" creationId="{C49DA8F6-BCC1-4447-B54C-57856834B94B}"/>
          </ac:cxnSpMkLst>
        </pc:cxnChg>
      </pc:sldChg>
    </pc:docChg>
  </pc:docChgLst>
  <pc:docChgLst>
    <pc:chgData name="Ronald Saenz Huerta" userId="S::rsaenzhu@my.centennialcollege.ca::3c4d06ba-dd9b-4073-876f-9f8f4ded705c" providerId="AD" clId="Web-{2EF3A9A8-8A21-4086-AF22-FAFA7090E684}"/>
    <pc:docChg chg="modSld">
      <pc:chgData name="Ronald Saenz Huerta" userId="S::rsaenzhu@my.centennialcollege.ca::3c4d06ba-dd9b-4073-876f-9f8f4ded705c" providerId="AD" clId="Web-{2EF3A9A8-8A21-4086-AF22-FAFA7090E684}" dt="2023-11-04T07:26:17.406" v="19"/>
      <pc:docMkLst>
        <pc:docMk/>
      </pc:docMkLst>
      <pc:sldChg chg="modNotes">
        <pc:chgData name="Ronald Saenz Huerta" userId="S::rsaenzhu@my.centennialcollege.ca::3c4d06ba-dd9b-4073-876f-9f8f4ded705c" providerId="AD" clId="Web-{2EF3A9A8-8A21-4086-AF22-FAFA7090E684}" dt="2023-11-04T07:26:07.874" v="18"/>
        <pc:sldMkLst>
          <pc:docMk/>
          <pc:sldMk cId="1361457611" sldId="273"/>
        </pc:sldMkLst>
      </pc:sldChg>
      <pc:sldChg chg="modNotes">
        <pc:chgData name="Ronald Saenz Huerta" userId="S::rsaenzhu@my.centennialcollege.ca::3c4d06ba-dd9b-4073-876f-9f8f4ded705c" providerId="AD" clId="Web-{2EF3A9A8-8A21-4086-AF22-FAFA7090E684}" dt="2023-11-04T07:26:17.406" v="19"/>
        <pc:sldMkLst>
          <pc:docMk/>
          <pc:sldMk cId="2352103840" sldId="276"/>
        </pc:sldMkLst>
      </pc:sldChg>
      <pc:sldChg chg="modNotes">
        <pc:chgData name="Ronald Saenz Huerta" userId="S::rsaenzhu@my.centennialcollege.ca::3c4d06ba-dd9b-4073-876f-9f8f4ded705c" providerId="AD" clId="Web-{2EF3A9A8-8A21-4086-AF22-FAFA7090E684}" dt="2023-11-04T07:25:38.513" v="13"/>
        <pc:sldMkLst>
          <pc:docMk/>
          <pc:sldMk cId="1508632696" sldId="312"/>
        </pc:sldMkLst>
      </pc:sldChg>
      <pc:sldChg chg="modNotes">
        <pc:chgData name="Ronald Saenz Huerta" userId="S::rsaenzhu@my.centennialcollege.ca::3c4d06ba-dd9b-4073-876f-9f8f4ded705c" providerId="AD" clId="Web-{2EF3A9A8-8A21-4086-AF22-FAFA7090E684}" dt="2023-11-04T07:26:00.811" v="17"/>
        <pc:sldMkLst>
          <pc:docMk/>
          <pc:sldMk cId="3010148449" sldId="316"/>
        </pc:sldMkLst>
      </pc:sldChg>
      <pc:sldChg chg="modNotes">
        <pc:chgData name="Ronald Saenz Huerta" userId="S::rsaenzhu@my.centennialcollege.ca::3c4d06ba-dd9b-4073-876f-9f8f4ded705c" providerId="AD" clId="Web-{2EF3A9A8-8A21-4086-AF22-FAFA7090E684}" dt="2023-11-04T07:25:52.201" v="16"/>
        <pc:sldMkLst>
          <pc:docMk/>
          <pc:sldMk cId="215044941" sldId="320"/>
        </pc:sldMkLst>
      </pc:sldChg>
      <pc:sldChg chg="modSp modNotes">
        <pc:chgData name="Ronald Saenz Huerta" userId="S::rsaenzhu@my.centennialcollege.ca::3c4d06ba-dd9b-4073-876f-9f8f4ded705c" providerId="AD" clId="Web-{2EF3A9A8-8A21-4086-AF22-FAFA7090E684}" dt="2023-11-04T07:25:50.514" v="15"/>
        <pc:sldMkLst>
          <pc:docMk/>
          <pc:sldMk cId="1683478580" sldId="322"/>
        </pc:sldMkLst>
        <pc:spChg chg="mod">
          <ac:chgData name="Ronald Saenz Huerta" userId="S::rsaenzhu@my.centennialcollege.ca::3c4d06ba-dd9b-4073-876f-9f8f4ded705c" providerId="AD" clId="Web-{2EF3A9A8-8A21-4086-AF22-FAFA7090E684}" dt="2023-11-04T07:25:16.074" v="10" actId="20577"/>
          <ac:spMkLst>
            <pc:docMk/>
            <pc:sldMk cId="1683478580" sldId="322"/>
            <ac:spMk id="13" creationId="{D09E9C27-03A4-4D94-F3B2-D557B29AE689}"/>
          </ac:spMkLst>
        </pc:spChg>
      </pc:sldChg>
    </pc:docChg>
  </pc:docChgLst>
  <pc:docChgLst>
    <pc:chgData name="Manipal Sidhu" userId="S::msidhu45@my.centennialcollege.ca::e5ee06a5-835c-4ae0-b104-9247fa104f08" providerId="AD" clId="Web-{9AF95BDF-1A92-3C6F-EE58-08001ECF4962}"/>
    <pc:docChg chg="addSld delSld modSld sldOrd">
      <pc:chgData name="Manipal Sidhu" userId="S::msidhu45@my.centennialcollege.ca::e5ee06a5-835c-4ae0-b104-9247fa104f08" providerId="AD" clId="Web-{9AF95BDF-1A92-3C6F-EE58-08001ECF4962}" dt="2023-11-01T02:33:53.385" v="1692" actId="20577"/>
      <pc:docMkLst>
        <pc:docMk/>
      </pc:docMkLst>
      <pc:sldChg chg="modSp">
        <pc:chgData name="Manipal Sidhu" userId="S::msidhu45@my.centennialcollege.ca::e5ee06a5-835c-4ae0-b104-9247fa104f08" providerId="AD" clId="Web-{9AF95BDF-1A92-3C6F-EE58-08001ECF4962}" dt="2023-11-01T00:07:42.512" v="555" actId="20577"/>
        <pc:sldMkLst>
          <pc:docMk/>
          <pc:sldMk cId="1255000711" sldId="270"/>
        </pc:sldMkLst>
        <pc:spChg chg="mod">
          <ac:chgData name="Manipal Sidhu" userId="S::msidhu45@my.centennialcollege.ca::e5ee06a5-835c-4ae0-b104-9247fa104f08" providerId="AD" clId="Web-{9AF95BDF-1A92-3C6F-EE58-08001ECF4962}" dt="2023-11-01T00:07:42.512" v="555" actId="20577"/>
          <ac:spMkLst>
            <pc:docMk/>
            <pc:sldMk cId="1255000711" sldId="270"/>
            <ac:spMk id="8" creationId="{3648C587-C8E5-481F-9366-C41B8CC67B5C}"/>
          </ac:spMkLst>
        </pc:spChg>
      </pc:sldChg>
      <pc:sldChg chg="addSp delSp modSp mod setBg">
        <pc:chgData name="Manipal Sidhu" userId="S::msidhu45@my.centennialcollege.ca::e5ee06a5-835c-4ae0-b104-9247fa104f08" providerId="AD" clId="Web-{9AF95BDF-1A92-3C6F-EE58-08001ECF4962}" dt="2023-11-01T00:22:25.647" v="670"/>
        <pc:sldMkLst>
          <pc:docMk/>
          <pc:sldMk cId="1361457611" sldId="273"/>
        </pc:sldMkLst>
        <pc:spChg chg="add del mod">
          <ac:chgData name="Manipal Sidhu" userId="S::msidhu45@my.centennialcollege.ca::e5ee06a5-835c-4ae0-b104-9247fa104f08" providerId="AD" clId="Web-{9AF95BDF-1A92-3C6F-EE58-08001ECF4962}" dt="2023-10-31T23:16:46.507" v="189"/>
          <ac:spMkLst>
            <pc:docMk/>
            <pc:sldMk cId="1361457611" sldId="273"/>
            <ac:spMk id="5" creationId="{0AD119DF-EDAE-6CBD-FCD7-ECDEA6E45E69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37:34.138" v="333"/>
          <ac:spMkLst>
            <pc:docMk/>
            <pc:sldMk cId="1361457611" sldId="273"/>
            <ac:spMk id="6" creationId="{94DB44B5-5461-B7A9-CDD1-61ABD4010D87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59:45.562" v="91"/>
          <ac:spMkLst>
            <pc:docMk/>
            <pc:sldMk cId="1361457611" sldId="273"/>
            <ac:spMk id="11" creationId="{2553F943-7E5E-4A56-B451-0160855CD2F9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59:43.750" v="90"/>
          <ac:spMkLst>
            <pc:docMk/>
            <pc:sldMk cId="1361457611" sldId="273"/>
            <ac:spMk id="13" creationId="{E78984A5-F46A-499C-BB67-5E5FBC7EBD3A}"/>
          </ac:spMkLst>
        </pc:spChg>
        <pc:spChg chg="add del mo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17" creationId="{95BCBB4D-4E50-BF50-E0D4-43EE41A9B6AC}"/>
          </ac:spMkLst>
        </pc:spChg>
        <pc:spChg chg="add del ord">
          <ac:chgData name="Manipal Sidhu" userId="S::msidhu45@my.centennialcollege.ca::e5ee06a5-835c-4ae0-b104-9247fa104f08" providerId="AD" clId="Web-{9AF95BDF-1A92-3C6F-EE58-08001ECF4962}" dt="2023-11-01T00:22:25.647" v="670"/>
          <ac:spMkLst>
            <pc:docMk/>
            <pc:sldMk cId="1361457611" sldId="273"/>
            <ac:spMk id="18" creationId="{09010F96-C3A7-D367-EBEC-3D9D4DE23D13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5:12.597" v="165"/>
          <ac:spMkLst>
            <pc:docMk/>
            <pc:sldMk cId="1361457611" sldId="273"/>
            <ac:spMk id="23" creationId="{7C98A213-5994-475E-B327-DC6EC27FBA8B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5:12.597" v="165"/>
          <ac:spMkLst>
            <pc:docMk/>
            <pc:sldMk cId="1361457611" sldId="273"/>
            <ac:spMk id="25" creationId="{4B030A0D-0DAD-4A99-89BB-419527D6A64B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5:06.424" v="158"/>
          <ac:spMkLst>
            <pc:docMk/>
            <pc:sldMk cId="1361457611" sldId="273"/>
            <ac:spMk id="27" creationId="{70155189-D96C-4527-B0EC-654B946BE615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4:24.657" v="153"/>
          <ac:spMkLst>
            <pc:docMk/>
            <pc:sldMk cId="1361457611" sldId="273"/>
            <ac:spMk id="30" creationId="{80FF5399-FA23-473F-85C9-264D3BE152BA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4:24.657" v="153"/>
          <ac:spMkLst>
            <pc:docMk/>
            <pc:sldMk cId="1361457611" sldId="273"/>
            <ac:spMk id="32" creationId="{C7131595-FDDB-7A19-5010-FB35011F3B56}"/>
          </ac:spMkLst>
        </pc:spChg>
        <pc:spChg chg="add mod ord">
          <ac:chgData name="Manipal Sidhu" userId="S::msidhu45@my.centennialcollege.ca::e5ee06a5-835c-4ae0-b104-9247fa104f08" providerId="AD" clId="Web-{9AF95BDF-1A92-3C6F-EE58-08001ECF4962}" dt="2023-10-31T23:54:18.259" v="492" actId="20577"/>
          <ac:spMkLst>
            <pc:docMk/>
            <pc:sldMk cId="1361457611" sldId="273"/>
            <ac:spMk id="49" creationId="{16C15423-89CF-1400-0FD1-6DF2444CB48C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51" creationId="{0550F5B9-399F-4FAD-AE6C-ED65F9A43A74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52" creationId="{C062E60F-5CD4-4268-8359-8076634680E5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53" creationId="{BB341EC3-1810-4D33-BA3F-E2D0AA0ECFB6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41:39.571" v="385"/>
          <ac:spMkLst>
            <pc:docMk/>
            <pc:sldMk cId="1361457611" sldId="273"/>
            <ac:spMk id="54" creationId="{0550F5B9-399F-4FAD-AE6C-ED65F9A43A74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55" creationId="{10127CDE-2B99-47A8-BB3C-7D17519105E0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41:39.571" v="385"/>
          <ac:spMkLst>
            <pc:docMk/>
            <pc:sldMk cId="1361457611" sldId="273"/>
            <ac:spMk id="56" creationId="{C062E60F-5CD4-4268-8359-8076634680E5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41:39.571" v="385"/>
          <ac:spMkLst>
            <pc:docMk/>
            <pc:sldMk cId="1361457611" sldId="273"/>
            <ac:spMk id="58" creationId="{BB341EC3-1810-4D33-BA3F-E2D0AA0ECFB6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41:39.571" v="385"/>
          <ac:spMkLst>
            <pc:docMk/>
            <pc:sldMk cId="1361457611" sldId="273"/>
            <ac:spMk id="60" creationId="{10127CDE-2B99-47A8-BB3C-7D17519105E0}"/>
          </ac:spMkLst>
        </pc:spChg>
        <pc:graphicFrameChg chg="add del modGraphic">
          <ac:chgData name="Manipal Sidhu" userId="S::msidhu45@my.centennialcollege.ca::e5ee06a5-835c-4ae0-b104-9247fa104f08" providerId="AD" clId="Web-{9AF95BDF-1A92-3C6F-EE58-08001ECF4962}" dt="2023-10-31T22:07:01.219" v="117"/>
          <ac:graphicFrameMkLst>
            <pc:docMk/>
            <pc:sldMk cId="1361457611" sldId="273"/>
            <ac:graphicFrameMk id="2" creationId="{D48B033A-7946-2EE9-25A0-CE44E970ABAF}"/>
          </ac:graphicFrameMkLst>
        </pc:graphicFrameChg>
        <pc:graphicFrameChg chg="add del mod modGraphic">
          <ac:chgData name="Manipal Sidhu" userId="S::msidhu45@my.centennialcollege.ca::e5ee06a5-835c-4ae0-b104-9247fa104f08" providerId="AD" clId="Web-{9AF95BDF-1A92-3C6F-EE58-08001ECF4962}" dt="2023-10-31T23:38:25.093" v="340"/>
          <ac:graphicFrameMkLst>
            <pc:docMk/>
            <pc:sldMk cId="1361457611" sldId="273"/>
            <ac:graphicFrameMk id="7" creationId="{26BF9A5F-3902-A0D9-83CD-55E1594EBDB1}"/>
          </ac:graphicFrameMkLst>
        </pc:graphicFrameChg>
        <pc:graphicFrameChg chg="add del mod modGraphic">
          <ac:chgData name="Manipal Sidhu" userId="S::msidhu45@my.centennialcollege.ca::e5ee06a5-835c-4ae0-b104-9247fa104f08" providerId="AD" clId="Web-{9AF95BDF-1A92-3C6F-EE58-08001ECF4962}" dt="2023-10-31T23:38:58.454" v="342"/>
          <ac:graphicFrameMkLst>
            <pc:docMk/>
            <pc:sldMk cId="1361457611" sldId="273"/>
            <ac:graphicFrameMk id="39" creationId="{2D687406-1302-CDBD-E173-2C541DB6E71D}"/>
          </ac:graphicFrameMkLst>
        </pc:graphicFrameChg>
        <pc:picChg chg="add mod">
          <ac:chgData name="Manipal Sidhu" userId="S::msidhu45@my.centennialcollege.ca::e5ee06a5-835c-4ae0-b104-9247fa104f08" providerId="AD" clId="Web-{9AF95BDF-1A92-3C6F-EE58-08001ECF4962}" dt="2023-10-31T23:43:13.434" v="407" actId="1076"/>
          <ac:picMkLst>
            <pc:docMk/>
            <pc:sldMk cId="1361457611" sldId="273"/>
            <ac:picMk id="2" creationId="{60A2818D-3CCC-D5A8-095C-C081A01ADAE3}"/>
          </ac:picMkLst>
        </pc:picChg>
        <pc:picChg chg="add mod ord">
          <ac:chgData name="Manipal Sidhu" userId="S::msidhu45@my.centennialcollege.ca::e5ee06a5-835c-4ae0-b104-9247fa104f08" providerId="AD" clId="Web-{9AF95BDF-1A92-3C6F-EE58-08001ECF4962}" dt="2023-10-31T23:43:36.857" v="413" actId="1076"/>
          <ac:picMkLst>
            <pc:docMk/>
            <pc:sldMk cId="1361457611" sldId="273"/>
            <ac:picMk id="3" creationId="{DCEA5156-37C9-930A-11E1-4D0E65CFAEB7}"/>
          </ac:picMkLst>
        </pc:picChg>
        <pc:picChg chg="add mod ord">
          <ac:chgData name="Manipal Sidhu" userId="S::msidhu45@my.centennialcollege.ca::e5ee06a5-835c-4ae0-b104-9247fa104f08" providerId="AD" clId="Web-{9AF95BDF-1A92-3C6F-EE58-08001ECF4962}" dt="2023-10-31T23:43:20.387" v="409" actId="14100"/>
          <ac:picMkLst>
            <pc:docMk/>
            <pc:sldMk cId="1361457611" sldId="273"/>
            <ac:picMk id="4" creationId="{984AD7C6-83F1-DDA3-B052-AE3F94EC2386}"/>
          </ac:picMkLst>
        </pc:picChg>
      </pc:sldChg>
      <pc:sldChg chg="modSp">
        <pc:chgData name="Manipal Sidhu" userId="S::msidhu45@my.centennialcollege.ca::e5ee06a5-835c-4ae0-b104-9247fa104f08" providerId="AD" clId="Web-{9AF95BDF-1A92-3C6F-EE58-08001ECF4962}" dt="2023-11-01T02:33:53.385" v="1692" actId="20577"/>
        <pc:sldMkLst>
          <pc:docMk/>
          <pc:sldMk cId="4277309841" sldId="275"/>
        </pc:sldMkLst>
        <pc:spChg chg="mod">
          <ac:chgData name="Manipal Sidhu" userId="S::msidhu45@my.centennialcollege.ca::e5ee06a5-835c-4ae0-b104-9247fa104f08" providerId="AD" clId="Web-{9AF95BDF-1A92-3C6F-EE58-08001ECF4962}" dt="2023-11-01T02:33:53.385" v="1692" actId="20577"/>
          <ac:spMkLst>
            <pc:docMk/>
            <pc:sldMk cId="4277309841" sldId="275"/>
            <ac:spMk id="2" creationId="{8A9A2C75-65A5-BAAD-FBA4-CF0551DD5AC8}"/>
          </ac:spMkLst>
        </pc:spChg>
      </pc:sldChg>
      <pc:sldChg chg="addSp delSp modSp mod setClrOvrMap">
        <pc:chgData name="Manipal Sidhu" userId="S::msidhu45@my.centennialcollege.ca::e5ee06a5-835c-4ae0-b104-9247fa104f08" providerId="AD" clId="Web-{9AF95BDF-1A92-3C6F-EE58-08001ECF4962}" dt="2023-11-01T00:23:20.852" v="688" actId="1076"/>
        <pc:sldMkLst>
          <pc:docMk/>
          <pc:sldMk cId="2352103840" sldId="276"/>
        </pc:sldMkLst>
        <pc:spChg chg="add del mod">
          <ac:chgData name="Manipal Sidhu" userId="S::msidhu45@my.centennialcollege.ca::e5ee06a5-835c-4ae0-b104-9247fa104f08" providerId="AD" clId="Web-{9AF95BDF-1A92-3C6F-EE58-08001ECF4962}" dt="2023-10-31T21:48:04.901" v="16"/>
          <ac:spMkLst>
            <pc:docMk/>
            <pc:sldMk cId="2352103840" sldId="276"/>
            <ac:spMk id="2" creationId="{F525F475-8907-E25E-FBEA-099C2B4817CE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52:39.359" v="17"/>
          <ac:spMkLst>
            <pc:docMk/>
            <pc:sldMk cId="2352103840" sldId="276"/>
            <ac:spMk id="3" creationId="{8274FC24-D385-F1E2-6237-9F7A3AB02C54}"/>
          </ac:spMkLst>
        </pc:spChg>
        <pc:spChg chg="del mod">
          <ac:chgData name="Manipal Sidhu" userId="S::msidhu45@my.centennialcollege.ca::e5ee06a5-835c-4ae0-b104-9247fa104f08" providerId="AD" clId="Web-{9AF95BDF-1A92-3C6F-EE58-08001ECF4962}" dt="2023-11-01T00:22:20.021" v="669"/>
          <ac:spMkLst>
            <pc:docMk/>
            <pc:sldMk cId="2352103840" sldId="276"/>
            <ac:spMk id="4" creationId="{816B405C-B524-437D-A020-C9F0875C6D2C}"/>
          </ac:spMkLst>
        </pc:spChg>
        <pc:spChg chg="del mod">
          <ac:chgData name="Manipal Sidhu" userId="S::msidhu45@my.centennialcollege.ca::e5ee06a5-835c-4ae0-b104-9247fa104f08" providerId="AD" clId="Web-{9AF95BDF-1A92-3C6F-EE58-08001ECF4962}" dt="2023-11-01T00:20:53.346" v="657"/>
          <ac:spMkLst>
            <pc:docMk/>
            <pc:sldMk cId="2352103840" sldId="276"/>
            <ac:spMk id="5" creationId="{27FD09E1-2F64-4D27-BE2A-B97B619CFA7C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02.097" v="62"/>
          <ac:spMkLst>
            <pc:docMk/>
            <pc:sldMk cId="2352103840" sldId="276"/>
            <ac:spMk id="18" creationId="{A66409EC-9CC3-482A-A4A5-54ED092B3F2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20.880" v="63"/>
          <ac:spMkLst>
            <pc:docMk/>
            <pc:sldMk cId="2352103840" sldId="276"/>
            <ac:spMk id="25" creationId="{B6FACB3C-9069-4791-BC5C-0DB7CD19B853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20.880" v="63"/>
          <ac:spMkLst>
            <pc:docMk/>
            <pc:sldMk cId="2352103840" sldId="276"/>
            <ac:spMk id="26" creationId="{71F2038E-D777-4B76-81DD-DD13EE91B9DD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8:24.447" v="77"/>
          <ac:spMkLst>
            <pc:docMk/>
            <pc:sldMk cId="2352103840" sldId="276"/>
            <ac:spMk id="30" creationId="{6C4028FD-8BAA-4A19-BFDE-594D991B755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8:10.540" v="72"/>
          <ac:spMkLst>
            <pc:docMk/>
            <pc:sldMk cId="2352103840" sldId="276"/>
            <ac:spMk id="32" creationId="{955A2079-FA98-4876-80F0-72364A7D2EA4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10.761" v="39"/>
          <ac:spMkLst>
            <pc:docMk/>
            <pc:sldMk cId="2352103840" sldId="276"/>
            <ac:spMk id="33" creationId="{9228552E-C8B1-4A80-8448-0787CE0FC704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8:13.368" v="74"/>
          <ac:spMkLst>
            <pc:docMk/>
            <pc:sldMk cId="2352103840" sldId="276"/>
            <ac:spMk id="36" creationId="{9228552E-C8B1-4A80-8448-0787CE0FC704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8:24.416" v="76"/>
          <ac:spMkLst>
            <pc:docMk/>
            <pc:sldMk cId="2352103840" sldId="276"/>
            <ac:spMk id="38" creationId="{7D144591-E9E9-4209-8701-3BB48A917D51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1-01T00:21:01.784" v="658"/>
          <ac:spMkLst>
            <pc:docMk/>
            <pc:sldMk cId="2352103840" sldId="276"/>
            <ac:spMk id="40" creationId="{6C4028FD-8BAA-4A19-BFDE-594D991B755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13.417" v="41"/>
          <ac:spMkLst>
            <pc:docMk/>
            <pc:sldMk cId="2352103840" sldId="276"/>
            <ac:spMk id="42" creationId="{B95B9BA8-1D69-4796-85F5-B6D0BD52354B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18.621" v="43"/>
          <ac:spMkLst>
            <pc:docMk/>
            <pc:sldMk cId="2352103840" sldId="276"/>
            <ac:spMk id="44" creationId="{96CF2A2B-0745-440C-9224-C5C6A0A4286F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18.621" v="43"/>
          <ac:spMkLst>
            <pc:docMk/>
            <pc:sldMk cId="2352103840" sldId="276"/>
            <ac:spMk id="45" creationId="{75BE6D6B-84C9-4D2B-97EB-773B7369EF8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00.175" v="61"/>
          <ac:spMkLst>
            <pc:docMk/>
            <pc:sldMk cId="2352103840" sldId="276"/>
            <ac:spMk id="50" creationId="{45D37F4E-DDB4-456B-97E0-9937730A039F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00.175" v="61"/>
          <ac:spMkLst>
            <pc:docMk/>
            <pc:sldMk cId="2352103840" sldId="276"/>
            <ac:spMk id="51" creationId="{B2DD41CD-8F47-4F56-AD12-4E2FF7696987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8.421" v="53"/>
          <ac:spMkLst>
            <pc:docMk/>
            <pc:sldMk cId="2352103840" sldId="276"/>
            <ac:spMk id="56" creationId="{BACC6370-2D7E-4714-9D71-7542949D7D5D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5.874" v="51"/>
          <ac:spMkLst>
            <pc:docMk/>
            <pc:sldMk cId="2352103840" sldId="276"/>
            <ac:spMk id="57" creationId="{9228552E-C8B1-4A80-8448-0787CE0FC704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8.421" v="53"/>
          <ac:spMkLst>
            <pc:docMk/>
            <pc:sldMk cId="2352103840" sldId="276"/>
            <ac:spMk id="58" creationId="{F68B3F68-107C-434F-AA38-110D5EA91B85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8.421" v="53"/>
          <ac:spMkLst>
            <pc:docMk/>
            <pc:sldMk cId="2352103840" sldId="276"/>
            <ac:spMk id="60" creationId="{AAD0DBB9-1A4B-4391-81D4-CB19F9AB918A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8.421" v="53"/>
          <ac:spMkLst>
            <pc:docMk/>
            <pc:sldMk cId="2352103840" sldId="276"/>
            <ac:spMk id="62" creationId="{063BBA22-50EA-4C4D-BE05-F1CE4E63AA56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6:11.203" v="55"/>
          <ac:spMkLst>
            <pc:docMk/>
            <pc:sldMk cId="2352103840" sldId="276"/>
            <ac:spMk id="64" creationId="{6C4028FD-8BAA-4A19-BFDE-594D991B755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6:53.987" v="57"/>
          <ac:spMkLst>
            <pc:docMk/>
            <pc:sldMk cId="2352103840" sldId="276"/>
            <ac:spMk id="66" creationId="{B50AB553-2A96-4A92-96F2-93548E096954}"/>
          </ac:spMkLst>
        </pc:spChg>
        <pc:spChg chg="add mod ord">
          <ac:chgData name="Manipal Sidhu" userId="S::msidhu45@my.centennialcollege.ca::e5ee06a5-835c-4ae0-b104-9247fa104f08" providerId="AD" clId="Web-{9AF95BDF-1A92-3C6F-EE58-08001ECF4962}" dt="2023-11-01T00:21:01.784" v="658"/>
          <ac:spMkLst>
            <pc:docMk/>
            <pc:sldMk cId="2352103840" sldId="276"/>
            <ac:spMk id="958" creationId="{BC50F43C-B69D-43F7-4AEB-14E9F567C22E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1-01T00:21:01.784" v="658"/>
          <ac:spMkLst>
            <pc:docMk/>
            <pc:sldMk cId="2352103840" sldId="276"/>
            <ac:spMk id="964" creationId="{257363FD-7E77-4145-9483-331A807ADF0E}"/>
          </ac:spMkLst>
        </pc:spChg>
        <pc:spChg chg="add del mod">
          <ac:chgData name="Manipal Sidhu" userId="S::msidhu45@my.centennialcollege.ca::e5ee06a5-835c-4ae0-b104-9247fa104f08" providerId="AD" clId="Web-{9AF95BDF-1A92-3C6F-EE58-08001ECF4962}" dt="2023-11-01T00:22:07.537" v="666"/>
          <ac:spMkLst>
            <pc:docMk/>
            <pc:sldMk cId="2352103840" sldId="276"/>
            <ac:spMk id="1150" creationId="{0DAB9B3D-9812-C2BD-A036-254E9990A45E}"/>
          </ac:spMkLst>
        </pc:spChg>
        <pc:spChg chg="add del mod">
          <ac:chgData name="Manipal Sidhu" userId="S::msidhu45@my.centennialcollege.ca::e5ee06a5-835c-4ae0-b104-9247fa104f08" providerId="AD" clId="Web-{9AF95BDF-1A92-3C6F-EE58-08001ECF4962}" dt="2023-11-01T00:23:00.601" v="682"/>
          <ac:spMkLst>
            <pc:docMk/>
            <pc:sldMk cId="2352103840" sldId="276"/>
            <ac:spMk id="1286" creationId="{73CD7F54-2F6C-94BA-E2BF-267809E5B56F}"/>
          </ac:spMkLst>
        </pc:spChg>
        <pc:spChg chg="add mod">
          <ac:chgData name="Manipal Sidhu" userId="S::msidhu45@my.centennialcollege.ca::e5ee06a5-835c-4ae0-b104-9247fa104f08" providerId="AD" clId="Web-{9AF95BDF-1A92-3C6F-EE58-08001ECF4962}" dt="2023-11-01T00:23:20.852" v="688" actId="1076"/>
          <ac:spMkLst>
            <pc:docMk/>
            <pc:sldMk cId="2352103840" sldId="276"/>
            <ac:spMk id="1294" creationId="{E89871DE-FDE6-02C5-38B5-1A8D5CCB2645}"/>
          </ac:spMkLst>
        </pc:spChg>
        <pc:grpChg chg="add del">
          <ac:chgData name="Manipal Sidhu" userId="S::msidhu45@my.centennialcollege.ca::e5ee06a5-835c-4ae0-b104-9247fa104f08" providerId="AD" clId="Web-{9AF95BDF-1A92-3C6F-EE58-08001ECF4962}" dt="2023-10-31T21:57:20.880" v="63"/>
          <ac:grpSpMkLst>
            <pc:docMk/>
            <pc:sldMk cId="2352103840" sldId="276"/>
            <ac:grpSpMk id="27" creationId="{DD354807-230F-4402-B1B9-F733A8F1F190}"/>
          </ac:grpSpMkLst>
        </pc:grpChg>
        <pc:grpChg chg="add del">
          <ac:chgData name="Manipal Sidhu" userId="S::msidhu45@my.centennialcollege.ca::e5ee06a5-835c-4ae0-b104-9247fa104f08" providerId="AD" clId="Web-{9AF95BDF-1A92-3C6F-EE58-08001ECF4962}" dt="2023-10-31T21:55:13.417" v="41"/>
          <ac:grpSpMkLst>
            <pc:docMk/>
            <pc:sldMk cId="2352103840" sldId="276"/>
            <ac:grpSpMk id="35" creationId="{D44E3F87-3D58-4B03-86B2-15A5C5B9C964}"/>
          </ac:grpSpMkLst>
        </pc:grpChg>
        <pc:grpChg chg="add del">
          <ac:chgData name="Manipal Sidhu" userId="S::msidhu45@my.centennialcollege.ca::e5ee06a5-835c-4ae0-b104-9247fa104f08" providerId="AD" clId="Web-{9AF95BDF-1A92-3C6F-EE58-08001ECF4962}" dt="2023-10-31T21:55:23.043" v="45"/>
          <ac:grpSpMkLst>
            <pc:docMk/>
            <pc:sldMk cId="2352103840" sldId="276"/>
            <ac:grpSpMk id="47" creationId="{7024687B-3153-123C-0A8C-D7D007FAF1BE}"/>
          </ac:grpSpMkLst>
        </pc:grpChg>
        <pc:graphicFrameChg chg="add del mod modGraphic">
          <ac:chgData name="Manipal Sidhu" userId="S::msidhu45@my.centennialcollege.ca::e5ee06a5-835c-4ae0-b104-9247fa104f08" providerId="AD" clId="Web-{9AF95BDF-1A92-3C6F-EE58-08001ECF4962}" dt="2023-10-31T21:59:14.216" v="84"/>
          <ac:graphicFrameMkLst>
            <pc:docMk/>
            <pc:sldMk cId="2352103840" sldId="276"/>
            <ac:graphicFrameMk id="6" creationId="{EF89F493-D9A0-C38E-C582-F26899A5E82D}"/>
          </ac:graphicFrameMkLst>
        </pc:graphicFrameChg>
        <pc:graphicFrameChg chg="add mod modGraphic">
          <ac:chgData name="Manipal Sidhu" userId="S::msidhu45@my.centennialcollege.ca::e5ee06a5-835c-4ae0-b104-9247fa104f08" providerId="AD" clId="Web-{9AF95BDF-1A92-3C6F-EE58-08001ECF4962}" dt="2023-11-01T00:21:23.832" v="660" actId="14100"/>
          <ac:graphicFrameMkLst>
            <pc:docMk/>
            <pc:sldMk cId="2352103840" sldId="276"/>
            <ac:graphicFrameMk id="904" creationId="{226D56EA-6954-FE43-8DE7-46C6DAC16FE3}"/>
          </ac:graphicFrameMkLst>
        </pc:graphicFrameChg>
        <pc:graphicFrameChg chg="add del mod modGraphic">
          <ac:chgData name="Manipal Sidhu" userId="S::msidhu45@my.centennialcollege.ca::e5ee06a5-835c-4ae0-b104-9247fa104f08" providerId="AD" clId="Web-{9AF95BDF-1A92-3C6F-EE58-08001ECF4962}" dt="2023-11-01T00:19:21.030" v="645"/>
          <ac:graphicFrameMkLst>
            <pc:docMk/>
            <pc:sldMk cId="2352103840" sldId="276"/>
            <ac:graphicFrameMk id="959" creationId="{1E871465-433E-2202-B14B-6AA2A5069C7F}"/>
          </ac:graphicFrameMkLst>
        </pc:graphicFrameChg>
        <pc:graphicFrameChg chg="add del mod modGraphic">
          <ac:chgData name="Manipal Sidhu" userId="S::msidhu45@my.centennialcollege.ca::e5ee06a5-835c-4ae0-b104-9247fa104f08" providerId="AD" clId="Web-{9AF95BDF-1A92-3C6F-EE58-08001ECF4962}" dt="2023-11-01T00:20:02.281" v="651"/>
          <ac:graphicFrameMkLst>
            <pc:docMk/>
            <pc:sldMk cId="2352103840" sldId="276"/>
            <ac:graphicFrameMk id="971" creationId="{28F2B84D-1B48-0B09-0E01-127D5F8E1AE4}"/>
          </ac:graphicFrameMkLst>
        </pc:graphicFrameChg>
        <pc:picChg chg="add del">
          <ac:chgData name="Manipal Sidhu" userId="S::msidhu45@my.centennialcollege.ca::e5ee06a5-835c-4ae0-b104-9247fa104f08" providerId="AD" clId="Web-{9AF95BDF-1A92-3C6F-EE58-08001ECF4962}" dt="2023-10-31T21:58:13.368" v="74"/>
          <ac:picMkLst>
            <pc:docMk/>
            <pc:sldMk cId="2352103840" sldId="276"/>
            <ac:picMk id="34" creationId="{280C15EB-BD01-61E4-E5F3-744E8974C427}"/>
          </ac:picMkLst>
        </pc:picChg>
        <pc:picChg chg="add del">
          <ac:chgData name="Manipal Sidhu" userId="S::msidhu45@my.centennialcollege.ca::e5ee06a5-835c-4ae0-b104-9247fa104f08" providerId="AD" clId="Web-{9AF95BDF-1A92-3C6F-EE58-08001ECF4962}" dt="2023-10-31T21:55:55.874" v="51"/>
          <ac:picMkLst>
            <pc:docMk/>
            <pc:sldMk cId="2352103840" sldId="276"/>
            <ac:picMk id="53" creationId="{D24D61E8-124E-BC0E-B3D0-862630380867}"/>
          </ac:picMkLst>
        </pc:picChg>
        <pc:picChg chg="add">
          <ac:chgData name="Manipal Sidhu" userId="S::msidhu45@my.centennialcollege.ca::e5ee06a5-835c-4ae0-b104-9247fa104f08" providerId="AD" clId="Web-{9AF95BDF-1A92-3C6F-EE58-08001ECF4962}" dt="2023-11-01T00:21:01.784" v="658"/>
          <ac:picMkLst>
            <pc:docMk/>
            <pc:sldMk cId="2352103840" sldId="276"/>
            <ac:picMk id="1292" creationId="{C2145A67-5C91-7DCF-CB68-4AFA2F06CFD9}"/>
          </ac:picMkLst>
        </pc:picChg>
      </pc:sldChg>
      <pc:sldChg chg="del">
        <pc:chgData name="Manipal Sidhu" userId="S::msidhu45@my.centennialcollege.ca::e5ee06a5-835c-4ae0-b104-9247fa104f08" providerId="AD" clId="Web-{9AF95BDF-1A92-3C6F-EE58-08001ECF4962}" dt="2023-10-31T21:26:56.698" v="0"/>
        <pc:sldMkLst>
          <pc:docMk/>
          <pc:sldMk cId="4030761853" sldId="301"/>
        </pc:sldMkLst>
      </pc:sldChg>
      <pc:sldChg chg="del">
        <pc:chgData name="Manipal Sidhu" userId="S::msidhu45@my.centennialcollege.ca::e5ee06a5-835c-4ae0-b104-9247fa104f08" providerId="AD" clId="Web-{9AF95BDF-1A92-3C6F-EE58-08001ECF4962}" dt="2023-10-31T21:27:00.480" v="1"/>
        <pc:sldMkLst>
          <pc:docMk/>
          <pc:sldMk cId="1235980017" sldId="309"/>
        </pc:sldMkLst>
      </pc:sldChg>
      <pc:sldChg chg="addSp delSp modSp del">
        <pc:chgData name="Manipal Sidhu" userId="S::msidhu45@my.centennialcollege.ca::e5ee06a5-835c-4ae0-b104-9247fa104f08" providerId="AD" clId="Web-{9AF95BDF-1A92-3C6F-EE58-08001ECF4962}" dt="2023-10-31T21:59:49.563" v="93"/>
        <pc:sldMkLst>
          <pc:docMk/>
          <pc:sldMk cId="942244724" sldId="313"/>
        </pc:sldMkLst>
        <pc:spChg chg="del mod">
          <ac:chgData name="Manipal Sidhu" userId="S::msidhu45@my.centennialcollege.ca::e5ee06a5-835c-4ae0-b104-9247fa104f08" providerId="AD" clId="Web-{9AF95BDF-1A92-3C6F-EE58-08001ECF4962}" dt="2023-10-31T21:59:39.921" v="89"/>
          <ac:spMkLst>
            <pc:docMk/>
            <pc:sldMk cId="942244724" sldId="313"/>
            <ac:spMk id="4" creationId="{DCA25F09-7F5D-FC80-E5EC-1BD11CBA93F0}"/>
          </ac:spMkLst>
        </pc:spChg>
        <pc:spChg chg="del ord">
          <ac:chgData name="Manipal Sidhu" userId="S::msidhu45@my.centennialcollege.ca::e5ee06a5-835c-4ae0-b104-9247fa104f08" providerId="AD" clId="Web-{9AF95BDF-1A92-3C6F-EE58-08001ECF4962}" dt="2023-10-31T21:59:39.921" v="88"/>
          <ac:spMkLst>
            <pc:docMk/>
            <pc:sldMk cId="942244724" sldId="313"/>
            <ac:spMk id="6" creationId="{B09CFC39-62BC-101C-EF9F-887D14B71DEF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32:22.988" v="2"/>
          <ac:spMkLst>
            <pc:docMk/>
            <pc:sldMk cId="942244724" sldId="313"/>
            <ac:spMk id="12" creationId="{47942995-B07F-4636-9A06-C6A104B260A8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32:22.988" v="2"/>
          <ac:spMkLst>
            <pc:docMk/>
            <pc:sldMk cId="942244724" sldId="313"/>
            <ac:spMk id="19" creationId="{B81933D1-5615-42C7-9C0B-4EB7105CCE2D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32:22.988" v="2"/>
          <ac:spMkLst>
            <pc:docMk/>
            <pc:sldMk cId="942244724" sldId="313"/>
            <ac:spMk id="21" creationId="{19C9EAEA-39D0-4B0E-A0EB-51E7B26740B1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1:32:22.988" v="2"/>
          <ac:spMkLst>
            <pc:docMk/>
            <pc:sldMk cId="942244724" sldId="313"/>
            <ac:spMk id="26" creationId="{99ED5833-B85B-4103-8A3B-CAB0308E6C15}"/>
          </ac:spMkLst>
        </pc:spChg>
        <pc:grpChg chg="del">
          <ac:chgData name="Manipal Sidhu" userId="S::msidhu45@my.centennialcollege.ca::e5ee06a5-835c-4ae0-b104-9247fa104f08" providerId="AD" clId="Web-{9AF95BDF-1A92-3C6F-EE58-08001ECF4962}" dt="2023-10-31T21:32:22.988" v="2"/>
          <ac:grpSpMkLst>
            <pc:docMk/>
            <pc:sldMk cId="942244724" sldId="313"/>
            <ac:grpSpMk id="10" creationId="{032D8612-31EB-44CF-A1D0-14FD4C705424}"/>
          </ac:grpSpMkLst>
        </pc:grpChg>
        <pc:graphicFrameChg chg="add">
          <ac:chgData name="Manipal Sidhu" userId="S::msidhu45@my.centennialcollege.ca::e5ee06a5-835c-4ae0-b104-9247fa104f08" providerId="AD" clId="Web-{9AF95BDF-1A92-3C6F-EE58-08001ECF4962}" dt="2023-10-31T21:59:17.638" v="85"/>
          <ac:graphicFrameMkLst>
            <pc:docMk/>
            <pc:sldMk cId="942244724" sldId="313"/>
            <ac:graphicFrameMk id="2" creationId="{D48B033A-7946-2EE9-25A0-CE44E970ABAF}"/>
          </ac:graphicFrameMkLst>
        </pc:graphicFrameChg>
        <pc:picChg chg="del mod">
          <ac:chgData name="Manipal Sidhu" userId="S::msidhu45@my.centennialcollege.ca::e5ee06a5-835c-4ae0-b104-9247fa104f08" providerId="AD" clId="Web-{9AF95BDF-1A92-3C6F-EE58-08001ECF4962}" dt="2023-10-31T21:59:01.762" v="79"/>
          <ac:picMkLst>
            <pc:docMk/>
            <pc:sldMk cId="942244724" sldId="313"/>
            <ac:picMk id="5" creationId="{C4F171C0-A19C-EB68-44E8-98E1B29A4D2E}"/>
          </ac:picMkLst>
        </pc:picChg>
        <pc:picChg chg="del mod">
          <ac:chgData name="Manipal Sidhu" userId="S::msidhu45@my.centennialcollege.ca::e5ee06a5-835c-4ae0-b104-9247fa104f08" providerId="AD" clId="Web-{9AF95BDF-1A92-3C6F-EE58-08001ECF4962}" dt="2023-10-31T21:59:00.793" v="78"/>
          <ac:picMkLst>
            <pc:docMk/>
            <pc:sldMk cId="942244724" sldId="313"/>
            <ac:picMk id="9" creationId="{B7929F18-01F8-1FAE-BE06-C8ED1921D0F5}"/>
          </ac:picMkLst>
        </pc:picChg>
      </pc:sldChg>
      <pc:sldChg chg="add del replId">
        <pc:chgData name="Manipal Sidhu" userId="S::msidhu45@my.centennialcollege.ca::e5ee06a5-835c-4ae0-b104-9247fa104f08" providerId="AD" clId="Web-{9AF95BDF-1A92-3C6F-EE58-08001ECF4962}" dt="2023-10-31T21:59:10.622" v="82"/>
        <pc:sldMkLst>
          <pc:docMk/>
          <pc:sldMk cId="2850476475" sldId="316"/>
        </pc:sldMkLst>
      </pc:sldChg>
      <pc:sldChg chg="addSp delSp modSp add mod replId setBg">
        <pc:chgData name="Manipal Sidhu" userId="S::msidhu45@my.centennialcollege.ca::e5ee06a5-835c-4ae0-b104-9247fa104f08" providerId="AD" clId="Web-{9AF95BDF-1A92-3C6F-EE58-08001ECF4962}" dt="2023-11-01T02:12:23.863" v="1359" actId="1076"/>
        <pc:sldMkLst>
          <pc:docMk/>
          <pc:sldMk cId="3010148449" sldId="316"/>
        </pc:sldMkLst>
        <pc:spChg chg="add del mod">
          <ac:chgData name="Manipal Sidhu" userId="S::msidhu45@my.centennialcollege.ca::e5ee06a5-835c-4ae0-b104-9247fa104f08" providerId="AD" clId="Web-{9AF95BDF-1A92-3C6F-EE58-08001ECF4962}" dt="2023-11-01T02:01:10.537" v="1056"/>
          <ac:spMkLst>
            <pc:docMk/>
            <pc:sldMk cId="3010148449" sldId="316"/>
            <ac:spMk id="2" creationId="{E8230BF3-3F89-8071-3C4E-33D249D0570D}"/>
          </ac:spMkLst>
        </pc:spChg>
        <pc:spChg chg="mod">
          <ac:chgData name="Manipal Sidhu" userId="S::msidhu45@my.centennialcollege.ca::e5ee06a5-835c-4ae0-b104-9247fa104f08" providerId="AD" clId="Web-{9AF95BDF-1A92-3C6F-EE58-08001ECF4962}" dt="2023-11-01T02:05:22.007" v="1182" actId="20577"/>
          <ac:spMkLst>
            <pc:docMk/>
            <pc:sldMk cId="3010148449" sldId="316"/>
            <ac:spMk id="11" creationId="{2553F943-7E5E-4A56-B451-0160855CD2F9}"/>
          </ac:spMkLst>
        </pc:spChg>
        <pc:spChg chg="mod ord">
          <ac:chgData name="Manipal Sidhu" userId="S::msidhu45@my.centennialcollege.ca::e5ee06a5-835c-4ae0-b104-9247fa104f08" providerId="AD" clId="Web-{9AF95BDF-1A92-3C6F-EE58-08001ECF4962}" dt="2023-11-01T02:01:10.537" v="1056"/>
          <ac:spMkLst>
            <pc:docMk/>
            <pc:sldMk cId="3010148449" sldId="316"/>
            <ac:spMk id="13" creationId="{E78984A5-F46A-499C-BB67-5E5FBC7EBD3A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1-01T02:01:03.990" v="1055"/>
          <ac:spMkLst>
            <pc:docMk/>
            <pc:sldMk cId="3010148449" sldId="316"/>
            <ac:spMk id="18" creationId="{18873D23-2DCF-4B31-A009-95721C06E8E1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1-01T02:01:10.537" v="1056"/>
          <ac:spMkLst>
            <pc:docMk/>
            <pc:sldMk cId="3010148449" sldId="316"/>
            <ac:spMk id="19" creationId="{6C4028FD-8BAA-4A19-BFDE-594D991B755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1-01T02:01:03.990" v="1055"/>
          <ac:spMkLst>
            <pc:docMk/>
            <pc:sldMk cId="3010148449" sldId="316"/>
            <ac:spMk id="20" creationId="{C13EF075-D4EF-4929-ADBC-91B27DA19955}"/>
          </ac:spMkLst>
        </pc:spChg>
        <pc:grpChg chg="add del">
          <ac:chgData name="Manipal Sidhu" userId="S::msidhu45@my.centennialcollege.ca::e5ee06a5-835c-4ae0-b104-9247fa104f08" providerId="AD" clId="Web-{9AF95BDF-1A92-3C6F-EE58-08001ECF4962}" dt="2023-11-01T02:01:03.990" v="1055"/>
          <ac:grpSpMkLst>
            <pc:docMk/>
            <pc:sldMk cId="3010148449" sldId="316"/>
            <ac:grpSpMk id="22" creationId="{DAA26DFA-AAB2-4973-9C17-16D587C7B198}"/>
          </ac:grpSpMkLst>
        </pc:grpChg>
        <pc:graphicFrameChg chg="add mod modGraphic">
          <ac:chgData name="Manipal Sidhu" userId="S::msidhu45@my.centennialcollege.ca::e5ee06a5-835c-4ae0-b104-9247fa104f08" providerId="AD" clId="Web-{9AF95BDF-1A92-3C6F-EE58-08001ECF4962}" dt="2023-11-01T02:12:23.863" v="1359" actId="1076"/>
          <ac:graphicFrameMkLst>
            <pc:docMk/>
            <pc:sldMk cId="3010148449" sldId="316"/>
            <ac:graphicFrameMk id="15" creationId="{6B2C3CDD-E94C-04C4-342F-B5980BA8E8A6}"/>
          </ac:graphicFrameMkLst>
        </pc:graphicFrameChg>
      </pc:sldChg>
      <pc:sldChg chg="addSp delSp modSp add mod replId setBg">
        <pc:chgData name="Manipal Sidhu" userId="S::msidhu45@my.centennialcollege.ca::e5ee06a5-835c-4ae0-b104-9247fa104f08" providerId="AD" clId="Web-{9AF95BDF-1A92-3C6F-EE58-08001ECF4962}" dt="2023-10-31T23:56:43.578" v="529" actId="20577"/>
        <pc:sldMkLst>
          <pc:docMk/>
          <pc:sldMk cId="466186370" sldId="317"/>
        </pc:sldMkLst>
        <pc:spChg chg="add del mod ord">
          <ac:chgData name="Manipal Sidhu" userId="S::msidhu45@my.centennialcollege.ca::e5ee06a5-835c-4ae0-b104-9247fa104f08" providerId="AD" clId="Web-{9AF95BDF-1A92-3C6F-EE58-08001ECF4962}" dt="2023-10-31T23:44:03.030" v="414"/>
          <ac:spMkLst>
            <pc:docMk/>
            <pc:sldMk cId="466186370" sldId="317"/>
            <ac:spMk id="9" creationId="{711F816A-1C4A-A4D2-CBA6-954A149DE514}"/>
          </ac:spMkLst>
        </pc:spChg>
        <pc:spChg chg="del mod ord">
          <ac:chgData name="Manipal Sidhu" userId="S::msidhu45@my.centennialcollege.ca::e5ee06a5-835c-4ae0-b104-9247fa104f08" providerId="AD" clId="Web-{9AF95BDF-1A92-3C6F-EE58-08001ECF4962}" dt="2023-10-31T23:29:13.164" v="303"/>
          <ac:spMkLst>
            <pc:docMk/>
            <pc:sldMk cId="466186370" sldId="317"/>
            <ac:spMk id="17" creationId="{95BCBB4D-4E50-BF50-E0D4-43EE41A9B6AC}"/>
          </ac:spMkLst>
        </pc:spChg>
        <pc:spChg chg="ord">
          <ac:chgData name="Manipal Sidhu" userId="S::msidhu45@my.centennialcollege.ca::e5ee06a5-835c-4ae0-b104-9247fa104f08" providerId="AD" clId="Web-{9AF95BDF-1A92-3C6F-EE58-08001ECF4962}" dt="2023-10-31T23:49:16.434" v="432"/>
          <ac:spMkLst>
            <pc:docMk/>
            <pc:sldMk cId="466186370" sldId="317"/>
            <ac:spMk id="18" creationId="{09010F96-C3A7-D367-EBEC-3D9D4DE23D13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30:35.355" v="320"/>
          <ac:spMkLst>
            <pc:docMk/>
            <pc:sldMk cId="466186370" sldId="317"/>
            <ac:spMk id="20" creationId="{2CB962CF-61A3-4EF9-94F6-7C59B0329524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9:16.434" v="432"/>
          <ac:spMkLst>
            <pc:docMk/>
            <pc:sldMk cId="466186370" sldId="317"/>
            <ac:spMk id="21" creationId="{61293230-B0F6-45B1-96D1-13D18E242995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9:16.434" v="432"/>
          <ac:spMkLst>
            <pc:docMk/>
            <pc:sldMk cId="466186370" sldId="317"/>
            <ac:spMk id="22" creationId="{627FF48C-AF46-4D52-998F-ED0BDDEEF2E1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26:43.251" v="256"/>
          <ac:spMkLst>
            <pc:docMk/>
            <pc:sldMk cId="466186370" sldId="317"/>
            <ac:spMk id="23" creationId="{9D25F302-27C5-414F-97F8-6EA0A6C028BA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26:43.251" v="256"/>
          <ac:spMkLst>
            <pc:docMk/>
            <pc:sldMk cId="466186370" sldId="317"/>
            <ac:spMk id="25" creationId="{830A36F8-48C2-4842-A87B-8CE8DF4E7FD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26:43.251" v="256"/>
          <ac:spMkLst>
            <pc:docMk/>
            <pc:sldMk cId="466186370" sldId="317"/>
            <ac:spMk id="27" creationId="{086A5A31-B10A-4793-84D4-D785959AE5B8}"/>
          </ac:spMkLst>
        </pc:spChg>
        <pc:spChg chg="add mod">
          <ac:chgData name="Manipal Sidhu" userId="S::msidhu45@my.centennialcollege.ca::e5ee06a5-835c-4ae0-b104-9247fa104f08" providerId="AD" clId="Web-{9AF95BDF-1A92-3C6F-EE58-08001ECF4962}" dt="2023-10-31T23:55:42.825" v="503" actId="20577"/>
          <ac:spMkLst>
            <pc:docMk/>
            <pc:sldMk cId="466186370" sldId="317"/>
            <ac:spMk id="172" creationId="{4F8C88FC-D729-C40C-D02F-D40B2C309AF3}"/>
          </ac:spMkLst>
        </pc:spChg>
        <pc:spChg chg="add mod">
          <ac:chgData name="Manipal Sidhu" userId="S::msidhu45@my.centennialcollege.ca::e5ee06a5-835c-4ae0-b104-9247fa104f08" providerId="AD" clId="Web-{9AF95BDF-1A92-3C6F-EE58-08001ECF4962}" dt="2023-10-31T23:56:43.578" v="529" actId="20577"/>
          <ac:spMkLst>
            <pc:docMk/>
            <pc:sldMk cId="466186370" sldId="317"/>
            <ac:spMk id="173" creationId="{10189C7E-5DE5-9A5E-BF72-391834D36B2C}"/>
          </ac:spMkLst>
        </pc:spChg>
        <pc:graphicFrameChg chg="add del mod modGraphic">
          <ac:chgData name="Manipal Sidhu" userId="S::msidhu45@my.centennialcollege.ca::e5ee06a5-835c-4ae0-b104-9247fa104f08" providerId="AD" clId="Web-{9AF95BDF-1A92-3C6F-EE58-08001ECF4962}" dt="2023-10-31T23:50:09.905" v="439"/>
          <ac:graphicFrameMkLst>
            <pc:docMk/>
            <pc:sldMk cId="466186370" sldId="317"/>
            <ac:graphicFrameMk id="10" creationId="{B816C133-E62C-BEC9-16B1-FE6166464656}"/>
          </ac:graphicFrameMkLst>
        </pc:graphicFrameChg>
        <pc:picChg chg="del">
          <ac:chgData name="Manipal Sidhu" userId="S::msidhu45@my.centennialcollege.ca::e5ee06a5-835c-4ae0-b104-9247fa104f08" providerId="AD" clId="Web-{9AF95BDF-1A92-3C6F-EE58-08001ECF4962}" dt="2023-10-31T23:17:05.539" v="191"/>
          <ac:picMkLst>
            <pc:docMk/>
            <pc:sldMk cId="466186370" sldId="317"/>
            <ac:picMk id="2" creationId="{60A2818D-3CCC-D5A8-095C-C081A01ADAE3}"/>
          </ac:picMkLst>
        </pc:picChg>
        <pc:picChg chg="del">
          <ac:chgData name="Manipal Sidhu" userId="S::msidhu45@my.centennialcollege.ca::e5ee06a5-835c-4ae0-b104-9247fa104f08" providerId="AD" clId="Web-{9AF95BDF-1A92-3C6F-EE58-08001ECF4962}" dt="2023-10-31T23:17:06.445" v="192"/>
          <ac:picMkLst>
            <pc:docMk/>
            <pc:sldMk cId="466186370" sldId="317"/>
            <ac:picMk id="3" creationId="{DCEA5156-37C9-930A-11E1-4D0E65CFAEB7}"/>
          </ac:picMkLst>
        </pc:picChg>
        <pc:picChg chg="del">
          <ac:chgData name="Manipal Sidhu" userId="S::msidhu45@my.centennialcollege.ca::e5ee06a5-835c-4ae0-b104-9247fa104f08" providerId="AD" clId="Web-{9AF95BDF-1A92-3C6F-EE58-08001ECF4962}" dt="2023-10-31T23:17:07.086" v="193"/>
          <ac:picMkLst>
            <pc:docMk/>
            <pc:sldMk cId="466186370" sldId="317"/>
            <ac:picMk id="4" creationId="{984AD7C6-83F1-DDA3-B052-AE3F94EC2386}"/>
          </ac:picMkLst>
        </pc:picChg>
        <pc:picChg chg="add del mod">
          <ac:chgData name="Manipal Sidhu" userId="S::msidhu45@my.centennialcollege.ca::e5ee06a5-835c-4ae0-b104-9247fa104f08" providerId="AD" clId="Web-{9AF95BDF-1A92-3C6F-EE58-08001ECF4962}" dt="2023-10-31T23:18:54.075" v="197"/>
          <ac:picMkLst>
            <pc:docMk/>
            <pc:sldMk cId="466186370" sldId="317"/>
            <ac:picMk id="5" creationId="{D32FECBE-2DB1-99F4-92B5-6A6B003F906E}"/>
          </ac:picMkLst>
        </pc:picChg>
        <pc:picChg chg="add mod">
          <ac:chgData name="Manipal Sidhu" userId="S::msidhu45@my.centennialcollege.ca::e5ee06a5-835c-4ae0-b104-9247fa104f08" providerId="AD" clId="Web-{9AF95BDF-1A92-3C6F-EE58-08001ECF4962}" dt="2023-10-31T23:52:13.613" v="481" actId="1076"/>
          <ac:picMkLst>
            <pc:docMk/>
            <pc:sldMk cId="466186370" sldId="317"/>
            <ac:picMk id="6" creationId="{15B4B426-2A15-C393-E54A-3AD5E8CA6228}"/>
          </ac:picMkLst>
        </pc:picChg>
        <pc:picChg chg="add mod ord">
          <ac:chgData name="Manipal Sidhu" userId="S::msidhu45@my.centennialcollege.ca::e5ee06a5-835c-4ae0-b104-9247fa104f08" providerId="AD" clId="Web-{9AF95BDF-1A92-3C6F-EE58-08001ECF4962}" dt="2023-10-31T23:52:22.676" v="483" actId="14100"/>
          <ac:picMkLst>
            <pc:docMk/>
            <pc:sldMk cId="466186370" sldId="317"/>
            <ac:picMk id="7" creationId="{00B7BBAC-06B6-A787-62E5-96BE91182E5F}"/>
          </ac:picMkLst>
        </pc:picChg>
        <pc:picChg chg="add del mod">
          <ac:chgData name="Manipal Sidhu" userId="S::msidhu45@my.centennialcollege.ca::e5ee06a5-835c-4ae0-b104-9247fa104f08" providerId="AD" clId="Web-{9AF95BDF-1A92-3C6F-EE58-08001ECF4962}" dt="2023-10-31T23:30:06.869" v="309"/>
          <ac:picMkLst>
            <pc:docMk/>
            <pc:sldMk cId="466186370" sldId="317"/>
            <ac:picMk id="8" creationId="{F09C1696-11D4-3D2A-D07E-079A31EC9507}"/>
          </ac:picMkLst>
        </pc:picChg>
      </pc:sldChg>
      <pc:sldChg chg="addSp delSp modSp add mod replId setBg">
        <pc:chgData name="Manipal Sidhu" userId="S::msidhu45@my.centennialcollege.ca::e5ee06a5-835c-4ae0-b104-9247fa104f08" providerId="AD" clId="Web-{9AF95BDF-1A92-3C6F-EE58-08001ECF4962}" dt="2023-11-01T01:13:48.115" v="690"/>
        <pc:sldMkLst>
          <pc:docMk/>
          <pc:sldMk cId="2042079744" sldId="318"/>
        </pc:sldMkLst>
        <pc:spChg chg="mod">
          <ac:chgData name="Manipal Sidhu" userId="S::msidhu45@my.centennialcollege.ca::e5ee06a5-835c-4ae0-b104-9247fa104f08" providerId="AD" clId="Web-{9AF95BDF-1A92-3C6F-EE58-08001ECF4962}" dt="2023-10-31T23:29:35.430" v="306"/>
          <ac:spMkLst>
            <pc:docMk/>
            <pc:sldMk cId="2042079744" sldId="318"/>
            <ac:spMk id="9" creationId="{711F816A-1C4A-A4D2-CBA6-954A149DE514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3:29:03.851" v="300"/>
          <ac:spMkLst>
            <pc:docMk/>
            <pc:sldMk cId="2042079744" sldId="318"/>
            <ac:spMk id="17" creationId="{95BCBB4D-4E50-BF50-E0D4-43EE41A9B6AC}"/>
          </ac:spMkLst>
        </pc:spChg>
        <pc:spChg chg="add del ord">
          <ac:chgData name="Manipal Sidhu" userId="S::msidhu45@my.centennialcollege.ca::e5ee06a5-835c-4ae0-b104-9247fa104f08" providerId="AD" clId="Web-{9AF95BDF-1A92-3C6F-EE58-08001ECF4962}" dt="2023-11-01T01:13:48.115" v="690"/>
          <ac:spMkLst>
            <pc:docMk/>
            <pc:sldMk cId="2042079744" sldId="318"/>
            <ac:spMk id="18" creationId="{09010F96-C3A7-D367-EBEC-3D9D4DE23D13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29:35.430" v="306"/>
          <ac:spMkLst>
            <pc:docMk/>
            <pc:sldMk cId="2042079744" sldId="318"/>
            <ac:spMk id="23" creationId="{6753252F-4873-4F63-801D-CC719279A7D5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29:35.430" v="306"/>
          <ac:spMkLst>
            <pc:docMk/>
            <pc:sldMk cId="2042079744" sldId="318"/>
            <ac:spMk id="25" creationId="{047C8CCB-F95D-4249-92DD-651249D3535A}"/>
          </ac:spMkLst>
        </pc:spChg>
        <pc:picChg chg="add mod">
          <ac:chgData name="Manipal Sidhu" userId="S::msidhu45@my.centennialcollege.ca::e5ee06a5-835c-4ae0-b104-9247fa104f08" providerId="AD" clId="Web-{9AF95BDF-1A92-3C6F-EE58-08001ECF4962}" dt="2023-10-31T23:29:58.634" v="308" actId="14100"/>
          <ac:picMkLst>
            <pc:docMk/>
            <pc:sldMk cId="2042079744" sldId="318"/>
            <ac:picMk id="2" creationId="{24E535E9-95D7-DB29-B0CA-C4D57E37BFB1}"/>
          </ac:picMkLst>
        </pc:picChg>
        <pc:picChg chg="del">
          <ac:chgData name="Manipal Sidhu" userId="S::msidhu45@my.centennialcollege.ca::e5ee06a5-835c-4ae0-b104-9247fa104f08" providerId="AD" clId="Web-{9AF95BDF-1A92-3C6F-EE58-08001ECF4962}" dt="2023-10-31T23:27:45.488" v="258"/>
          <ac:picMkLst>
            <pc:docMk/>
            <pc:sldMk cId="2042079744" sldId="318"/>
            <ac:picMk id="6" creationId="{15B4B426-2A15-C393-E54A-3AD5E8CA6228}"/>
          </ac:picMkLst>
        </pc:picChg>
        <pc:picChg chg="del">
          <ac:chgData name="Manipal Sidhu" userId="S::msidhu45@my.centennialcollege.ca::e5ee06a5-835c-4ae0-b104-9247fa104f08" providerId="AD" clId="Web-{9AF95BDF-1A92-3C6F-EE58-08001ECF4962}" dt="2023-10-31T23:27:46.457" v="259"/>
          <ac:picMkLst>
            <pc:docMk/>
            <pc:sldMk cId="2042079744" sldId="318"/>
            <ac:picMk id="7" creationId="{00B7BBAC-06B6-A787-62E5-96BE91182E5F}"/>
          </ac:picMkLst>
        </pc:picChg>
        <pc:picChg chg="del mod">
          <ac:chgData name="Manipal Sidhu" userId="S::msidhu45@my.centennialcollege.ca::e5ee06a5-835c-4ae0-b104-9247fa104f08" providerId="AD" clId="Web-{9AF95BDF-1A92-3C6F-EE58-08001ECF4962}" dt="2023-10-31T23:27:58.957" v="263"/>
          <ac:picMkLst>
            <pc:docMk/>
            <pc:sldMk cId="2042079744" sldId="318"/>
            <ac:picMk id="8" creationId="{F09C1696-11D4-3D2A-D07E-079A31EC9507}"/>
          </ac:picMkLst>
        </pc:picChg>
      </pc:sldChg>
      <pc:sldChg chg="addSp delSp modSp add ord replId">
        <pc:chgData name="Manipal Sidhu" userId="S::msidhu45@my.centennialcollege.ca::e5ee06a5-835c-4ae0-b104-9247fa104f08" providerId="AD" clId="Web-{9AF95BDF-1A92-3C6F-EE58-08001ECF4962}" dt="2023-11-01T01:33:55.695" v="706"/>
        <pc:sldMkLst>
          <pc:docMk/>
          <pc:sldMk cId="1202526868" sldId="319"/>
        </pc:sldMkLst>
        <pc:spChg chg="mod">
          <ac:chgData name="Manipal Sidhu" userId="S::msidhu45@my.centennialcollege.ca::e5ee06a5-835c-4ae0-b104-9247fa104f08" providerId="AD" clId="Web-{9AF95BDF-1A92-3C6F-EE58-08001ECF4962}" dt="2023-11-01T01:29:31.224" v="699" actId="20577"/>
          <ac:spMkLst>
            <pc:docMk/>
            <pc:sldMk cId="1202526868" sldId="319"/>
            <ac:spMk id="9" creationId="{711F816A-1C4A-A4D2-CBA6-954A149DE514}"/>
          </ac:spMkLst>
        </pc:spChg>
        <pc:picChg chg="del">
          <ac:chgData name="Manipal Sidhu" userId="S::msidhu45@my.centennialcollege.ca::e5ee06a5-835c-4ae0-b104-9247fa104f08" providerId="AD" clId="Web-{9AF95BDF-1A92-3C6F-EE58-08001ECF4962}" dt="2023-11-01T01:29:39.490" v="700"/>
          <ac:picMkLst>
            <pc:docMk/>
            <pc:sldMk cId="1202526868" sldId="319"/>
            <ac:picMk id="2" creationId="{24E535E9-95D7-DB29-B0CA-C4D57E37BFB1}"/>
          </ac:picMkLst>
        </pc:picChg>
        <pc:picChg chg="add mod">
          <ac:chgData name="Manipal Sidhu" userId="S::msidhu45@my.centennialcollege.ca::e5ee06a5-835c-4ae0-b104-9247fa104f08" providerId="AD" clId="Web-{9AF95BDF-1A92-3C6F-EE58-08001ECF4962}" dt="2023-11-01T01:29:58.023" v="705" actId="1076"/>
          <ac:picMkLst>
            <pc:docMk/>
            <pc:sldMk cId="1202526868" sldId="319"/>
            <ac:picMk id="3" creationId="{199746CA-745C-EFEA-48C7-7005BC7AE045}"/>
          </ac:picMkLst>
        </pc:picChg>
      </pc:sldChg>
      <pc:sldChg chg="addSp delSp modSp add replId">
        <pc:chgData name="Manipal Sidhu" userId="S::msidhu45@my.centennialcollege.ca::e5ee06a5-835c-4ae0-b104-9247fa104f08" providerId="AD" clId="Web-{9AF95BDF-1A92-3C6F-EE58-08001ECF4962}" dt="2023-11-01T02:22:47.279" v="1640" actId="20577"/>
        <pc:sldMkLst>
          <pc:docMk/>
          <pc:sldMk cId="215044941" sldId="320"/>
        </pc:sldMkLst>
        <pc:spChg chg="mod">
          <ac:chgData name="Manipal Sidhu" userId="S::msidhu45@my.centennialcollege.ca::e5ee06a5-835c-4ae0-b104-9247fa104f08" providerId="AD" clId="Web-{9AF95BDF-1A92-3C6F-EE58-08001ECF4962}" dt="2023-11-01T02:22:13.917" v="1637"/>
          <ac:spMkLst>
            <pc:docMk/>
            <pc:sldMk cId="215044941" sldId="320"/>
            <ac:spMk id="11" creationId="{2553F943-7E5E-4A56-B451-0160855CD2F9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1-01T02:12:05.033" v="1357"/>
          <ac:spMkLst>
            <pc:docMk/>
            <pc:sldMk cId="215044941" sldId="320"/>
            <ac:spMk id="13" creationId="{E78984A5-F46A-499C-BB67-5E5FBC7EBD3A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1-01T02:22:13.917" v="1637"/>
          <ac:spMkLst>
            <pc:docMk/>
            <pc:sldMk cId="215044941" sldId="320"/>
            <ac:spMk id="19" creationId="{6C4028FD-8BAA-4A19-BFDE-594D991B7552}"/>
          </ac:spMkLst>
        </pc:spChg>
        <pc:spChg chg="add del mod">
          <ac:chgData name="Manipal Sidhu" userId="S::msidhu45@my.centennialcollege.ca::e5ee06a5-835c-4ae0-b104-9247fa104f08" providerId="AD" clId="Web-{9AF95BDF-1A92-3C6F-EE58-08001ECF4962}" dt="2023-11-01T02:22:13.917" v="1637"/>
          <ac:spMkLst>
            <pc:docMk/>
            <pc:sldMk cId="215044941" sldId="320"/>
            <ac:spMk id="3858" creationId="{7D0A99D1-5F84-251B-739B-50253B7F18D8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1-01T02:22:13.917" v="1637"/>
          <ac:spMkLst>
            <pc:docMk/>
            <pc:sldMk cId="215044941" sldId="320"/>
            <ac:spMk id="3864" creationId="{955A2079-FA98-4876-80F0-72364A7D2EA4}"/>
          </ac:spMkLst>
        </pc:spChg>
        <pc:graphicFrameChg chg="del modGraphic">
          <ac:chgData name="Manipal Sidhu" userId="S::msidhu45@my.centennialcollege.ca::e5ee06a5-835c-4ae0-b104-9247fa104f08" providerId="AD" clId="Web-{9AF95BDF-1A92-3C6F-EE58-08001ECF4962}" dt="2023-11-01T02:17:07.209" v="1496"/>
          <ac:graphicFrameMkLst>
            <pc:docMk/>
            <pc:sldMk cId="215044941" sldId="320"/>
            <ac:graphicFrameMk id="15" creationId="{6B2C3CDD-E94C-04C4-342F-B5980BA8E8A6}"/>
          </ac:graphicFrameMkLst>
        </pc:graphicFrameChg>
        <pc:graphicFrameChg chg="add modGraphic">
          <ac:chgData name="Manipal Sidhu" userId="S::msidhu45@my.centennialcollege.ca::e5ee06a5-835c-4ae0-b104-9247fa104f08" providerId="AD" clId="Web-{9AF95BDF-1A92-3C6F-EE58-08001ECF4962}" dt="2023-11-01T02:22:47.279" v="1640" actId="20577"/>
          <ac:graphicFrameMkLst>
            <pc:docMk/>
            <pc:sldMk cId="215044941" sldId="320"/>
            <ac:graphicFrameMk id="3860" creationId="{57747E24-CA61-DCDE-9C10-22A900AFD208}"/>
          </ac:graphicFrameMkLst>
        </pc:graphicFrameChg>
      </pc:sldChg>
      <pc:sldChg chg="delSp modSp add replId">
        <pc:chgData name="Manipal Sidhu" userId="S::msidhu45@my.centennialcollege.ca::e5ee06a5-835c-4ae0-b104-9247fa104f08" providerId="AD" clId="Web-{9AF95BDF-1A92-3C6F-EE58-08001ECF4962}" dt="2023-11-01T02:25:25.430" v="1641"/>
        <pc:sldMkLst>
          <pc:docMk/>
          <pc:sldMk cId="1698622457" sldId="321"/>
        </pc:sldMkLst>
        <pc:spChg chg="mod">
          <ac:chgData name="Manipal Sidhu" userId="S::msidhu45@my.centennialcollege.ca::e5ee06a5-835c-4ae0-b104-9247fa104f08" providerId="AD" clId="Web-{9AF95BDF-1A92-3C6F-EE58-08001ECF4962}" dt="2023-11-01T02:06:02.322" v="1209" actId="20577"/>
          <ac:spMkLst>
            <pc:docMk/>
            <pc:sldMk cId="1698622457" sldId="321"/>
            <ac:spMk id="11" creationId="{2553F943-7E5E-4A56-B451-0160855CD2F9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1-01T02:12:07.862" v="1358"/>
          <ac:spMkLst>
            <pc:docMk/>
            <pc:sldMk cId="1698622457" sldId="321"/>
            <ac:spMk id="13" creationId="{E78984A5-F46A-499C-BB67-5E5FBC7EBD3A}"/>
          </ac:spMkLst>
        </pc:spChg>
        <pc:graphicFrameChg chg="del">
          <ac:chgData name="Manipal Sidhu" userId="S::msidhu45@my.centennialcollege.ca::e5ee06a5-835c-4ae0-b104-9247fa104f08" providerId="AD" clId="Web-{9AF95BDF-1A92-3C6F-EE58-08001ECF4962}" dt="2023-11-01T02:25:25.430" v="1641"/>
          <ac:graphicFrameMkLst>
            <pc:docMk/>
            <pc:sldMk cId="1698622457" sldId="321"/>
            <ac:graphicFrameMk id="15" creationId="{6B2C3CDD-E94C-04C4-342F-B5980BA8E8A6}"/>
          </ac:graphicFrameMkLst>
        </pc:graphicFrameChg>
      </pc:sldChg>
    </pc:docChg>
  </pc:docChgLst>
  <pc:docChgLst>
    <pc:chgData name="Manipal Sidhu" userId="S::msidhu45@my.centennialcollege.ca::e5ee06a5-835c-4ae0-b104-9247fa104f08" providerId="AD" clId="Web-{C6E8FA2B-FD9C-A03F-7C3D-1D2C82FFF165}"/>
    <pc:docChg chg="delSld">
      <pc:chgData name="Manipal Sidhu" userId="S::msidhu45@my.centennialcollege.ca::e5ee06a5-835c-4ae0-b104-9247fa104f08" providerId="AD" clId="Web-{C6E8FA2B-FD9C-A03F-7C3D-1D2C82FFF165}" dt="2023-10-16T03:05:30.735" v="1"/>
      <pc:docMkLst>
        <pc:docMk/>
      </pc:docMkLst>
      <pc:sldChg chg="del">
        <pc:chgData name="Manipal Sidhu" userId="S::msidhu45@my.centennialcollege.ca::e5ee06a5-835c-4ae0-b104-9247fa104f08" providerId="AD" clId="Web-{C6E8FA2B-FD9C-A03F-7C3D-1D2C82FFF165}" dt="2023-10-16T03:05:30.735" v="1"/>
        <pc:sldMkLst>
          <pc:docMk/>
          <pc:sldMk cId="1698702254" sldId="300"/>
        </pc:sldMkLst>
      </pc:sldChg>
      <pc:sldChg chg="del">
        <pc:chgData name="Manipal Sidhu" userId="S::msidhu45@my.centennialcollege.ca::e5ee06a5-835c-4ae0-b104-9247fa104f08" providerId="AD" clId="Web-{C6E8FA2B-FD9C-A03F-7C3D-1D2C82FFF165}" dt="2023-10-16T03:05:28.595" v="0"/>
        <pc:sldMkLst>
          <pc:docMk/>
          <pc:sldMk cId="2839387411" sldId="304"/>
        </pc:sldMkLst>
      </pc:sldChg>
    </pc:docChg>
  </pc:docChgLst>
  <pc:docChgLst>
    <pc:chgData name="Manipal Sidhu" userId="S::msidhu45@my.centennialcollege.ca::e5ee06a5-835c-4ae0-b104-9247fa104f08" providerId="AD" clId="Web-{FFDBF0EC-FC87-63CF-2F93-3E7F955D2BC8}"/>
    <pc:docChg chg="modSld">
      <pc:chgData name="Manipal Sidhu" userId="S::msidhu45@my.centennialcollege.ca::e5ee06a5-835c-4ae0-b104-9247fa104f08" providerId="AD" clId="Web-{FFDBF0EC-FC87-63CF-2F93-3E7F955D2BC8}" dt="2023-11-04T19:29:07.842" v="30" actId="1076"/>
      <pc:docMkLst>
        <pc:docMk/>
      </pc:docMkLst>
      <pc:sldChg chg="addSp delSp modSp">
        <pc:chgData name="Manipal Sidhu" userId="S::msidhu45@my.centennialcollege.ca::e5ee06a5-835c-4ae0-b104-9247fa104f08" providerId="AD" clId="Web-{FFDBF0EC-FC87-63CF-2F93-3E7F955D2BC8}" dt="2023-11-04T19:29:07.842" v="30" actId="1076"/>
        <pc:sldMkLst>
          <pc:docMk/>
          <pc:sldMk cId="1683478580" sldId="322"/>
        </pc:sldMkLst>
        <pc:spChg chg="mod">
          <ac:chgData name="Manipal Sidhu" userId="S::msidhu45@my.centennialcollege.ca::e5ee06a5-835c-4ae0-b104-9247fa104f08" providerId="AD" clId="Web-{FFDBF0EC-FC87-63CF-2F93-3E7F955D2BC8}" dt="2023-11-04T19:27:50.214" v="6" actId="14100"/>
          <ac:spMkLst>
            <pc:docMk/>
            <pc:sldMk cId="1683478580" sldId="322"/>
            <ac:spMk id="2" creationId="{97C573C6-E859-8919-5A6E-0B1B3226E27D}"/>
          </ac:spMkLst>
        </pc:spChg>
        <pc:spChg chg="del mod">
          <ac:chgData name="Manipal Sidhu" userId="S::msidhu45@my.centennialcollege.ca::e5ee06a5-835c-4ae0-b104-9247fa104f08" providerId="AD" clId="Web-{FFDBF0EC-FC87-63CF-2F93-3E7F955D2BC8}" dt="2023-11-04T19:27:58.668" v="8"/>
          <ac:spMkLst>
            <pc:docMk/>
            <pc:sldMk cId="1683478580" sldId="322"/>
            <ac:spMk id="13" creationId="{D09E9C27-03A4-4D94-F3B2-D557B29AE689}"/>
          </ac:spMkLst>
        </pc:spChg>
        <pc:spChg chg="add del">
          <ac:chgData name="Manipal Sidhu" userId="S::msidhu45@my.centennialcollege.ca::e5ee06a5-835c-4ae0-b104-9247fa104f08" providerId="AD" clId="Web-{FFDBF0EC-FC87-63CF-2F93-3E7F955D2BC8}" dt="2023-11-04T19:27:35.557" v="3"/>
          <ac:spMkLst>
            <pc:docMk/>
            <pc:sldMk cId="1683478580" sldId="322"/>
            <ac:spMk id="18" creationId="{91F55C5D-1648-4BE3-932D-8CADBF3F6736}"/>
          </ac:spMkLst>
        </pc:spChg>
        <pc:spChg chg="add del">
          <ac:chgData name="Manipal Sidhu" userId="S::msidhu45@my.centennialcollege.ca::e5ee06a5-835c-4ae0-b104-9247fa104f08" providerId="AD" clId="Web-{FFDBF0EC-FC87-63CF-2F93-3E7F955D2BC8}" dt="2023-11-04T19:27:35.557" v="3"/>
          <ac:spMkLst>
            <pc:docMk/>
            <pc:sldMk cId="1683478580" sldId="322"/>
            <ac:spMk id="20" creationId="{A38E1331-B5A6-44BE-BF4E-EE6C2FD2A242}"/>
          </ac:spMkLst>
        </pc:spChg>
        <pc:picChg chg="mod ord">
          <ac:chgData name="Manipal Sidhu" userId="S::msidhu45@my.centennialcollege.ca::e5ee06a5-835c-4ae0-b104-9247fa104f08" providerId="AD" clId="Web-{FFDBF0EC-FC87-63CF-2F93-3E7F955D2BC8}" dt="2023-11-04T19:29:04.186" v="29" actId="1076"/>
          <ac:picMkLst>
            <pc:docMk/>
            <pc:sldMk cId="1683478580" sldId="322"/>
            <ac:picMk id="3" creationId="{5C4CB97E-FAD9-D9CD-4F26-176A605F0BDD}"/>
          </ac:picMkLst>
        </pc:picChg>
        <pc:picChg chg="mod ord">
          <ac:chgData name="Manipal Sidhu" userId="S::msidhu45@my.centennialcollege.ca::e5ee06a5-835c-4ae0-b104-9247fa104f08" providerId="AD" clId="Web-{FFDBF0EC-FC87-63CF-2F93-3E7F955D2BC8}" dt="2023-11-04T19:28:56.139" v="26" actId="14100"/>
          <ac:picMkLst>
            <pc:docMk/>
            <pc:sldMk cId="1683478580" sldId="322"/>
            <ac:picMk id="4" creationId="{845FAAE4-F5EE-06FC-E78C-CC1656BADF14}"/>
          </ac:picMkLst>
        </pc:picChg>
        <pc:picChg chg="mod">
          <ac:chgData name="Manipal Sidhu" userId="S::msidhu45@my.centennialcollege.ca::e5ee06a5-835c-4ae0-b104-9247fa104f08" providerId="AD" clId="Web-{FFDBF0EC-FC87-63CF-2F93-3E7F955D2BC8}" dt="2023-11-04T19:29:01.420" v="28" actId="1076"/>
          <ac:picMkLst>
            <pc:docMk/>
            <pc:sldMk cId="1683478580" sldId="322"/>
            <ac:picMk id="5" creationId="{1C9F0BF3-BD46-3A70-23AC-6C4C93956245}"/>
          </ac:picMkLst>
        </pc:picChg>
        <pc:picChg chg="mod">
          <ac:chgData name="Manipal Sidhu" userId="S::msidhu45@my.centennialcollege.ca::e5ee06a5-835c-4ae0-b104-9247fa104f08" providerId="AD" clId="Web-{FFDBF0EC-FC87-63CF-2F93-3E7F955D2BC8}" dt="2023-11-04T19:29:07.842" v="30" actId="1076"/>
          <ac:picMkLst>
            <pc:docMk/>
            <pc:sldMk cId="1683478580" sldId="322"/>
            <ac:picMk id="6" creationId="{0AC584B7-E93E-A172-AD2A-2D650AA7DEE6}"/>
          </ac:picMkLst>
        </pc:picChg>
      </pc:sldChg>
    </pc:docChg>
  </pc:docChgLst>
  <pc:docChgLst>
    <pc:chgData name="Manipal Sidhu" userId="S::msidhu45@my.centennialcollege.ca::e5ee06a5-835c-4ae0-b104-9247fa104f08" providerId="AD" clId="Web-{F1791519-6E83-53B9-2011-881ACF6CCA7C}"/>
    <pc:docChg chg="addSld delSld modSld sldOrd">
      <pc:chgData name="Manipal Sidhu" userId="S::msidhu45@my.centennialcollege.ca::e5ee06a5-835c-4ae0-b104-9247fa104f08" providerId="AD" clId="Web-{F1791519-6E83-53B9-2011-881ACF6CCA7C}" dt="2023-10-16T01:42:23.101" v="851"/>
      <pc:docMkLst>
        <pc:docMk/>
      </pc:docMkLst>
      <pc:sldChg chg="addSp delSp modSp addAnim delAnim">
        <pc:chgData name="Manipal Sidhu" userId="S::msidhu45@my.centennialcollege.ca::e5ee06a5-835c-4ae0-b104-9247fa104f08" providerId="AD" clId="Web-{F1791519-6E83-53B9-2011-881ACF6CCA7C}" dt="2023-10-16T01:40:54.879" v="778" actId="1076"/>
        <pc:sldMkLst>
          <pc:docMk/>
          <pc:sldMk cId="4277309841" sldId="275"/>
        </pc:sldMkLst>
        <pc:spChg chg="add del">
          <ac:chgData name="Manipal Sidhu" userId="S::msidhu45@my.centennialcollege.ca::e5ee06a5-835c-4ae0-b104-9247fa104f08" providerId="AD" clId="Web-{F1791519-6E83-53B9-2011-881ACF6CCA7C}" dt="2023-10-16T01:40:23.925" v="762"/>
          <ac:spMkLst>
            <pc:docMk/>
            <pc:sldMk cId="4277309841" sldId="275"/>
            <ac:spMk id="3" creationId="{478E6CFF-BDCE-F8E9-5281-0EF333952313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1:40:23.925" v="761"/>
          <ac:spMkLst>
            <pc:docMk/>
            <pc:sldMk cId="4277309841" sldId="275"/>
            <ac:spMk id="7" creationId="{F452733B-73F7-FD14-BAD7-E326F12BF687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1:40:23.925" v="760"/>
          <ac:spMkLst>
            <pc:docMk/>
            <pc:sldMk cId="4277309841" sldId="275"/>
            <ac:spMk id="10" creationId="{77967F54-6C00-E986-2B22-185542CCCD74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40:54.879" v="778" actId="1076"/>
          <ac:spMkLst>
            <pc:docMk/>
            <pc:sldMk cId="4277309841" sldId="275"/>
            <ac:spMk id="11" creationId="{89E665AE-D1F7-4530-A01D-8118F2016433}"/>
          </ac:spMkLst>
        </pc:spChg>
        <pc:spChg chg="add">
          <ac:chgData name="Manipal Sidhu" userId="S::msidhu45@my.centennialcollege.ca::e5ee06a5-835c-4ae0-b104-9247fa104f08" providerId="AD" clId="Web-{F1791519-6E83-53B9-2011-881ACF6CCA7C}" dt="2023-10-16T01:40:33.581" v="768"/>
          <ac:spMkLst>
            <pc:docMk/>
            <pc:sldMk cId="4277309841" sldId="275"/>
            <ac:spMk id="13" creationId="{77667C1E-69F6-99CF-83FA-6C2A2043DC0B}"/>
          </ac:spMkLst>
        </pc:spChg>
        <pc:spChg chg="del mod">
          <ac:chgData name="Manipal Sidhu" userId="S::msidhu45@my.centennialcollege.ca::e5ee06a5-835c-4ae0-b104-9247fa104f08" providerId="AD" clId="Web-{F1791519-6E83-53B9-2011-881ACF6CCA7C}" dt="2023-10-16T01:40:26.550" v="763"/>
          <ac:spMkLst>
            <pc:docMk/>
            <pc:sldMk cId="4277309841" sldId="275"/>
            <ac:spMk id="14" creationId="{C3D0AFB9-F1B4-4D05-90D6-2624EA97AAB8}"/>
          </ac:spMkLst>
        </pc:spChg>
        <pc:spChg chg="del mod">
          <ac:chgData name="Manipal Sidhu" userId="S::msidhu45@my.centennialcollege.ca::e5ee06a5-835c-4ae0-b104-9247fa104f08" providerId="AD" clId="Web-{F1791519-6E83-53B9-2011-881ACF6CCA7C}" dt="2023-10-16T01:40:30.753" v="766"/>
          <ac:spMkLst>
            <pc:docMk/>
            <pc:sldMk cId="4277309841" sldId="275"/>
            <ac:spMk id="15" creationId="{8F7FF11B-ECA5-40B5-BE3B-8C91AA62170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40:32.159" v="767"/>
          <ac:spMkLst>
            <pc:docMk/>
            <pc:sldMk cId="4277309841" sldId="275"/>
            <ac:spMk id="16" creationId="{A00EFA96-0182-425D-BCA4-E63B2E97FADD}"/>
          </ac:spMkLst>
        </pc:spChg>
        <pc:spChg chg="add">
          <ac:chgData name="Manipal Sidhu" userId="S::msidhu45@my.centennialcollege.ca::e5ee06a5-835c-4ae0-b104-9247fa104f08" providerId="AD" clId="Web-{F1791519-6E83-53B9-2011-881ACF6CCA7C}" dt="2023-10-16T01:40:33.613" v="769"/>
          <ac:spMkLst>
            <pc:docMk/>
            <pc:sldMk cId="4277309841" sldId="275"/>
            <ac:spMk id="18" creationId="{47BF9BBE-CB38-D28E-592B-0886DFE7F5D2}"/>
          </ac:spMkLst>
        </pc:spChg>
        <pc:spChg chg="add">
          <ac:chgData name="Manipal Sidhu" userId="S::msidhu45@my.centennialcollege.ca::e5ee06a5-835c-4ae0-b104-9247fa104f08" providerId="AD" clId="Web-{F1791519-6E83-53B9-2011-881ACF6CCA7C}" dt="2023-10-16T01:40:33.613" v="770"/>
          <ac:spMkLst>
            <pc:docMk/>
            <pc:sldMk cId="4277309841" sldId="275"/>
            <ac:spMk id="20" creationId="{F9FDB158-84DB-8AA5-FA91-FE457D54DC19}"/>
          </ac:spMkLst>
        </pc:spChg>
      </pc:sldChg>
      <pc:sldChg chg="delSp modSp del ord delAnim">
        <pc:chgData name="Manipal Sidhu" userId="S::msidhu45@my.centennialcollege.ca::e5ee06a5-835c-4ae0-b104-9247fa104f08" providerId="AD" clId="Web-{F1791519-6E83-53B9-2011-881ACF6CCA7C}" dt="2023-10-16T01:29:47.207" v="629"/>
        <pc:sldMkLst>
          <pc:docMk/>
          <pc:sldMk cId="2278115419" sldId="283"/>
        </pc:sldMkLst>
        <pc:spChg chg="mod">
          <ac:chgData name="Manipal Sidhu" userId="S::msidhu45@my.centennialcollege.ca::e5ee06a5-835c-4ae0-b104-9247fa104f08" providerId="AD" clId="Web-{F1791519-6E83-53B9-2011-881ACF6CCA7C}" dt="2023-10-16T01:00:37.903" v="178" actId="20577"/>
          <ac:spMkLst>
            <pc:docMk/>
            <pc:sldMk cId="2278115419" sldId="283"/>
            <ac:spMk id="5" creationId="{27FD09E1-2F64-4D27-BE2A-B97B619CFA7C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75" v="190"/>
          <ac:spMkLst>
            <pc:docMk/>
            <pc:sldMk cId="2278115419" sldId="283"/>
            <ac:spMk id="6" creationId="{612ACFF5-5E2D-4296-ADF3-159A3C5392F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9"/>
          <ac:spMkLst>
            <pc:docMk/>
            <pc:sldMk cId="2278115419" sldId="283"/>
            <ac:spMk id="7" creationId="{E972F0CA-553C-41F1-9417-4DE13CD7FC6B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8"/>
          <ac:spMkLst>
            <pc:docMk/>
            <pc:sldMk cId="2278115419" sldId="283"/>
            <ac:spMk id="10" creationId="{C58E60E4-D978-4396-9FCA-9D7BA98F9EF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7"/>
          <ac:spMkLst>
            <pc:docMk/>
            <pc:sldMk cId="2278115419" sldId="283"/>
            <ac:spMk id="11" creationId="{7A2A3008-4C58-4E3C-8863-31AD59A76323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6"/>
          <ac:spMkLst>
            <pc:docMk/>
            <pc:sldMk cId="2278115419" sldId="283"/>
            <ac:spMk id="12" creationId="{CB03A0FE-4A27-434B-A668-2928BF310A27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5"/>
          <ac:spMkLst>
            <pc:docMk/>
            <pc:sldMk cId="2278115419" sldId="283"/>
            <ac:spMk id="13" creationId="{F10D090B-B89A-465D-81F4-009B59ECC8E0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3.841" v="191"/>
          <ac:spMkLst>
            <pc:docMk/>
            <pc:sldMk cId="2278115419" sldId="283"/>
            <ac:spMk id="16" creationId="{3D92A7A2-52F9-42EA-BBAE-AAFDBE8D061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4"/>
          <ac:spMkLst>
            <pc:docMk/>
            <pc:sldMk cId="2278115419" sldId="283"/>
            <ac:spMk id="17" creationId="{C38A2949-B39D-4504-807D-A61DA0B574AE}"/>
          </ac:spMkLst>
        </pc:spChg>
        <pc:picChg chg="del">
          <ac:chgData name="Manipal Sidhu" userId="S::msidhu45@my.centennialcollege.ca::e5ee06a5-835c-4ae0-b104-9247fa104f08" providerId="AD" clId="Web-{F1791519-6E83-53B9-2011-881ACF6CCA7C}" dt="2023-10-16T01:00:51.059" v="183"/>
          <ac:picMkLst>
            <pc:docMk/>
            <pc:sldMk cId="2278115419" sldId="283"/>
            <ac:picMk id="3" creationId="{91B75684-8005-0089-CD54-7275BA4C19B4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0:51.059" v="182"/>
          <ac:picMkLst>
            <pc:docMk/>
            <pc:sldMk cId="2278115419" sldId="283"/>
            <ac:picMk id="3076" creationId="{7350903D-7881-0896-0754-CF0EAB974C11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0:51.044" v="181"/>
          <ac:picMkLst>
            <pc:docMk/>
            <pc:sldMk cId="2278115419" sldId="283"/>
            <ac:picMk id="3078" creationId="{8BE88B3F-5202-40BF-EB80-CA10C0E72FEB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0:51.044" v="180"/>
          <ac:picMkLst>
            <pc:docMk/>
            <pc:sldMk cId="2278115419" sldId="283"/>
            <ac:picMk id="3082" creationId="{3DAC01D0-CB05-A4C3-D6CB-1689B5A815F8}"/>
          </ac:picMkLst>
        </pc:picChg>
      </pc:sldChg>
      <pc:sldChg chg="addSp delSp modSp addAnim delAnim">
        <pc:chgData name="Manipal Sidhu" userId="S::msidhu45@my.centennialcollege.ca::e5ee06a5-835c-4ae0-b104-9247fa104f08" providerId="AD" clId="Web-{F1791519-6E83-53B9-2011-881ACF6CCA7C}" dt="2023-10-16T01:42:23.101" v="851"/>
        <pc:sldMkLst>
          <pc:docMk/>
          <pc:sldMk cId="2640237890" sldId="294"/>
        </pc:sldMkLst>
        <pc:spChg chg="add del mod">
          <ac:chgData name="Manipal Sidhu" userId="S::msidhu45@my.centennialcollege.ca::e5ee06a5-835c-4ae0-b104-9247fa104f08" providerId="AD" clId="Web-{F1791519-6E83-53B9-2011-881ACF6CCA7C}" dt="2023-10-16T01:42:23.101" v="851"/>
          <ac:spMkLst>
            <pc:docMk/>
            <pc:sldMk cId="2640237890" sldId="294"/>
            <ac:spMk id="3" creationId="{86C98646-91F3-C6F1-5110-A6D80E979849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41:19.943" v="780" actId="20577"/>
          <ac:spMkLst>
            <pc:docMk/>
            <pc:sldMk cId="2640237890" sldId="294"/>
            <ac:spMk id="17" creationId="{16A8DC06-CFB0-4C65-82B1-C06353CD94D3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41:58.678" v="819" actId="20577"/>
          <ac:spMkLst>
            <pc:docMk/>
            <pc:sldMk cId="2640237890" sldId="294"/>
            <ac:spMk id="19" creationId="{D036E915-47A9-4C3E-A55A-3961A035593B}"/>
          </ac:spMkLst>
        </pc:spChg>
      </pc:sldChg>
      <pc:sldChg chg="addSp delSp modSp mod ord setBg delAnim">
        <pc:chgData name="Manipal Sidhu" userId="S::msidhu45@my.centennialcollege.ca::e5ee06a5-835c-4ae0-b104-9247fa104f08" providerId="AD" clId="Web-{F1791519-6E83-53B9-2011-881ACF6CCA7C}" dt="2023-10-16T01:34:10.670" v="725" actId="20577"/>
        <pc:sldMkLst>
          <pc:docMk/>
          <pc:sldMk cId="4030761853" sldId="301"/>
        </pc:sldMkLst>
        <pc:spChg chg="ord">
          <ac:chgData name="Manipal Sidhu" userId="S::msidhu45@my.centennialcollege.ca::e5ee06a5-835c-4ae0-b104-9247fa104f08" providerId="AD" clId="Web-{F1791519-6E83-53B9-2011-881ACF6CCA7C}" dt="2023-10-16T00:57:42.908" v="126"/>
          <ac:spMkLst>
            <pc:docMk/>
            <pc:sldMk cId="4030761853" sldId="301"/>
            <ac:spMk id="4" creationId="{816B405C-B524-437D-A020-C9F0875C6D2C}"/>
          </ac:spMkLst>
        </pc:spChg>
        <pc:spChg chg="del mod">
          <ac:chgData name="Manipal Sidhu" userId="S::msidhu45@my.centennialcollege.ca::e5ee06a5-835c-4ae0-b104-9247fa104f08" providerId="AD" clId="Web-{F1791519-6E83-53B9-2011-881ACF6CCA7C}" dt="2023-10-16T00:57:58.205" v="128"/>
          <ac:spMkLst>
            <pc:docMk/>
            <pc:sldMk cId="4030761853" sldId="301"/>
            <ac:spMk id="5" creationId="{27FD09E1-2F64-4D27-BE2A-B97B619CFA7C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5"/>
          <ac:spMkLst>
            <pc:docMk/>
            <pc:sldMk cId="4030761853" sldId="301"/>
            <ac:spMk id="6" creationId="{612ACFF5-5E2D-4296-ADF3-159A3C5392F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4"/>
          <ac:spMkLst>
            <pc:docMk/>
            <pc:sldMk cId="4030761853" sldId="301"/>
            <ac:spMk id="7" creationId="{E972F0CA-553C-41F1-9417-4DE13CD7FC6B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3"/>
          <ac:spMkLst>
            <pc:docMk/>
            <pc:sldMk cId="4030761853" sldId="301"/>
            <ac:spMk id="8" creationId="{F7F5A466-9B25-4169-B722-89189036D08D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2"/>
          <ac:spMkLst>
            <pc:docMk/>
            <pc:sldMk cId="4030761853" sldId="301"/>
            <ac:spMk id="9" creationId="{C7B15C29-CAC4-49F4-9686-27E1B348F710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1"/>
          <ac:spMkLst>
            <pc:docMk/>
            <pc:sldMk cId="4030761853" sldId="301"/>
            <ac:spMk id="10" creationId="{C58E60E4-D978-4396-9FCA-9D7BA98F9EF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0"/>
          <ac:spMkLst>
            <pc:docMk/>
            <pc:sldMk cId="4030761853" sldId="301"/>
            <ac:spMk id="11" creationId="{7A2A3008-4C58-4E3C-8863-31AD59A76323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89"/>
          <ac:spMkLst>
            <pc:docMk/>
            <pc:sldMk cId="4030761853" sldId="301"/>
            <ac:spMk id="12" creationId="{CB03A0FE-4A27-434B-A668-2928BF310A27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88"/>
          <ac:spMkLst>
            <pc:docMk/>
            <pc:sldMk cId="4030761853" sldId="301"/>
            <ac:spMk id="13" creationId="{F10D090B-B89A-465D-81F4-009B59ECC8E0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87"/>
          <ac:spMkLst>
            <pc:docMk/>
            <pc:sldMk cId="4030761853" sldId="301"/>
            <ac:spMk id="14" creationId="{21090FAA-0C4F-4E38-BE1E-2CD319A23056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86"/>
          <ac:spMkLst>
            <pc:docMk/>
            <pc:sldMk cId="4030761853" sldId="301"/>
            <ac:spMk id="15" creationId="{2292B276-B34E-4C93-8BC4-E71180F98FC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8.085" v="96"/>
          <ac:spMkLst>
            <pc:docMk/>
            <pc:sldMk cId="4030761853" sldId="301"/>
            <ac:spMk id="16" creationId="{3D92A7A2-52F9-42EA-BBAE-AAFDBE8D061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31" v="85"/>
          <ac:spMkLst>
            <pc:docMk/>
            <pc:sldMk cId="4030761853" sldId="301"/>
            <ac:spMk id="17" creationId="{C38A2949-B39D-4504-807D-A61DA0B574AE}"/>
          </ac:spMkLst>
        </pc:spChg>
        <pc:spChg chg="add">
          <ac:chgData name="Manipal Sidhu" userId="S::msidhu45@my.centennialcollege.ca::e5ee06a5-835c-4ae0-b104-9247fa104f08" providerId="AD" clId="Web-{F1791519-6E83-53B9-2011-881ACF6CCA7C}" dt="2023-10-16T00:57:42.908" v="126"/>
          <ac:spMkLst>
            <pc:docMk/>
            <pc:sldMk cId="4030761853" sldId="301"/>
            <ac:spMk id="23" creationId="{53F29798-D584-4792-9B62-3F5F5C36D619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5:59.622" v="107"/>
          <ac:spMkLst>
            <pc:docMk/>
            <pc:sldMk cId="4030761853" sldId="301"/>
            <ac:spMk id="24" creationId="{47942995-B07F-4636-9A06-C6A104B260A8}"/>
          </ac:spMkLst>
        </pc:spChg>
        <pc:spChg chg="add mod">
          <ac:chgData name="Manipal Sidhu" userId="S::msidhu45@my.centennialcollege.ca::e5ee06a5-835c-4ae0-b104-9247fa104f08" providerId="AD" clId="Web-{F1791519-6E83-53B9-2011-881ACF6CCA7C}" dt="2023-10-16T01:34:10.670" v="725" actId="20577"/>
          <ac:spMkLst>
            <pc:docMk/>
            <pc:sldMk cId="4030761853" sldId="301"/>
            <ac:spMk id="25" creationId="{D19F217E-E762-701B-6ECE-617701234672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5:59.622" v="107"/>
          <ac:spMkLst>
            <pc:docMk/>
            <pc:sldMk cId="4030761853" sldId="301"/>
            <ac:spMk id="31" creationId="{B81933D1-5615-42C7-9C0B-4EB7105CCE2D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5:59.622" v="107"/>
          <ac:spMkLst>
            <pc:docMk/>
            <pc:sldMk cId="4030761853" sldId="301"/>
            <ac:spMk id="33" creationId="{19C9EAEA-39D0-4B0E-A0EB-51E7B26740B1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6:06.341" v="109"/>
          <ac:spMkLst>
            <pc:docMk/>
            <pc:sldMk cId="4030761853" sldId="301"/>
            <ac:spMk id="35" creationId="{A4AC5506-6312-4701-8D3C-40187889A947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6:19.748" v="111"/>
          <ac:spMkLst>
            <pc:docMk/>
            <pc:sldMk cId="4030761853" sldId="301"/>
            <ac:spMk id="37" creationId="{47942995-B07F-4636-9A06-C6A104B260A8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6:19.748" v="111"/>
          <ac:spMkLst>
            <pc:docMk/>
            <pc:sldMk cId="4030761853" sldId="301"/>
            <ac:spMk id="39" creationId="{B81933D1-5615-42C7-9C0B-4EB7105CCE2D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6:19.748" v="111"/>
          <ac:spMkLst>
            <pc:docMk/>
            <pc:sldMk cId="4030761853" sldId="301"/>
            <ac:spMk id="40" creationId="{19C9EAEA-39D0-4B0E-A0EB-51E7B26740B1}"/>
          </ac:spMkLst>
        </pc:spChg>
        <pc:grpChg chg="add del">
          <ac:chgData name="Manipal Sidhu" userId="S::msidhu45@my.centennialcollege.ca::e5ee06a5-835c-4ae0-b104-9247fa104f08" providerId="AD" clId="Web-{F1791519-6E83-53B9-2011-881ACF6CCA7C}" dt="2023-10-16T00:55:59.622" v="107"/>
          <ac:grpSpMkLst>
            <pc:docMk/>
            <pc:sldMk cId="4030761853" sldId="301"/>
            <ac:grpSpMk id="26" creationId="{032D8612-31EB-44CF-A1D0-14FD4C705424}"/>
          </ac:grpSpMkLst>
        </pc:grpChg>
        <pc:grpChg chg="add del">
          <ac:chgData name="Manipal Sidhu" userId="S::msidhu45@my.centennialcollege.ca::e5ee06a5-835c-4ae0-b104-9247fa104f08" providerId="AD" clId="Web-{F1791519-6E83-53B9-2011-881ACF6CCA7C}" dt="2023-10-16T00:56:19.748" v="111"/>
          <ac:grpSpMkLst>
            <pc:docMk/>
            <pc:sldMk cId="4030761853" sldId="301"/>
            <ac:grpSpMk id="38" creationId="{032D8612-31EB-44CF-A1D0-14FD4C705424}"/>
          </ac:grpSpMkLst>
        </pc:grpChg>
        <pc:graphicFrameChg chg="add del mod modGraphic">
          <ac:chgData name="Manipal Sidhu" userId="S::msidhu45@my.centennialcollege.ca::e5ee06a5-835c-4ae0-b104-9247fa104f08" providerId="AD" clId="Web-{F1791519-6E83-53B9-2011-881ACF6CCA7C}" dt="2023-10-16T00:56:20.186" v="112"/>
          <ac:graphicFrameMkLst>
            <pc:docMk/>
            <pc:sldMk cId="4030761853" sldId="301"/>
            <ac:graphicFrameMk id="19" creationId="{5163B810-973F-BA3D-8BCB-2D75EDC9E507}"/>
          </ac:graphicFrameMkLst>
        </pc:graphicFrameChg>
        <pc:graphicFrameChg chg="add mod modGraphic">
          <ac:chgData name="Manipal Sidhu" userId="S::msidhu45@my.centennialcollege.ca::e5ee06a5-835c-4ae0-b104-9247fa104f08" providerId="AD" clId="Web-{F1791519-6E83-53B9-2011-881ACF6CCA7C}" dt="2023-10-16T01:31:49.134" v="632"/>
          <ac:graphicFrameMkLst>
            <pc:docMk/>
            <pc:sldMk cId="4030761853" sldId="301"/>
            <ac:graphicFrameMk id="21" creationId="{D66A4114-EF42-1F7B-311A-1AC052E2C5B6}"/>
          </ac:graphicFrameMkLst>
        </pc:graphicFrameChg>
        <pc:picChg chg="add del mod">
          <ac:chgData name="Manipal Sidhu" userId="S::msidhu45@my.centennialcollege.ca::e5ee06a5-835c-4ae0-b104-9247fa104f08" providerId="AD" clId="Web-{F1791519-6E83-53B9-2011-881ACF6CCA7C}" dt="2023-10-16T00:54:43.432" v="104"/>
          <ac:picMkLst>
            <pc:docMk/>
            <pc:sldMk cId="4030761853" sldId="301"/>
            <ac:picMk id="2" creationId="{464EB850-0F3B-BE89-CAED-20CD3BF1A73E}"/>
          </ac:picMkLst>
        </pc:picChg>
        <pc:picChg chg="add del mod">
          <ac:chgData name="Manipal Sidhu" userId="S::msidhu45@my.centennialcollege.ca::e5ee06a5-835c-4ae0-b104-9247fa104f08" providerId="AD" clId="Web-{F1791519-6E83-53B9-2011-881ACF6CCA7C}" dt="2023-10-16T00:54:41.869" v="102"/>
          <ac:picMkLst>
            <pc:docMk/>
            <pc:sldMk cId="4030761853" sldId="301"/>
            <ac:picMk id="3" creationId="{4F518F33-E90A-CADA-8F8C-FEA0985581C2}"/>
          </ac:picMkLst>
        </pc:picChg>
      </pc:sldChg>
      <pc:sldChg chg="del">
        <pc:chgData name="Manipal Sidhu" userId="S::msidhu45@my.centennialcollege.ca::e5ee06a5-835c-4ae0-b104-9247fa104f08" providerId="AD" clId="Web-{F1791519-6E83-53B9-2011-881ACF6CCA7C}" dt="2023-10-16T00:51:44.315" v="83"/>
        <pc:sldMkLst>
          <pc:docMk/>
          <pc:sldMk cId="3117887326" sldId="305"/>
        </pc:sldMkLst>
      </pc:sldChg>
      <pc:sldChg chg="addSp delSp modSp add replId addAnim delAnim">
        <pc:chgData name="Manipal Sidhu" userId="S::msidhu45@my.centennialcollege.ca::e5ee06a5-835c-4ae0-b104-9247fa104f08" providerId="AD" clId="Web-{F1791519-6E83-53B9-2011-881ACF6CCA7C}" dt="2023-10-16T01:33:45.810" v="719" actId="20577"/>
        <pc:sldMkLst>
          <pc:docMk/>
          <pc:sldMk cId="356484032" sldId="310"/>
        </pc:sldMkLst>
        <pc:spChg chg="mod">
          <ac:chgData name="Manipal Sidhu" userId="S::msidhu45@my.centennialcollege.ca::e5ee06a5-835c-4ae0-b104-9247fa104f08" providerId="AD" clId="Web-{F1791519-6E83-53B9-2011-881ACF6CCA7C}" dt="2023-10-16T01:32:07.963" v="658" actId="1076"/>
          <ac:spMkLst>
            <pc:docMk/>
            <pc:sldMk cId="356484032" sldId="310"/>
            <ac:spMk id="4" creationId="{816B405C-B524-437D-A020-C9F0875C6D2C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3:45.810" v="719" actId="20577"/>
          <ac:spMkLst>
            <pc:docMk/>
            <pc:sldMk cId="356484032" sldId="310"/>
            <ac:spMk id="5" creationId="{27FD09E1-2F64-4D27-BE2A-B97B619CFA7C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48" v="694" actId="1076"/>
          <ac:spMkLst>
            <pc:docMk/>
            <pc:sldMk cId="356484032" sldId="310"/>
            <ac:spMk id="6" creationId="{612ACFF5-5E2D-4296-ADF3-159A3C5392F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48" v="695" actId="1076"/>
          <ac:spMkLst>
            <pc:docMk/>
            <pc:sldMk cId="356484032" sldId="310"/>
            <ac:spMk id="7" creationId="{E972F0CA-553C-41F1-9417-4DE13CD7FC6B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64" v="696" actId="1076"/>
          <ac:spMkLst>
            <pc:docMk/>
            <pc:sldMk cId="356484032" sldId="310"/>
            <ac:spMk id="10" creationId="{C58E60E4-D978-4396-9FCA-9D7BA98F9EF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80" v="697" actId="1076"/>
          <ac:spMkLst>
            <pc:docMk/>
            <pc:sldMk cId="356484032" sldId="310"/>
            <ac:spMk id="11" creationId="{7A2A3008-4C58-4E3C-8863-31AD59A76323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95" v="698" actId="1076"/>
          <ac:spMkLst>
            <pc:docMk/>
            <pc:sldMk cId="356484032" sldId="310"/>
            <ac:spMk id="12" creationId="{CB03A0FE-4A27-434B-A668-2928BF310A27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558" v="705" actId="1076"/>
          <ac:spMkLst>
            <pc:docMk/>
            <pc:sldMk cId="356484032" sldId="310"/>
            <ac:spMk id="13" creationId="{F10D090B-B89A-465D-81F4-009B59ECC8E0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95" v="699" actId="1076"/>
          <ac:spMkLst>
            <pc:docMk/>
            <pc:sldMk cId="356484032" sldId="310"/>
            <ac:spMk id="16" creationId="{3D92A7A2-52F9-42EA-BBAE-AAFDBE8D061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511" v="700" actId="1076"/>
          <ac:spMkLst>
            <pc:docMk/>
            <pc:sldMk cId="356484032" sldId="310"/>
            <ac:spMk id="17" creationId="{C38A2949-B39D-4504-807D-A61DA0B574AE}"/>
          </ac:spMkLst>
        </pc:spChg>
        <pc:picChg chg="add mod">
          <ac:chgData name="Manipal Sidhu" userId="S::msidhu45@my.centennialcollege.ca::e5ee06a5-835c-4ae0-b104-9247fa104f08" providerId="AD" clId="Web-{F1791519-6E83-53B9-2011-881ACF6CCA7C}" dt="2023-10-16T01:32:41.526" v="701" actId="1076"/>
          <ac:picMkLst>
            <pc:docMk/>
            <pc:sldMk cId="356484032" sldId="310"/>
            <ac:picMk id="2" creationId="{83D7A0B6-34CD-E746-34C3-E9D7BB7CC436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7:31.840" v="254"/>
          <ac:picMkLst>
            <pc:docMk/>
            <pc:sldMk cId="356484032" sldId="310"/>
            <ac:picMk id="3" creationId="{91B75684-8005-0089-CD54-7275BA4C19B4}"/>
          </ac:picMkLst>
        </pc:picChg>
        <pc:picChg chg="add del mod">
          <ac:chgData name="Manipal Sidhu" userId="S::msidhu45@my.centennialcollege.ca::e5ee06a5-835c-4ae0-b104-9247fa104f08" providerId="AD" clId="Web-{F1791519-6E83-53B9-2011-881ACF6CCA7C}" dt="2023-10-16T01:22:20.643" v="537"/>
          <ac:picMkLst>
            <pc:docMk/>
            <pc:sldMk cId="356484032" sldId="310"/>
            <ac:picMk id="8" creationId="{27BF08DD-F41B-056F-FFF4-A1930B65EFCC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32:41.526" v="702" actId="1076"/>
          <ac:picMkLst>
            <pc:docMk/>
            <pc:sldMk cId="356484032" sldId="310"/>
            <ac:picMk id="9" creationId="{51FC0CB7-3BBB-6630-F290-C7A78F698A0D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32:41.542" v="703" actId="1076"/>
          <ac:picMkLst>
            <pc:docMk/>
            <pc:sldMk cId="356484032" sldId="310"/>
            <ac:picMk id="14" creationId="{F434A8F2-5376-7AB6-1C48-8DB4AF046637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32:41.558" v="704" actId="1076"/>
          <ac:picMkLst>
            <pc:docMk/>
            <pc:sldMk cId="356484032" sldId="310"/>
            <ac:picMk id="15" creationId="{C59DB567-3F9E-B1B9-2DDE-C64D043885D7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7:30.731" v="253"/>
          <ac:picMkLst>
            <pc:docMk/>
            <pc:sldMk cId="356484032" sldId="310"/>
            <ac:picMk id="3076" creationId="{7350903D-7881-0896-0754-CF0EAB974C11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7:32.950" v="255"/>
          <ac:picMkLst>
            <pc:docMk/>
            <pc:sldMk cId="356484032" sldId="310"/>
            <ac:picMk id="3078" creationId="{8BE88B3F-5202-40BF-EB80-CA10C0E72FEB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7:34.137" v="256"/>
          <ac:picMkLst>
            <pc:docMk/>
            <pc:sldMk cId="356484032" sldId="310"/>
            <ac:picMk id="3082" creationId="{3DAC01D0-CB05-A4C3-D6CB-1689B5A815F8}"/>
          </ac:picMkLst>
        </pc:picChg>
      </pc:sldChg>
      <pc:sldChg chg="add del replId">
        <pc:chgData name="Manipal Sidhu" userId="S::msidhu45@my.centennialcollege.ca::e5ee06a5-835c-4ae0-b104-9247fa104f08" providerId="AD" clId="Web-{F1791519-6E83-53B9-2011-881ACF6CCA7C}" dt="2023-10-16T00:59:29.507" v="138"/>
        <pc:sldMkLst>
          <pc:docMk/>
          <pc:sldMk cId="1754276306" sldId="310"/>
        </pc:sldMkLst>
      </pc:sldChg>
      <pc:sldChg chg="add del replId">
        <pc:chgData name="Manipal Sidhu" userId="S::msidhu45@my.centennialcollege.ca::e5ee06a5-835c-4ae0-b104-9247fa104f08" providerId="AD" clId="Web-{F1791519-6E83-53B9-2011-881ACF6CCA7C}" dt="2023-10-16T01:30:08.786" v="630"/>
        <pc:sldMkLst>
          <pc:docMk/>
          <pc:sldMk cId="568769927" sldId="311"/>
        </pc:sldMkLst>
      </pc:sldChg>
      <pc:sldChg chg="addSp delSp modSp add replId addAnim delAnim">
        <pc:chgData name="Manipal Sidhu" userId="S::msidhu45@my.centennialcollege.ca::e5ee06a5-835c-4ae0-b104-9247fa104f08" providerId="AD" clId="Web-{F1791519-6E83-53B9-2011-881ACF6CCA7C}" dt="2023-10-16T01:33:55.467" v="721" actId="20577"/>
        <pc:sldMkLst>
          <pc:docMk/>
          <pc:sldMk cId="1508632696" sldId="312"/>
        </pc:sldMkLst>
        <pc:spChg chg="mod">
          <ac:chgData name="Manipal Sidhu" userId="S::msidhu45@my.centennialcollege.ca::e5ee06a5-835c-4ae0-b104-9247fa104f08" providerId="AD" clId="Web-{F1791519-6E83-53B9-2011-881ACF6CCA7C}" dt="2023-10-16T01:33:55.467" v="721" actId="20577"/>
          <ac:spMkLst>
            <pc:docMk/>
            <pc:sldMk cId="1508632696" sldId="312"/>
            <ac:spMk id="5" creationId="{27FD09E1-2F64-4D27-BE2A-B97B619CFA7C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49" v="611" actId="1076"/>
          <ac:spMkLst>
            <pc:docMk/>
            <pc:sldMk cId="1508632696" sldId="312"/>
            <ac:spMk id="6" creationId="{612ACFF5-5E2D-4296-ADF3-159A3C5392F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64" v="612" actId="1076"/>
          <ac:spMkLst>
            <pc:docMk/>
            <pc:sldMk cId="1508632696" sldId="312"/>
            <ac:spMk id="7" creationId="{E972F0CA-553C-41F1-9417-4DE13CD7FC6B}"/>
          </ac:spMkLst>
        </pc:spChg>
        <pc:spChg chg="add mod">
          <ac:chgData name="Manipal Sidhu" userId="S::msidhu45@my.centennialcollege.ca::e5ee06a5-835c-4ae0-b104-9247fa104f08" providerId="AD" clId="Web-{F1791519-6E83-53B9-2011-881ACF6CCA7C}" dt="2023-10-16T01:27:36.327" v="618" actId="1076"/>
          <ac:spMkLst>
            <pc:docMk/>
            <pc:sldMk cId="1508632696" sldId="312"/>
            <ac:spMk id="9" creationId="{77943E44-E62A-A35E-BDBA-732E873FF91A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80" v="613" actId="1076"/>
          <ac:spMkLst>
            <pc:docMk/>
            <pc:sldMk cId="1508632696" sldId="312"/>
            <ac:spMk id="10" creationId="{C58E60E4-D978-4396-9FCA-9D7BA98F9EF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80" v="614" actId="1076"/>
          <ac:spMkLst>
            <pc:docMk/>
            <pc:sldMk cId="1508632696" sldId="312"/>
            <ac:spMk id="11" creationId="{7A2A3008-4C58-4E3C-8863-31AD59A76323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96" v="615" actId="1076"/>
          <ac:spMkLst>
            <pc:docMk/>
            <pc:sldMk cId="1508632696" sldId="312"/>
            <ac:spMk id="12" creationId="{CB03A0FE-4A27-434B-A668-2928BF310A27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374" v="622" actId="1076"/>
          <ac:spMkLst>
            <pc:docMk/>
            <pc:sldMk cId="1508632696" sldId="312"/>
            <ac:spMk id="13" creationId="{F10D090B-B89A-465D-81F4-009B59ECC8E0}"/>
          </ac:spMkLst>
        </pc:spChg>
        <pc:spChg chg="add mod">
          <ac:chgData name="Manipal Sidhu" userId="S::msidhu45@my.centennialcollege.ca::e5ee06a5-835c-4ae0-b104-9247fa104f08" providerId="AD" clId="Web-{F1791519-6E83-53B9-2011-881ACF6CCA7C}" dt="2023-10-16T01:27:36.389" v="623" actId="1076"/>
          <ac:spMkLst>
            <pc:docMk/>
            <pc:sldMk cId="1508632696" sldId="312"/>
            <ac:spMk id="15" creationId="{0C300236-538D-6799-355C-F1BBD1639760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311" v="616" actId="1076"/>
          <ac:spMkLst>
            <pc:docMk/>
            <pc:sldMk cId="1508632696" sldId="312"/>
            <ac:spMk id="16" creationId="{3D92A7A2-52F9-42EA-BBAE-AAFDBE8D061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327" v="617" actId="1076"/>
          <ac:spMkLst>
            <pc:docMk/>
            <pc:sldMk cId="1508632696" sldId="312"/>
            <ac:spMk id="17" creationId="{C38A2949-B39D-4504-807D-A61DA0B574AE}"/>
          </ac:spMkLst>
        </pc:spChg>
        <pc:picChg chg="del">
          <ac:chgData name="Manipal Sidhu" userId="S::msidhu45@my.centennialcollege.ca::e5ee06a5-835c-4ae0-b104-9247fa104f08" providerId="AD" clId="Web-{F1791519-6E83-53B9-2011-881ACF6CCA7C}" dt="2023-10-16T01:14:14.481" v="430"/>
          <ac:picMkLst>
            <pc:docMk/>
            <pc:sldMk cId="1508632696" sldId="312"/>
            <ac:picMk id="2" creationId="{83D7A0B6-34CD-E746-34C3-E9D7BB7CC436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14:33.497" v="436"/>
          <ac:picMkLst>
            <pc:docMk/>
            <pc:sldMk cId="1508632696" sldId="312"/>
            <ac:picMk id="8" creationId="{27BF08DD-F41B-056F-FFF4-A1930B65EFCC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7:36.342" v="619" actId="1076"/>
          <ac:picMkLst>
            <pc:docMk/>
            <pc:sldMk cId="1508632696" sldId="312"/>
            <ac:picMk id="18" creationId="{EA6D8E4B-CEFB-B4A8-3C10-2DAF409F1385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7:36.358" v="620" actId="1076"/>
          <ac:picMkLst>
            <pc:docMk/>
            <pc:sldMk cId="1508632696" sldId="312"/>
            <ac:picMk id="19" creationId="{BAFE1742-88AC-745A-CFC4-6C5B91C9F70E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7:36.358" v="621" actId="1076"/>
          <ac:picMkLst>
            <pc:docMk/>
            <pc:sldMk cId="1508632696" sldId="312"/>
            <ac:picMk id="20" creationId="{BDA8FFD3-9AB4-646E-A49B-789284C45B6F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8:12.657" v="626" actId="1076"/>
          <ac:picMkLst>
            <pc:docMk/>
            <pc:sldMk cId="1508632696" sldId="312"/>
            <ac:picMk id="21" creationId="{0C20C15E-35DB-5523-3C27-8A155C79BA87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9:24.253" v="628" actId="1076"/>
          <ac:picMkLst>
            <pc:docMk/>
            <pc:sldMk cId="1508632696" sldId="312"/>
            <ac:picMk id="22" creationId="{DAB3A444-04C7-F66E-E86E-DAE1DFC5215D}"/>
          </ac:picMkLst>
        </pc:picChg>
      </pc:sldChg>
    </pc:docChg>
  </pc:docChgLst>
  <pc:docChgLst>
    <pc:chgData name="Manipal Sidhu" userId="S::msidhu45@my.centennialcollege.ca::e5ee06a5-835c-4ae0-b104-9247fa104f08" providerId="AD" clId="Web-{41E6D312-70B4-7B8C-9220-76B47509FAEB}"/>
    <pc:docChg chg="modSld">
      <pc:chgData name="Manipal Sidhu" userId="S::msidhu45@my.centennialcollege.ca::e5ee06a5-835c-4ae0-b104-9247fa104f08" providerId="AD" clId="Web-{41E6D312-70B4-7B8C-9220-76B47509FAEB}" dt="2023-11-01T12:32:59.232" v="8" actId="20577"/>
      <pc:docMkLst>
        <pc:docMk/>
      </pc:docMkLst>
      <pc:sldChg chg="modSp">
        <pc:chgData name="Manipal Sidhu" userId="S::msidhu45@my.centennialcollege.ca::e5ee06a5-835c-4ae0-b104-9247fa104f08" providerId="AD" clId="Web-{41E6D312-70B4-7B8C-9220-76B47509FAEB}" dt="2023-11-01T12:32:59.232" v="8" actId="20577"/>
        <pc:sldMkLst>
          <pc:docMk/>
          <pc:sldMk cId="2352103840" sldId="276"/>
        </pc:sldMkLst>
        <pc:spChg chg="mod">
          <ac:chgData name="Manipal Sidhu" userId="S::msidhu45@my.centennialcollege.ca::e5ee06a5-835c-4ae0-b104-9247fa104f08" providerId="AD" clId="Web-{41E6D312-70B4-7B8C-9220-76B47509FAEB}" dt="2023-11-01T12:32:59.232" v="8" actId="20577"/>
          <ac:spMkLst>
            <pc:docMk/>
            <pc:sldMk cId="2352103840" sldId="276"/>
            <ac:spMk id="958" creationId="{BC50F43C-B69D-43F7-4AEB-14E9F567C22E}"/>
          </ac:spMkLst>
        </pc:spChg>
      </pc:sldChg>
    </pc:docChg>
  </pc:docChgLst>
  <pc:docChgLst>
    <pc:chgData name="Manipal Sidhu" userId="S::msidhu45@my.centennialcollege.ca::e5ee06a5-835c-4ae0-b104-9247fa104f08" providerId="AD" clId="Web-{009D36D1-3356-B26C-7529-0BC3AB1806B7}"/>
    <pc:docChg chg="modSld">
      <pc:chgData name="Manipal Sidhu" userId="S::msidhu45@my.centennialcollege.ca::e5ee06a5-835c-4ae0-b104-9247fa104f08" providerId="AD" clId="Web-{009D36D1-3356-B26C-7529-0BC3AB1806B7}" dt="2023-11-04T21:40:01.023" v="11" actId="20577"/>
      <pc:docMkLst>
        <pc:docMk/>
      </pc:docMkLst>
      <pc:sldChg chg="modSp">
        <pc:chgData name="Manipal Sidhu" userId="S::msidhu45@my.centennialcollege.ca::e5ee06a5-835c-4ae0-b104-9247fa104f08" providerId="AD" clId="Web-{009D36D1-3356-B26C-7529-0BC3AB1806B7}" dt="2023-11-04T21:40:01.023" v="11" actId="20577"/>
        <pc:sldMkLst>
          <pc:docMk/>
          <pc:sldMk cId="3954540548" sldId="327"/>
        </pc:sldMkLst>
        <pc:spChg chg="mod">
          <ac:chgData name="Manipal Sidhu" userId="S::msidhu45@my.centennialcollege.ca::e5ee06a5-835c-4ae0-b104-9247fa104f08" providerId="AD" clId="Web-{009D36D1-3356-B26C-7529-0BC3AB1806B7}" dt="2023-11-04T21:40:01.023" v="11" actId="20577"/>
          <ac:spMkLst>
            <pc:docMk/>
            <pc:sldMk cId="3954540548" sldId="327"/>
            <ac:spMk id="2" creationId="{97C573C6-E859-8919-5A6E-0B1B3226E27D}"/>
          </ac:spMkLst>
        </pc:spChg>
      </pc:sldChg>
    </pc:docChg>
  </pc:docChgLst>
  <pc:docChgLst>
    <pc:chgData name="Manipal Sidhu" userId="S::msidhu45@my.centennialcollege.ca::e5ee06a5-835c-4ae0-b104-9247fa104f08" providerId="AD" clId="Web-{F4F21346-71F2-2436-45B7-24B2225B2ABA}"/>
    <pc:docChg chg="sldOrd">
      <pc:chgData name="Manipal Sidhu" userId="S::msidhu45@my.centennialcollege.ca::e5ee06a5-835c-4ae0-b104-9247fa104f08" providerId="AD" clId="Web-{F4F21346-71F2-2436-45B7-24B2225B2ABA}" dt="2023-10-16T15:44:48.746" v="0"/>
      <pc:docMkLst>
        <pc:docMk/>
      </pc:docMkLst>
      <pc:sldChg chg="ord">
        <pc:chgData name="Manipal Sidhu" userId="S::msidhu45@my.centennialcollege.ca::e5ee06a5-835c-4ae0-b104-9247fa104f08" providerId="AD" clId="Web-{F4F21346-71F2-2436-45B7-24B2225B2ABA}" dt="2023-10-16T15:44:48.746" v="0"/>
        <pc:sldMkLst>
          <pc:docMk/>
          <pc:sldMk cId="2640237890" sldId="294"/>
        </pc:sldMkLst>
      </pc:sldChg>
    </pc:docChg>
  </pc:docChgLst>
  <pc:docChgLst>
    <pc:chgData name="Manipal Sidhu" userId="S::msidhu45@my.centennialcollege.ca::e5ee06a5-835c-4ae0-b104-9247fa104f08" providerId="AD" clId="Web-{D603CD36-E02F-2FF3-156D-D7E006213853}"/>
    <pc:docChg chg="modSld">
      <pc:chgData name="Manipal Sidhu" userId="S::msidhu45@my.centennialcollege.ca::e5ee06a5-835c-4ae0-b104-9247fa104f08" providerId="AD" clId="Web-{D603CD36-E02F-2FF3-156D-D7E006213853}" dt="2023-11-04T23:33:13.563" v="7"/>
      <pc:docMkLst>
        <pc:docMk/>
      </pc:docMkLst>
      <pc:sldChg chg="delSp">
        <pc:chgData name="Manipal Sidhu" userId="S::msidhu45@my.centennialcollege.ca::e5ee06a5-835c-4ae0-b104-9247fa104f08" providerId="AD" clId="Web-{D603CD36-E02F-2FF3-156D-D7E006213853}" dt="2023-11-04T23:33:06.297" v="6"/>
        <pc:sldMkLst>
          <pc:docMk/>
          <pc:sldMk cId="3954540548" sldId="327"/>
        </pc:sldMkLst>
        <pc:spChg chg="del">
          <ac:chgData name="Manipal Sidhu" userId="S::msidhu45@my.centennialcollege.ca::e5ee06a5-835c-4ae0-b104-9247fa104f08" providerId="AD" clId="Web-{D603CD36-E02F-2FF3-156D-D7E006213853}" dt="2023-11-04T23:33:06.297" v="6"/>
          <ac:spMkLst>
            <pc:docMk/>
            <pc:sldMk cId="3954540548" sldId="327"/>
            <ac:spMk id="13" creationId="{D09E9C27-03A4-4D94-F3B2-D557B29AE689}"/>
          </ac:spMkLst>
        </pc:spChg>
      </pc:sldChg>
      <pc:sldChg chg="delSp modSp">
        <pc:chgData name="Manipal Sidhu" userId="S::msidhu45@my.centennialcollege.ca::e5ee06a5-835c-4ae0-b104-9247fa104f08" providerId="AD" clId="Web-{D603CD36-E02F-2FF3-156D-D7E006213853}" dt="2023-11-04T23:33:02.766" v="5"/>
        <pc:sldMkLst>
          <pc:docMk/>
          <pc:sldMk cId="3993442931" sldId="328"/>
        </pc:sldMkLst>
        <pc:spChg chg="del mod">
          <ac:chgData name="Manipal Sidhu" userId="S::msidhu45@my.centennialcollege.ca::e5ee06a5-835c-4ae0-b104-9247fa104f08" providerId="AD" clId="Web-{D603CD36-E02F-2FF3-156D-D7E006213853}" dt="2023-11-04T23:33:02.766" v="5"/>
          <ac:spMkLst>
            <pc:docMk/>
            <pc:sldMk cId="3993442931" sldId="328"/>
            <ac:spMk id="13" creationId="{D09E9C27-03A4-4D94-F3B2-D557B29AE689}"/>
          </ac:spMkLst>
        </pc:spChg>
      </pc:sldChg>
      <pc:sldChg chg="delSp">
        <pc:chgData name="Manipal Sidhu" userId="S::msidhu45@my.centennialcollege.ca::e5ee06a5-835c-4ae0-b104-9247fa104f08" providerId="AD" clId="Web-{D603CD36-E02F-2FF3-156D-D7E006213853}" dt="2023-11-04T23:32:57.110" v="4"/>
        <pc:sldMkLst>
          <pc:docMk/>
          <pc:sldMk cId="1056663451" sldId="329"/>
        </pc:sldMkLst>
        <pc:spChg chg="del">
          <ac:chgData name="Manipal Sidhu" userId="S::msidhu45@my.centennialcollege.ca::e5ee06a5-835c-4ae0-b104-9247fa104f08" providerId="AD" clId="Web-{D603CD36-E02F-2FF3-156D-D7E006213853}" dt="2023-11-04T23:32:57.110" v="4"/>
          <ac:spMkLst>
            <pc:docMk/>
            <pc:sldMk cId="1056663451" sldId="329"/>
            <ac:spMk id="13" creationId="{D09E9C27-03A4-4D94-F3B2-D557B29AE689}"/>
          </ac:spMkLst>
        </pc:spChg>
      </pc:sldChg>
      <pc:sldChg chg="delSp">
        <pc:chgData name="Manipal Sidhu" userId="S::msidhu45@my.centennialcollege.ca::e5ee06a5-835c-4ae0-b104-9247fa104f08" providerId="AD" clId="Web-{D603CD36-E02F-2FF3-156D-D7E006213853}" dt="2023-11-04T23:33:13.563" v="7"/>
        <pc:sldMkLst>
          <pc:docMk/>
          <pc:sldMk cId="2232379071" sldId="330"/>
        </pc:sldMkLst>
        <pc:spChg chg="del">
          <ac:chgData name="Manipal Sidhu" userId="S::msidhu45@my.centennialcollege.ca::e5ee06a5-835c-4ae0-b104-9247fa104f08" providerId="AD" clId="Web-{D603CD36-E02F-2FF3-156D-D7E006213853}" dt="2023-11-04T23:33:13.563" v="7"/>
          <ac:spMkLst>
            <pc:docMk/>
            <pc:sldMk cId="2232379071" sldId="330"/>
            <ac:spMk id="13" creationId="{D09E9C27-03A4-4D94-F3B2-D557B29AE689}"/>
          </ac:spMkLst>
        </pc:spChg>
      </pc:sldChg>
    </pc:docChg>
  </pc:docChgLst>
  <pc:docChgLst>
    <pc:chgData name="Manipal Sidhu" userId="S::msidhu45@my.centennialcollege.ca::e5ee06a5-835c-4ae0-b104-9247fa104f08" providerId="AD" clId="Web-{3088C87D-B49B-D385-C19A-6F47851A022F}"/>
    <pc:docChg chg="modSld">
      <pc:chgData name="Manipal Sidhu" userId="S::msidhu45@my.centennialcollege.ca::e5ee06a5-835c-4ae0-b104-9247fa104f08" providerId="AD" clId="Web-{3088C87D-B49B-D385-C19A-6F47851A022F}" dt="2023-12-10T01:49:47.262" v="24" actId="20577"/>
      <pc:docMkLst>
        <pc:docMk/>
      </pc:docMkLst>
      <pc:sldChg chg="modSp">
        <pc:chgData name="Manipal Sidhu" userId="S::msidhu45@my.centennialcollege.ca::e5ee06a5-835c-4ae0-b104-9247fa104f08" providerId="AD" clId="Web-{3088C87D-B49B-D385-C19A-6F47851A022F}" dt="2023-12-10T01:49:47.262" v="24" actId="20577"/>
        <pc:sldMkLst>
          <pc:docMk/>
          <pc:sldMk cId="2352103840" sldId="276"/>
        </pc:sldMkLst>
        <pc:graphicFrameChg chg="modGraphic">
          <ac:chgData name="Manipal Sidhu" userId="S::msidhu45@my.centennialcollege.ca::e5ee06a5-835c-4ae0-b104-9247fa104f08" providerId="AD" clId="Web-{3088C87D-B49B-D385-C19A-6F47851A022F}" dt="2023-12-10T01:49:47.262" v="24" actId="20577"/>
          <ac:graphicFrameMkLst>
            <pc:docMk/>
            <pc:sldMk cId="2352103840" sldId="276"/>
            <ac:graphicFrameMk id="1291" creationId="{8727DF9C-192E-4A04-2DC8-4C3C2079C02F}"/>
          </ac:graphicFrameMkLst>
        </pc:graphicFrameChg>
      </pc:sldChg>
      <pc:sldChg chg="modSp">
        <pc:chgData name="Manipal Sidhu" userId="S::msidhu45@my.centennialcollege.ca::e5ee06a5-835c-4ae0-b104-9247fa104f08" providerId="AD" clId="Web-{3088C87D-B49B-D385-C19A-6F47851A022F}" dt="2023-12-10T01:40:47.680" v="9" actId="20577"/>
        <pc:sldMkLst>
          <pc:docMk/>
          <pc:sldMk cId="215044941" sldId="320"/>
        </pc:sldMkLst>
        <pc:spChg chg="mod">
          <ac:chgData name="Manipal Sidhu" userId="S::msidhu45@my.centennialcollege.ca::e5ee06a5-835c-4ae0-b104-9247fa104f08" providerId="AD" clId="Web-{3088C87D-B49B-D385-C19A-6F47851A022F}" dt="2023-12-10T01:40:47.680" v="9" actId="20577"/>
          <ac:spMkLst>
            <pc:docMk/>
            <pc:sldMk cId="215044941" sldId="320"/>
            <ac:spMk id="4057" creationId="{0F490579-DCFD-5624-8243-B52FDE014AAC}"/>
          </ac:spMkLst>
        </pc:spChg>
      </pc:sldChg>
    </pc:docChg>
  </pc:docChgLst>
  <pc:docChgLst>
    <pc:chgData name="Kanishka Dhir" userId="S::kdhir3@my.centennialcollege.ca::09f29d08-5c06-46f4-8f9b-c5ab114d78d2" providerId="AD" clId="Web-{07F77378-B110-D329-554E-3F52CDE81724}"/>
    <pc:docChg chg="addSld delSld modSld">
      <pc:chgData name="Kanishka Dhir" userId="S::kdhir3@my.centennialcollege.ca::09f29d08-5c06-46f4-8f9b-c5ab114d78d2" providerId="AD" clId="Web-{07F77378-B110-D329-554E-3F52CDE81724}" dt="2023-10-16T02:56:00.449" v="311" actId="20577"/>
      <pc:docMkLst>
        <pc:docMk/>
      </pc:docMkLst>
      <pc:sldChg chg="addSp delSp modSp">
        <pc:chgData name="Kanishka Dhir" userId="S::kdhir3@my.centennialcollege.ca::09f29d08-5c06-46f4-8f9b-c5ab114d78d2" providerId="AD" clId="Web-{07F77378-B110-D329-554E-3F52CDE81724}" dt="2023-10-16T02:56:00.449" v="311" actId="20577"/>
        <pc:sldMkLst>
          <pc:docMk/>
          <pc:sldMk cId="1361457611" sldId="273"/>
        </pc:sldMkLst>
        <pc:spChg chg="mod">
          <ac:chgData name="Kanishka Dhir" userId="S::kdhir3@my.centennialcollege.ca::09f29d08-5c06-46f4-8f9b-c5ab114d78d2" providerId="AD" clId="Web-{07F77378-B110-D329-554E-3F52CDE81724}" dt="2023-10-16T02:38:14.672" v="6" actId="20577"/>
          <ac:spMkLst>
            <pc:docMk/>
            <pc:sldMk cId="1361457611" sldId="273"/>
            <ac:spMk id="11" creationId="{2553F943-7E5E-4A56-B451-0160855CD2F9}"/>
          </ac:spMkLst>
        </pc:spChg>
        <pc:spChg chg="mod">
          <ac:chgData name="Kanishka Dhir" userId="S::kdhir3@my.centennialcollege.ca::09f29d08-5c06-46f4-8f9b-c5ab114d78d2" providerId="AD" clId="Web-{07F77378-B110-D329-554E-3F52CDE81724}" dt="2023-10-16T02:38:08.906" v="4" actId="20577"/>
          <ac:spMkLst>
            <pc:docMk/>
            <pc:sldMk cId="1361457611" sldId="273"/>
            <ac:spMk id="13" creationId="{E78984A5-F46A-499C-BB67-5E5FBC7EBD3A}"/>
          </ac:spMkLst>
        </pc:spChg>
        <pc:grpChg chg="del">
          <ac:chgData name="Kanishka Dhir" userId="S::kdhir3@my.centennialcollege.ca::09f29d08-5c06-46f4-8f9b-c5ab114d78d2" providerId="AD" clId="Web-{07F77378-B110-D329-554E-3F52CDE81724}" dt="2023-10-16T02:38:17.937" v="7"/>
          <ac:grpSpMkLst>
            <pc:docMk/>
            <pc:sldMk cId="1361457611" sldId="273"/>
            <ac:grpSpMk id="12" creationId="{FA8DD4BB-51C7-4C0B-81C4-F1B066DB113D}"/>
          </ac:grpSpMkLst>
        </pc:grpChg>
        <pc:graphicFrameChg chg="add del mod modGraphic">
          <ac:chgData name="Kanishka Dhir" userId="S::kdhir3@my.centennialcollege.ca::09f29d08-5c06-46f4-8f9b-c5ab114d78d2" providerId="AD" clId="Web-{07F77378-B110-D329-554E-3F52CDE81724}" dt="2023-10-16T02:56:00.449" v="311" actId="20577"/>
          <ac:graphicFrameMkLst>
            <pc:docMk/>
            <pc:sldMk cId="1361457611" sldId="273"/>
            <ac:graphicFrameMk id="2" creationId="{BD337A9F-244B-89CE-119E-7DEBA596C08B}"/>
          </ac:graphicFrameMkLst>
        </pc:graphicFrameChg>
      </pc:sldChg>
      <pc:sldChg chg="new del">
        <pc:chgData name="Kanishka Dhir" userId="S::kdhir3@my.centennialcollege.ca::09f29d08-5c06-46f4-8f9b-c5ab114d78d2" providerId="AD" clId="Web-{07F77378-B110-D329-554E-3F52CDE81724}" dt="2023-10-16T02:45:23.058" v="165"/>
        <pc:sldMkLst>
          <pc:docMk/>
          <pc:sldMk cId="855780183" sldId="317"/>
        </pc:sldMkLst>
      </pc:sldChg>
      <pc:sldChg chg="modSp add replId">
        <pc:chgData name="Kanishka Dhir" userId="S::kdhir3@my.centennialcollege.ca::09f29d08-5c06-46f4-8f9b-c5ab114d78d2" providerId="AD" clId="Web-{07F77378-B110-D329-554E-3F52CDE81724}" dt="2023-10-16T02:45:41.808" v="190" actId="20577"/>
        <pc:sldMkLst>
          <pc:docMk/>
          <pc:sldMk cId="3151777860" sldId="318"/>
        </pc:sldMkLst>
        <pc:spChg chg="mod">
          <ac:chgData name="Kanishka Dhir" userId="S::kdhir3@my.centennialcollege.ca::09f29d08-5c06-46f4-8f9b-c5ab114d78d2" providerId="AD" clId="Web-{07F77378-B110-D329-554E-3F52CDE81724}" dt="2023-10-16T02:45:41.808" v="190" actId="20577"/>
          <ac:spMkLst>
            <pc:docMk/>
            <pc:sldMk cId="3151777860" sldId="318"/>
            <ac:spMk id="11" creationId="{2553F943-7E5E-4A56-B451-0160855CD2F9}"/>
          </ac:spMkLst>
        </pc:spChg>
        <pc:spChg chg="mod">
          <ac:chgData name="Kanishka Dhir" userId="S::kdhir3@my.centennialcollege.ca::09f29d08-5c06-46f4-8f9b-c5ab114d78d2" providerId="AD" clId="Web-{07F77378-B110-D329-554E-3F52CDE81724}" dt="2023-10-16T02:45:26.698" v="167" actId="20577"/>
          <ac:spMkLst>
            <pc:docMk/>
            <pc:sldMk cId="3151777860" sldId="318"/>
            <ac:spMk id="13" creationId="{E78984A5-F46A-499C-BB67-5E5FBC7EBD3A}"/>
          </ac:spMkLst>
        </pc:spChg>
      </pc:sldChg>
    </pc:docChg>
  </pc:docChgLst>
  <pc:docChgLst>
    <pc:chgData name="Kanishka Dhir" userId="S::kdhir3@my.centennialcollege.ca::09f29d08-5c06-46f4-8f9b-c5ab114d78d2" providerId="AD" clId="Web-{1FE89916-496B-11E2-BEB8-D8B8649FEA29}"/>
    <pc:docChg chg="addSld delSld modSld sldOrd">
      <pc:chgData name="Kanishka Dhir" userId="S::kdhir3@my.centennialcollege.ca::09f29d08-5c06-46f4-8f9b-c5ab114d78d2" providerId="AD" clId="Web-{1FE89916-496B-11E2-BEB8-D8B8649FEA29}" dt="2023-11-01T04:40:30.672" v="518" actId="20577"/>
      <pc:docMkLst>
        <pc:docMk/>
      </pc:docMkLst>
      <pc:sldChg chg="modSp">
        <pc:chgData name="Kanishka Dhir" userId="S::kdhir3@my.centennialcollege.ca::09f29d08-5c06-46f4-8f9b-c5ab114d78d2" providerId="AD" clId="Web-{1FE89916-496B-11E2-BEB8-D8B8649FEA29}" dt="2023-11-01T04:10:47.819" v="425" actId="20577"/>
        <pc:sldMkLst>
          <pc:docMk/>
          <pc:sldMk cId="1255000711" sldId="270"/>
        </pc:sldMkLst>
        <pc:spChg chg="mod">
          <ac:chgData name="Kanishka Dhir" userId="S::kdhir3@my.centennialcollege.ca::09f29d08-5c06-46f4-8f9b-c5ab114d78d2" providerId="AD" clId="Web-{1FE89916-496B-11E2-BEB8-D8B8649FEA29}" dt="2023-11-01T04:10:47.819" v="425" actId="20577"/>
          <ac:spMkLst>
            <pc:docMk/>
            <pc:sldMk cId="1255000711" sldId="270"/>
            <ac:spMk id="33" creationId="{0D96CA24-056A-A5E8-A5FB-767C7315E51E}"/>
          </ac:spMkLst>
        </pc:spChg>
      </pc:sldChg>
      <pc:sldChg chg="del">
        <pc:chgData name="Kanishka Dhir" userId="S::kdhir3@my.centennialcollege.ca::09f29d08-5c06-46f4-8f9b-c5ab114d78d2" providerId="AD" clId="Web-{1FE89916-496B-11E2-BEB8-D8B8649FEA29}" dt="2023-11-01T03:04:34.872" v="84"/>
        <pc:sldMkLst>
          <pc:docMk/>
          <pc:sldMk cId="356484032" sldId="310"/>
        </pc:sldMkLst>
      </pc:sldChg>
      <pc:sldChg chg="addSp delSp modSp mod setBg">
        <pc:chgData name="Kanishka Dhir" userId="S::kdhir3@my.centennialcollege.ca::09f29d08-5c06-46f4-8f9b-c5ab114d78d2" providerId="AD" clId="Web-{1FE89916-496B-11E2-BEB8-D8B8649FEA29}" dt="2023-11-01T04:10:08.943" v="409" actId="20577"/>
        <pc:sldMkLst>
          <pc:docMk/>
          <pc:sldMk cId="1508632696" sldId="312"/>
        </pc:sldMkLst>
        <pc:spChg chg="del ord">
          <ac:chgData name="Kanishka Dhir" userId="S::kdhir3@my.centennialcollege.ca::09f29d08-5c06-46f4-8f9b-c5ab114d78d2" providerId="AD" clId="Web-{1FE89916-496B-11E2-BEB8-D8B8649FEA29}" dt="2023-11-01T03:14:17.952" v="228"/>
          <ac:spMkLst>
            <pc:docMk/>
            <pc:sldMk cId="1508632696" sldId="312"/>
            <ac:spMk id="4" creationId="{816B405C-B524-437D-A020-C9F0875C6D2C}"/>
          </ac:spMkLst>
        </pc:spChg>
        <pc:spChg chg="mod ord">
          <ac:chgData name="Kanishka Dhir" userId="S::kdhir3@my.centennialcollege.ca::09f29d08-5c06-46f4-8f9b-c5ab114d78d2" providerId="AD" clId="Web-{1FE89916-496B-11E2-BEB8-D8B8649FEA29}" dt="2023-11-01T04:10:08.943" v="409" actId="20577"/>
          <ac:spMkLst>
            <pc:docMk/>
            <pc:sldMk cId="1508632696" sldId="312"/>
            <ac:spMk id="5" creationId="{27FD09E1-2F64-4D27-BE2A-B97B619CFA7C}"/>
          </ac:spMkLst>
        </pc:spChg>
        <pc:spChg chg="add del mod">
          <ac:chgData name="Kanishka Dhir" userId="S::kdhir3@my.centennialcollege.ca::09f29d08-5c06-46f4-8f9b-c5ab114d78d2" providerId="AD" clId="Web-{1FE89916-496B-11E2-BEB8-D8B8649FEA29}" dt="2023-11-01T03:10:02.806" v="115"/>
          <ac:spMkLst>
            <pc:docMk/>
            <pc:sldMk cId="1508632696" sldId="312"/>
            <ac:spMk id="8" creationId="{CC339CC9-13D0-13C6-4FEC-B9C98781C72F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17:39.271" v="261" actId="20577"/>
          <ac:spMkLst>
            <pc:docMk/>
            <pc:sldMk cId="1508632696" sldId="312"/>
            <ac:spMk id="11" creationId="{51E6E2D4-06CC-FD16-6E1A-A5B2711BC8EC}"/>
          </ac:spMkLst>
        </pc:spChg>
        <pc:spChg chg="add del mod">
          <ac:chgData name="Kanishka Dhir" userId="S::kdhir3@my.centennialcollege.ca::09f29d08-5c06-46f4-8f9b-c5ab114d78d2" providerId="AD" clId="Web-{1FE89916-496B-11E2-BEB8-D8B8649FEA29}" dt="2023-11-01T03:13:55.842" v="221"/>
          <ac:spMkLst>
            <pc:docMk/>
            <pc:sldMk cId="1508632696" sldId="312"/>
            <ac:spMk id="13" creationId="{62A11F69-3A2E-A1B2-047D-CEDD5C3CE823}"/>
          </ac:spMkLst>
        </pc:spChg>
        <pc:spChg chg="add del">
          <ac:chgData name="Kanishka Dhir" userId="S::kdhir3@my.centennialcollege.ca::09f29d08-5c06-46f4-8f9b-c5ab114d78d2" providerId="AD" clId="Web-{1FE89916-496B-11E2-BEB8-D8B8649FEA29}" dt="2023-11-01T03:14:07.858" v="226"/>
          <ac:spMkLst>
            <pc:docMk/>
            <pc:sldMk cId="1508632696" sldId="312"/>
            <ac:spMk id="14" creationId="{7C98A213-5994-475E-B327-DC6EC27FBA8B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21:08.886" v="297" actId="1076"/>
          <ac:spMkLst>
            <pc:docMk/>
            <pc:sldMk cId="1508632696" sldId="312"/>
            <ac:spMk id="17" creationId="{EB910D82-15AD-1DD5-5153-C85369B63F29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20:25.572" v="289" actId="20577"/>
          <ac:spMkLst>
            <pc:docMk/>
            <pc:sldMk cId="1508632696" sldId="312"/>
            <ac:spMk id="19" creationId="{B1BB301E-7B0E-378C-D841-8A6A0CCA3882}"/>
          </ac:spMkLst>
        </pc:spChg>
        <pc:spChg chg="add del">
          <ac:chgData name="Kanishka Dhir" userId="S::kdhir3@my.centennialcollege.ca::09f29d08-5c06-46f4-8f9b-c5ab114d78d2" providerId="AD" clId="Web-{1FE89916-496B-11E2-BEB8-D8B8649FEA29}" dt="2023-11-01T03:14:07.858" v="226"/>
          <ac:spMkLst>
            <pc:docMk/>
            <pc:sldMk cId="1508632696" sldId="312"/>
            <ac:spMk id="23" creationId="{4B030A0D-0DAD-4A99-89BB-419527D6A64B}"/>
          </ac:spMkLst>
        </pc:spChg>
        <pc:spChg chg="add">
          <ac:chgData name="Kanishka Dhir" userId="S::kdhir3@my.centennialcollege.ca::09f29d08-5c06-46f4-8f9b-c5ab114d78d2" providerId="AD" clId="Web-{1FE89916-496B-11E2-BEB8-D8B8649FEA29}" dt="2023-11-01T03:14:07.858" v="226"/>
          <ac:spMkLst>
            <pc:docMk/>
            <pc:sldMk cId="1508632696" sldId="312"/>
            <ac:spMk id="28" creationId="{04812C46-200A-4DEB-A05E-3ED6C68C2387}"/>
          </ac:spMkLst>
        </pc:spChg>
        <pc:spChg chg="add">
          <ac:chgData name="Kanishka Dhir" userId="S::kdhir3@my.centennialcollege.ca::09f29d08-5c06-46f4-8f9b-c5ab114d78d2" providerId="AD" clId="Web-{1FE89916-496B-11E2-BEB8-D8B8649FEA29}" dt="2023-11-01T03:14:07.858" v="226"/>
          <ac:spMkLst>
            <pc:docMk/>
            <pc:sldMk cId="1508632696" sldId="312"/>
            <ac:spMk id="30" creationId="{D1EA859B-E555-4109-94F3-6700E046E008}"/>
          </ac:spMkLst>
        </pc:spChg>
        <pc:picChg chg="add del mod ord">
          <ac:chgData name="Kanishka Dhir" userId="S::kdhir3@my.centennialcollege.ca::09f29d08-5c06-46f4-8f9b-c5ab114d78d2" providerId="AD" clId="Web-{1FE89916-496B-11E2-BEB8-D8B8649FEA29}" dt="2023-11-01T03:08:41.255" v="101"/>
          <ac:picMkLst>
            <pc:docMk/>
            <pc:sldMk cId="1508632696" sldId="312"/>
            <ac:picMk id="2" creationId="{C27D0812-3F53-C2D8-9BA3-060CCA0732E6}"/>
          </ac:picMkLst>
        </pc:picChg>
        <pc:picChg chg="add del mod ord">
          <ac:chgData name="Kanishka Dhir" userId="S::kdhir3@my.centennialcollege.ca::09f29d08-5c06-46f4-8f9b-c5ab114d78d2" providerId="AD" clId="Web-{1FE89916-496B-11E2-BEB8-D8B8649FEA29}" dt="2023-11-01T03:08:41.255" v="102"/>
          <ac:picMkLst>
            <pc:docMk/>
            <pc:sldMk cId="1508632696" sldId="312"/>
            <ac:picMk id="3" creationId="{7B025E70-E424-7D28-B350-2ABDB378B430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08:41.270" v="103"/>
          <ac:picMkLst>
            <pc:docMk/>
            <pc:sldMk cId="1508632696" sldId="312"/>
            <ac:picMk id="6" creationId="{AEFD4E6D-3408-9A75-DA86-0F75E838AD1E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14:50.969" v="234"/>
          <ac:picMkLst>
            <pc:docMk/>
            <pc:sldMk cId="1508632696" sldId="312"/>
            <ac:picMk id="7" creationId="{4D1FDEE8-5F4B-6B10-E914-1BCC16AAA252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09:59.710" v="111"/>
          <ac:picMkLst>
            <pc:docMk/>
            <pc:sldMk cId="1508632696" sldId="312"/>
            <ac:picMk id="9" creationId="{196296FA-370D-9C06-CAD2-F80464D8382F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14:00.608" v="225"/>
          <ac:picMkLst>
            <pc:docMk/>
            <pc:sldMk cId="1508632696" sldId="312"/>
            <ac:picMk id="12" creationId="{8AB897F2-B8A2-2D7D-62CF-4925674D8742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21:16.355" v="298" actId="1076"/>
          <ac:picMkLst>
            <pc:docMk/>
            <pc:sldMk cId="1508632696" sldId="312"/>
            <ac:picMk id="15" creationId="{8451FC18-5091-E2F1-D44D-9192ACD94829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21:33.871" v="302" actId="14100"/>
          <ac:picMkLst>
            <pc:docMk/>
            <pc:sldMk cId="1508632696" sldId="312"/>
            <ac:picMk id="16" creationId="{2BF31E4A-7D63-36E9-B763-6F1479014912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21:38.668" v="303" actId="14100"/>
          <ac:picMkLst>
            <pc:docMk/>
            <pc:sldMk cId="1508632696" sldId="312"/>
            <ac:picMk id="18" creationId="{C61AD499-818F-E0DE-2142-C84371E21AC8}"/>
          </ac:picMkLst>
        </pc:picChg>
      </pc:sldChg>
      <pc:sldChg chg="modSp">
        <pc:chgData name="Kanishka Dhir" userId="S::kdhir3@my.centennialcollege.ca::09f29d08-5c06-46f4-8f9b-c5ab114d78d2" providerId="AD" clId="Web-{1FE89916-496B-11E2-BEB8-D8B8649FEA29}" dt="2023-11-01T03:04:49.545" v="86" actId="20577"/>
        <pc:sldMkLst>
          <pc:docMk/>
          <pc:sldMk cId="3025949837" sldId="315"/>
        </pc:sldMkLst>
        <pc:spChg chg="mod">
          <ac:chgData name="Kanishka Dhir" userId="S::kdhir3@my.centennialcollege.ca::09f29d08-5c06-46f4-8f9b-c5ab114d78d2" providerId="AD" clId="Web-{1FE89916-496B-11E2-BEB8-D8B8649FEA29}" dt="2023-11-01T03:04:49.545" v="86" actId="20577"/>
          <ac:spMkLst>
            <pc:docMk/>
            <pc:sldMk cId="3025949837" sldId="315"/>
            <ac:spMk id="3" creationId="{8885B7D7-2941-C5A9-6789-19962BB79284}"/>
          </ac:spMkLst>
        </pc:spChg>
      </pc:sldChg>
      <pc:sldChg chg="modSp ord">
        <pc:chgData name="Kanishka Dhir" userId="S::kdhir3@my.centennialcollege.ca::09f29d08-5c06-46f4-8f9b-c5ab114d78d2" providerId="AD" clId="Web-{1FE89916-496B-11E2-BEB8-D8B8649FEA29}" dt="2023-11-01T03:44:56.022" v="396" actId="20577"/>
        <pc:sldMkLst>
          <pc:docMk/>
          <pc:sldMk cId="1202526868" sldId="319"/>
        </pc:sldMkLst>
        <pc:spChg chg="mod">
          <ac:chgData name="Kanishka Dhir" userId="S::kdhir3@my.centennialcollege.ca::09f29d08-5c06-46f4-8f9b-c5ab114d78d2" providerId="AD" clId="Web-{1FE89916-496B-11E2-BEB8-D8B8649FEA29}" dt="2023-11-01T03:44:56.022" v="396" actId="20577"/>
          <ac:spMkLst>
            <pc:docMk/>
            <pc:sldMk cId="1202526868" sldId="319"/>
            <ac:spMk id="9" creationId="{711F816A-1C4A-A4D2-CBA6-954A149DE514}"/>
          </ac:spMkLst>
        </pc:spChg>
      </pc:sldChg>
      <pc:sldChg chg="addSp delSp modSp">
        <pc:chgData name="Kanishka Dhir" userId="S::kdhir3@my.centennialcollege.ca::09f29d08-5c06-46f4-8f9b-c5ab114d78d2" providerId="AD" clId="Web-{1FE89916-496B-11E2-BEB8-D8B8649FEA29}" dt="2023-11-01T04:40:30.672" v="518" actId="20577"/>
        <pc:sldMkLst>
          <pc:docMk/>
          <pc:sldMk cId="215044941" sldId="320"/>
        </pc:sldMkLst>
        <pc:spChg chg="mod">
          <ac:chgData name="Kanishka Dhir" userId="S::kdhir3@my.centennialcollege.ca::09f29d08-5c06-46f4-8f9b-c5ab114d78d2" providerId="AD" clId="Web-{1FE89916-496B-11E2-BEB8-D8B8649FEA29}" dt="2023-11-01T04:22:01.355" v="442"/>
          <ac:spMkLst>
            <pc:docMk/>
            <pc:sldMk cId="215044941" sldId="320"/>
            <ac:spMk id="11" creationId="{2553F943-7E5E-4A56-B451-0160855CD2F9}"/>
          </ac:spMkLst>
        </pc:spChg>
        <pc:spChg chg="add del">
          <ac:chgData name="Kanishka Dhir" userId="S::kdhir3@my.centennialcollege.ca::09f29d08-5c06-46f4-8f9b-c5ab114d78d2" providerId="AD" clId="Web-{1FE89916-496B-11E2-BEB8-D8B8649FEA29}" dt="2023-11-01T04:22:01.355" v="442"/>
          <ac:spMkLst>
            <pc:docMk/>
            <pc:sldMk cId="215044941" sldId="320"/>
            <ac:spMk id="3864" creationId="{955A2079-FA98-4876-80F0-72364A7D2EA4}"/>
          </ac:spMkLst>
        </pc:spChg>
        <pc:spChg chg="add del">
          <ac:chgData name="Kanishka Dhir" userId="S::kdhir3@my.centennialcollege.ca::09f29d08-5c06-46f4-8f9b-c5ab114d78d2" providerId="AD" clId="Web-{1FE89916-496B-11E2-BEB8-D8B8649FEA29}" dt="2023-11-01T04:22:01.355" v="442"/>
          <ac:spMkLst>
            <pc:docMk/>
            <pc:sldMk cId="215044941" sldId="320"/>
            <ac:spMk id="3869" creationId="{2659FDB4-FCBE-4A89-B46D-43D4FA54464D}"/>
          </ac:spMkLst>
        </pc:spChg>
        <pc:graphicFrameChg chg="mod modGraphic">
          <ac:chgData name="Kanishka Dhir" userId="S::kdhir3@my.centennialcollege.ca::09f29d08-5c06-46f4-8f9b-c5ab114d78d2" providerId="AD" clId="Web-{1FE89916-496B-11E2-BEB8-D8B8649FEA29}" dt="2023-11-01T04:40:30.672" v="518" actId="20577"/>
          <ac:graphicFrameMkLst>
            <pc:docMk/>
            <pc:sldMk cId="215044941" sldId="320"/>
            <ac:graphicFrameMk id="3860" creationId="{57747E24-CA61-DCDE-9C10-22A900AFD208}"/>
          </ac:graphicFrameMkLst>
        </pc:graphicFrameChg>
        <pc:graphicFrameChg chg="add del">
          <ac:chgData name="Kanishka Dhir" userId="S::kdhir3@my.centennialcollege.ca::09f29d08-5c06-46f4-8f9b-c5ab114d78d2" providerId="AD" clId="Web-{1FE89916-496B-11E2-BEB8-D8B8649FEA29}" dt="2023-11-01T04:21:41.964" v="438"/>
          <ac:graphicFrameMkLst>
            <pc:docMk/>
            <pc:sldMk cId="215044941" sldId="320"/>
            <ac:graphicFrameMk id="4069" creationId="{CCB22A68-7AB5-AEBC-86C4-D69C808C5AA3}"/>
          </ac:graphicFrameMkLst>
        </pc:graphicFrameChg>
        <pc:cxnChg chg="add del">
          <ac:chgData name="Kanishka Dhir" userId="S::kdhir3@my.centennialcollege.ca::09f29d08-5c06-46f4-8f9b-c5ab114d78d2" providerId="AD" clId="Web-{1FE89916-496B-11E2-BEB8-D8B8649FEA29}" dt="2023-11-01T04:22:01.355" v="442"/>
          <ac:cxnSpMkLst>
            <pc:docMk/>
            <pc:sldMk cId="215044941" sldId="320"/>
            <ac:cxnSpMk id="3871" creationId="{C8F51B3F-8331-4E4A-AE96-D47B1006EEAD}"/>
          </ac:cxnSpMkLst>
        </pc:cxnChg>
      </pc:sldChg>
      <pc:sldChg chg="addSp delSp modSp mod modClrScheme delDesignElem chgLayout">
        <pc:chgData name="Kanishka Dhir" userId="S::kdhir3@my.centennialcollege.ca::09f29d08-5c06-46f4-8f9b-c5ab114d78d2" providerId="AD" clId="Web-{1FE89916-496B-11E2-BEB8-D8B8649FEA29}" dt="2023-11-01T04:08:07.237" v="408" actId="20577"/>
        <pc:sldMkLst>
          <pc:docMk/>
          <pc:sldMk cId="1698622457" sldId="321"/>
        </pc:sldMkLst>
        <pc:spChg chg="add del mod ord">
          <ac:chgData name="Kanishka Dhir" userId="S::kdhir3@my.centennialcollege.ca::09f29d08-5c06-46f4-8f9b-c5ab114d78d2" providerId="AD" clId="Web-{1FE89916-496B-11E2-BEB8-D8B8649FEA29}" dt="2023-11-01T02:53:59.166" v="1"/>
          <ac:spMkLst>
            <pc:docMk/>
            <pc:sldMk cId="1698622457" sldId="321"/>
            <ac:spMk id="2" creationId="{F5557443-2F6A-4F22-90AD-9C7BBE05FB2E}"/>
          </ac:spMkLst>
        </pc:spChg>
        <pc:spChg chg="add mod ord">
          <ac:chgData name="Kanishka Dhir" userId="S::kdhir3@my.centennialcollege.ca::09f29d08-5c06-46f4-8f9b-c5ab114d78d2" providerId="AD" clId="Web-{1FE89916-496B-11E2-BEB8-D8B8649FEA29}" dt="2023-11-01T04:08:07.237" v="408" actId="20577"/>
          <ac:spMkLst>
            <pc:docMk/>
            <pc:sldMk cId="1698622457" sldId="321"/>
            <ac:spMk id="3" creationId="{255859A5-76D2-16E7-AFD0-1AD3F8207F9E}"/>
          </ac:spMkLst>
        </pc:spChg>
        <pc:spChg chg="mod">
          <ac:chgData name="Kanishka Dhir" userId="S::kdhir3@my.centennialcollege.ca::09f29d08-5c06-46f4-8f9b-c5ab114d78d2" providerId="AD" clId="Web-{1FE89916-496B-11E2-BEB8-D8B8649FEA29}" dt="2023-11-01T03:03:32.324" v="82" actId="1076"/>
          <ac:spMkLst>
            <pc:docMk/>
            <pc:sldMk cId="1698622457" sldId="321"/>
            <ac:spMk id="11" creationId="{2553F943-7E5E-4A56-B451-0160855CD2F9}"/>
          </ac:spMkLst>
        </pc:spChg>
        <pc:spChg chg="del">
          <ac:chgData name="Kanishka Dhir" userId="S::kdhir3@my.centennialcollege.ca::09f29d08-5c06-46f4-8f9b-c5ab114d78d2" providerId="AD" clId="Web-{1FE89916-496B-11E2-BEB8-D8B8649FEA29}" dt="2023-11-01T02:53:41.009" v="0"/>
          <ac:spMkLst>
            <pc:docMk/>
            <pc:sldMk cId="1698622457" sldId="321"/>
            <ac:spMk id="19" creationId="{6C4028FD-8BAA-4A19-BFDE-594D991B7552}"/>
          </ac:spMkLst>
        </pc:spChg>
      </pc:sldChg>
      <pc:sldChg chg="addSp delSp modSp new">
        <pc:chgData name="Kanishka Dhir" userId="S::kdhir3@my.centennialcollege.ca::09f29d08-5c06-46f4-8f9b-c5ab114d78d2" providerId="AD" clId="Web-{1FE89916-496B-11E2-BEB8-D8B8649FEA29}" dt="2023-11-01T04:10:22.522" v="417" actId="1076"/>
        <pc:sldMkLst>
          <pc:docMk/>
          <pc:sldMk cId="1683478580" sldId="322"/>
        </pc:sldMkLst>
        <pc:spChg chg="mod">
          <ac:chgData name="Kanishka Dhir" userId="S::kdhir3@my.centennialcollege.ca::09f29d08-5c06-46f4-8f9b-c5ab114d78d2" providerId="AD" clId="Web-{1FE89916-496B-11E2-BEB8-D8B8649FEA29}" dt="2023-11-01T04:10:22.522" v="417" actId="1076"/>
          <ac:spMkLst>
            <pc:docMk/>
            <pc:sldMk cId="1683478580" sldId="322"/>
            <ac:spMk id="2" creationId="{97C573C6-E859-8919-5A6E-0B1B3226E27D}"/>
          </ac:spMkLst>
        </pc:spChg>
        <pc:spChg chg="del">
          <ac:chgData name="Kanishka Dhir" userId="S::kdhir3@my.centennialcollege.ca::09f29d08-5c06-46f4-8f9b-c5ab114d78d2" providerId="AD" clId="Web-{1FE89916-496B-11E2-BEB8-D8B8649FEA29}" dt="2023-11-01T03:35:50.881" v="329"/>
          <ac:spMkLst>
            <pc:docMk/>
            <pc:sldMk cId="1683478580" sldId="322"/>
            <ac:spMk id="3" creationId="{48381705-B9F7-CA19-AB45-29DE03F9CE9B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45:41.759" v="398" actId="1076"/>
          <ac:spMkLst>
            <pc:docMk/>
            <pc:sldMk cId="1683478580" sldId="322"/>
            <ac:spMk id="13" creationId="{D09E9C27-03A4-4D94-F3B2-D557B29AE689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45:44.368" v="399" actId="1076"/>
          <ac:spMkLst>
            <pc:docMk/>
            <pc:sldMk cId="1683478580" sldId="322"/>
            <ac:spMk id="14" creationId="{1E7F40E7-8926-3FD0-EC5A-19F82F8EE6EE}"/>
          </ac:spMkLst>
        </pc:spChg>
        <pc:picChg chg="add del mod">
          <ac:chgData name="Kanishka Dhir" userId="S::kdhir3@my.centennialcollege.ca::09f29d08-5c06-46f4-8f9b-c5ab114d78d2" providerId="AD" clId="Web-{1FE89916-496B-11E2-BEB8-D8B8649FEA29}" dt="2023-11-01T03:39:25.216" v="347"/>
          <ac:picMkLst>
            <pc:docMk/>
            <pc:sldMk cId="1683478580" sldId="322"/>
            <ac:picMk id="4" creationId="{A27D7697-C0AD-E142-8C88-A33FF4283678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39:25.216" v="346"/>
          <ac:picMkLst>
            <pc:docMk/>
            <pc:sldMk cId="1683478580" sldId="322"/>
            <ac:picMk id="5" creationId="{92E2D6C6-97AB-94A6-F825-328FA96AF93F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39:25.216" v="345"/>
          <ac:picMkLst>
            <pc:docMk/>
            <pc:sldMk cId="1683478580" sldId="322"/>
            <ac:picMk id="6" creationId="{1DAE0578-68FA-8F43-9F66-F0B83F24D58F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39:25.216" v="344"/>
          <ac:picMkLst>
            <pc:docMk/>
            <pc:sldMk cId="1683478580" sldId="322"/>
            <ac:picMk id="7" creationId="{4754B9E1-39E2-B2C8-2A89-75ACAACD00E7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45:49.150" v="401" actId="1076"/>
          <ac:picMkLst>
            <pc:docMk/>
            <pc:sldMk cId="1683478580" sldId="322"/>
            <ac:picMk id="8" creationId="{C981710D-3713-87EB-8AF0-B1A90F865280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40:50.937" v="359" actId="1076"/>
          <ac:picMkLst>
            <pc:docMk/>
            <pc:sldMk cId="1683478580" sldId="322"/>
            <ac:picMk id="9" creationId="{99970D48-42E4-45A7-A240-ECEB2C8C05B5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45:46.322" v="400" actId="1076"/>
          <ac:picMkLst>
            <pc:docMk/>
            <pc:sldMk cId="1683478580" sldId="322"/>
            <ac:picMk id="10" creationId="{9FE569CD-1002-ADAB-F906-FA56D7973FD1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40:48.609" v="357" actId="1076"/>
          <ac:picMkLst>
            <pc:docMk/>
            <pc:sldMk cId="1683478580" sldId="322"/>
            <ac:picMk id="11" creationId="{49C0A47F-802A-C1B9-C043-19809241F123}"/>
          </ac:picMkLst>
        </pc:picChg>
      </pc:sldChg>
    </pc:docChg>
  </pc:docChgLst>
  <pc:docChgLst>
    <pc:chgData name="Ronald Saenz Huerta" userId="S::rsaenzhu@my.centennialcollege.ca::3c4d06ba-dd9b-4073-876f-9f8f4ded705c" providerId="AD" clId="Web-{E6DD7923-4909-41E4-A8D9-FA2D6027E8A2}"/>
    <pc:docChg chg="modSld">
      <pc:chgData name="Ronald Saenz Huerta" userId="S::rsaenzhu@my.centennialcollege.ca::3c4d06ba-dd9b-4073-876f-9f8f4ded705c" providerId="AD" clId="Web-{E6DD7923-4909-41E4-A8D9-FA2D6027E8A2}" dt="2023-11-05T03:28:13.128" v="31" actId="14100"/>
      <pc:docMkLst>
        <pc:docMk/>
      </pc:docMkLst>
      <pc:sldChg chg="modSp">
        <pc:chgData name="Ronald Saenz Huerta" userId="S::rsaenzhu@my.centennialcollege.ca::3c4d06ba-dd9b-4073-876f-9f8f4ded705c" providerId="AD" clId="Web-{E6DD7923-4909-41E4-A8D9-FA2D6027E8A2}" dt="2023-11-05T03:28:13.128" v="31" actId="14100"/>
        <pc:sldMkLst>
          <pc:docMk/>
          <pc:sldMk cId="3100362621" sldId="325"/>
        </pc:sldMkLst>
        <pc:graphicFrameChg chg="mod modGraphic">
          <ac:chgData name="Ronald Saenz Huerta" userId="S::rsaenzhu@my.centennialcollege.ca::3c4d06ba-dd9b-4073-876f-9f8f4ded705c" providerId="AD" clId="Web-{E6DD7923-4909-41E4-A8D9-FA2D6027E8A2}" dt="2023-11-05T03:26:23.635" v="27"/>
          <ac:graphicFrameMkLst>
            <pc:docMk/>
            <pc:sldMk cId="3100362621" sldId="325"/>
            <ac:graphicFrameMk id="3" creationId="{BA21BF7C-9271-C3FB-FC1B-E0A7683BBA4B}"/>
          </ac:graphicFrameMkLst>
        </pc:graphicFrameChg>
        <pc:graphicFrameChg chg="mod modGraphic">
          <ac:chgData name="Ronald Saenz Huerta" userId="S::rsaenzhu@my.centennialcollege.ca::3c4d06ba-dd9b-4073-876f-9f8f4ded705c" providerId="AD" clId="Web-{E6DD7923-4909-41E4-A8D9-FA2D6027E8A2}" dt="2023-11-05T03:26:11.807" v="12"/>
          <ac:graphicFrameMkLst>
            <pc:docMk/>
            <pc:sldMk cId="3100362621" sldId="325"/>
            <ac:graphicFrameMk id="5" creationId="{9462D183-D726-CFB0-A405-D6EB5E525B2D}"/>
          </ac:graphicFrameMkLst>
        </pc:graphicFrameChg>
        <pc:picChg chg="mod">
          <ac:chgData name="Ronald Saenz Huerta" userId="S::rsaenzhu@my.centennialcollege.ca::3c4d06ba-dd9b-4073-876f-9f8f4ded705c" providerId="AD" clId="Web-{E6DD7923-4909-41E4-A8D9-FA2D6027E8A2}" dt="2023-11-05T03:28:13.128" v="31" actId="14100"/>
          <ac:picMkLst>
            <pc:docMk/>
            <pc:sldMk cId="3100362621" sldId="325"/>
            <ac:picMk id="8" creationId="{A356E40E-0B57-2BDB-4DB4-0662F5EE9006}"/>
          </ac:picMkLst>
        </pc:picChg>
      </pc:sldChg>
    </pc:docChg>
  </pc:docChgLst>
  <pc:docChgLst>
    <pc:chgData name="Ronald Saenz Huerta" userId="S::rsaenzhu@my.centennialcollege.ca::3c4d06ba-dd9b-4073-876f-9f8f4ded705c" providerId="AD" clId="Web-{3246D143-0A53-4365-95B4-A409CA4C797B}"/>
    <pc:docChg chg="addSld modSld sldOrd">
      <pc:chgData name="Ronald Saenz Huerta" userId="S::rsaenzhu@my.centennialcollege.ca::3c4d06ba-dd9b-4073-876f-9f8f4ded705c" providerId="AD" clId="Web-{3246D143-0A53-4365-95B4-A409CA4C797B}" dt="2023-11-02T19:25:22.453" v="55"/>
      <pc:docMkLst>
        <pc:docMk/>
      </pc:docMkLst>
      <pc:sldChg chg="addSp delSp modSp add ord replId">
        <pc:chgData name="Ronald Saenz Huerta" userId="S::rsaenzhu@my.centennialcollege.ca::3c4d06ba-dd9b-4073-876f-9f8f4ded705c" providerId="AD" clId="Web-{3246D143-0A53-4365-95B4-A409CA4C797B}" dt="2023-11-02T19:25:22.453" v="55"/>
        <pc:sldMkLst>
          <pc:docMk/>
          <pc:sldMk cId="2843748490" sldId="325"/>
        </pc:sldMkLst>
        <pc:spChg chg="mod">
          <ac:chgData name="Ronald Saenz Huerta" userId="S::rsaenzhu@my.centennialcollege.ca::3c4d06ba-dd9b-4073-876f-9f8f4ded705c" providerId="AD" clId="Web-{3246D143-0A53-4365-95B4-A409CA4C797B}" dt="2023-11-02T19:24:40.202" v="54" actId="1076"/>
          <ac:spMkLst>
            <pc:docMk/>
            <pc:sldMk cId="2843748490" sldId="325"/>
            <ac:spMk id="172" creationId="{4F8C88FC-D729-C40C-D02F-D40B2C309AF3}"/>
          </ac:spMkLst>
        </pc:spChg>
        <pc:spChg chg="mod">
          <ac:chgData name="Ronald Saenz Huerta" userId="S::rsaenzhu@my.centennialcollege.ca::3c4d06ba-dd9b-4073-876f-9f8f4ded705c" providerId="AD" clId="Web-{3246D143-0A53-4365-95B4-A409CA4C797B}" dt="2023-11-02T19:24:34.092" v="53" actId="1076"/>
          <ac:spMkLst>
            <pc:docMk/>
            <pc:sldMk cId="2843748490" sldId="325"/>
            <ac:spMk id="173" creationId="{10189C7E-5DE5-9A5E-BF72-391834D36B2C}"/>
          </ac:spMkLst>
        </pc:spChg>
        <pc:picChg chg="add mod">
          <ac:chgData name="Ronald Saenz Huerta" userId="S::rsaenzhu@my.centennialcollege.ca::3c4d06ba-dd9b-4073-876f-9f8f4ded705c" providerId="AD" clId="Web-{3246D143-0A53-4365-95B4-A409CA4C797B}" dt="2023-11-02T19:23:39.294" v="40" actId="1076"/>
          <ac:picMkLst>
            <pc:docMk/>
            <pc:sldMk cId="2843748490" sldId="325"/>
            <ac:picMk id="2" creationId="{2D38DC1B-7A26-0F2C-1C31-EA8F2FE35BE6}"/>
          </ac:picMkLst>
        </pc:picChg>
        <pc:picChg chg="add mod">
          <ac:chgData name="Ronald Saenz Huerta" userId="S::rsaenzhu@my.centennialcollege.ca::3c4d06ba-dd9b-4073-876f-9f8f4ded705c" providerId="AD" clId="Web-{3246D143-0A53-4365-95B4-A409CA4C797B}" dt="2023-11-02T19:23:22.684" v="39" actId="1076"/>
          <ac:picMkLst>
            <pc:docMk/>
            <pc:sldMk cId="2843748490" sldId="325"/>
            <ac:picMk id="3" creationId="{11C3A7A2-96D4-5C86-8824-1575E12FC20F}"/>
          </ac:picMkLst>
        </pc:picChg>
        <pc:picChg chg="del">
          <ac:chgData name="Ronald Saenz Huerta" userId="S::rsaenzhu@my.centennialcollege.ca::3c4d06ba-dd9b-4073-876f-9f8f4ded705c" providerId="AD" clId="Web-{3246D143-0A53-4365-95B4-A409CA4C797B}" dt="2023-11-02T19:22:00.042" v="1"/>
          <ac:picMkLst>
            <pc:docMk/>
            <pc:sldMk cId="2843748490" sldId="325"/>
            <ac:picMk id="6" creationId="{15B4B426-2A15-C393-E54A-3AD5E8CA6228}"/>
          </ac:picMkLst>
        </pc:picChg>
        <pc:picChg chg="del">
          <ac:chgData name="Ronald Saenz Huerta" userId="S::rsaenzhu@my.centennialcollege.ca::3c4d06ba-dd9b-4073-876f-9f8f4ded705c" providerId="AD" clId="Web-{3246D143-0A53-4365-95B4-A409CA4C797B}" dt="2023-11-02T19:22:16.761" v="7"/>
          <ac:picMkLst>
            <pc:docMk/>
            <pc:sldMk cId="2843748490" sldId="325"/>
            <ac:picMk id="7" creationId="{00B7BBAC-06B6-A787-62E5-96BE91182E5F}"/>
          </ac:picMkLst>
        </pc:picChg>
      </pc:sldChg>
    </pc:docChg>
  </pc:docChgLst>
  <pc:docChgLst>
    <pc:chgData name="Ronald Saenz Huerta" userId="S::rsaenzhu@my.centennialcollege.ca::3c4d06ba-dd9b-4073-876f-9f8f4ded705c" providerId="AD" clId="Web-{1AD33EF4-2FE1-4F1E-8256-DF10DD912ED2}"/>
    <pc:docChg chg="sldOrd">
      <pc:chgData name="Ronald Saenz Huerta" userId="S::rsaenzhu@my.centennialcollege.ca::3c4d06ba-dd9b-4073-876f-9f8f4ded705c" providerId="AD" clId="Web-{1AD33EF4-2FE1-4F1E-8256-DF10DD912ED2}" dt="2023-10-16T19:31:16.470" v="0"/>
      <pc:docMkLst>
        <pc:docMk/>
      </pc:docMkLst>
      <pc:sldChg chg="ord">
        <pc:chgData name="Ronald Saenz Huerta" userId="S::rsaenzhu@my.centennialcollege.ca::3c4d06ba-dd9b-4073-876f-9f8f4ded705c" providerId="AD" clId="Web-{1AD33EF4-2FE1-4F1E-8256-DF10DD912ED2}" dt="2023-10-16T19:31:16.470" v="0"/>
        <pc:sldMkLst>
          <pc:docMk/>
          <pc:sldMk cId="3798155738" sldId="316"/>
        </pc:sldMkLst>
      </pc:sldChg>
    </pc:docChg>
  </pc:docChgLst>
  <pc:docChgLst>
    <pc:chgData name="Manipal Sidhu" userId="S::msidhu45@my.centennialcollege.ca::e5ee06a5-835c-4ae0-b104-9247fa104f08" providerId="AD" clId="Web-{EB349EA0-DA36-9F18-8999-9507E2C8E2E2}"/>
    <pc:docChg chg="addSld modSld">
      <pc:chgData name="Manipal Sidhu" userId="S::msidhu45@my.centennialcollege.ca::e5ee06a5-835c-4ae0-b104-9247fa104f08" providerId="AD" clId="Web-{EB349EA0-DA36-9F18-8999-9507E2C8E2E2}" dt="2023-11-05T03:29:36.433" v="606" actId="1076"/>
      <pc:docMkLst>
        <pc:docMk/>
      </pc:docMkLst>
      <pc:sldChg chg="modSp">
        <pc:chgData name="Manipal Sidhu" userId="S::msidhu45@my.centennialcollege.ca::e5ee06a5-835c-4ae0-b104-9247fa104f08" providerId="AD" clId="Web-{EB349EA0-DA36-9F18-8999-9507E2C8E2E2}" dt="2023-11-05T03:29:36.433" v="606" actId="1076"/>
        <pc:sldMkLst>
          <pc:docMk/>
          <pc:sldMk cId="1494724232" sldId="259"/>
        </pc:sldMkLst>
        <pc:spChg chg="mod">
          <ac:chgData name="Manipal Sidhu" userId="S::msidhu45@my.centennialcollege.ca::e5ee06a5-835c-4ae0-b104-9247fa104f08" providerId="AD" clId="Web-{EB349EA0-DA36-9F18-8999-9507E2C8E2E2}" dt="2023-11-05T02:23:24.438" v="374" actId="14100"/>
          <ac:spMkLst>
            <pc:docMk/>
            <pc:sldMk cId="1494724232" sldId="259"/>
            <ac:spMk id="6" creationId="{E1B4E00B-A59F-40B7-AE12-5CA474CE7727}"/>
          </ac:spMkLst>
        </pc:spChg>
        <pc:spChg chg="mod">
          <ac:chgData name="Manipal Sidhu" userId="S::msidhu45@my.centennialcollege.ca::e5ee06a5-835c-4ae0-b104-9247fa104f08" providerId="AD" clId="Web-{EB349EA0-DA36-9F18-8999-9507E2C8E2E2}" dt="2023-11-05T02:23:30.032" v="375" actId="14100"/>
          <ac:spMkLst>
            <pc:docMk/>
            <pc:sldMk cId="1494724232" sldId="259"/>
            <ac:spMk id="8" creationId="{595759E0-70EB-4F31-9979-C48DF9140050}"/>
          </ac:spMkLst>
        </pc:spChg>
        <pc:spChg chg="mod">
          <ac:chgData name="Manipal Sidhu" userId="S::msidhu45@my.centennialcollege.ca::e5ee06a5-835c-4ae0-b104-9247fa104f08" providerId="AD" clId="Web-{EB349EA0-DA36-9F18-8999-9507E2C8E2E2}" dt="2023-11-05T02:23:36.923" v="377" actId="14100"/>
          <ac:spMkLst>
            <pc:docMk/>
            <pc:sldMk cId="1494724232" sldId="259"/>
            <ac:spMk id="11" creationId="{89E665AE-D1F7-4530-A01D-8118F2016433}"/>
          </ac:spMkLst>
        </pc:spChg>
        <pc:spChg chg="mod">
          <ac:chgData name="Manipal Sidhu" userId="S::msidhu45@my.centennialcollege.ca::e5ee06a5-835c-4ae0-b104-9247fa104f08" providerId="AD" clId="Web-{EB349EA0-DA36-9F18-8999-9507E2C8E2E2}" dt="2023-11-05T03:29:36.433" v="605" actId="1076"/>
          <ac:spMkLst>
            <pc:docMk/>
            <pc:sldMk cId="1494724232" sldId="259"/>
            <ac:spMk id="13" creationId="{828238AC-3B1F-4281-98A3-D0FE900CC5AA}"/>
          </ac:spMkLst>
        </pc:spChg>
        <pc:spChg chg="mod">
          <ac:chgData name="Manipal Sidhu" userId="S::msidhu45@my.centennialcollege.ca::e5ee06a5-835c-4ae0-b104-9247fa104f08" providerId="AD" clId="Web-{EB349EA0-DA36-9F18-8999-9507E2C8E2E2}" dt="2023-11-05T03:29:36.433" v="606" actId="1076"/>
          <ac:spMkLst>
            <pc:docMk/>
            <pc:sldMk cId="1494724232" sldId="259"/>
            <ac:spMk id="33" creationId="{AB18A1F9-179D-D11F-76F8-B405AFE83974}"/>
          </ac:spMkLst>
        </pc:spChg>
      </pc:sldChg>
      <pc:sldChg chg="modSp">
        <pc:chgData name="Manipal Sidhu" userId="S::msidhu45@my.centennialcollege.ca::e5ee06a5-835c-4ae0-b104-9247fa104f08" providerId="AD" clId="Web-{EB349EA0-DA36-9F18-8999-9507E2C8E2E2}" dt="2023-11-05T03:25:37.808" v="601" actId="20577"/>
        <pc:sldMkLst>
          <pc:docMk/>
          <pc:sldMk cId="4277309841" sldId="275"/>
        </pc:sldMkLst>
        <pc:spChg chg="mod">
          <ac:chgData name="Manipal Sidhu" userId="S::msidhu45@my.centennialcollege.ca::e5ee06a5-835c-4ae0-b104-9247fa104f08" providerId="AD" clId="Web-{EB349EA0-DA36-9F18-8999-9507E2C8E2E2}" dt="2023-11-05T03:25:37.808" v="601" actId="20577"/>
          <ac:spMkLst>
            <pc:docMk/>
            <pc:sldMk cId="4277309841" sldId="275"/>
            <ac:spMk id="2" creationId="{8A9A2C75-65A5-BAAD-FBA4-CF0551DD5AC8}"/>
          </ac:spMkLst>
        </pc:spChg>
      </pc:sldChg>
      <pc:sldChg chg="modSp">
        <pc:chgData name="Manipal Sidhu" userId="S::msidhu45@my.centennialcollege.ca::e5ee06a5-835c-4ae0-b104-9247fa104f08" providerId="AD" clId="Web-{EB349EA0-DA36-9F18-8999-9507E2C8E2E2}" dt="2023-11-05T02:52:36.176" v="408" actId="20577"/>
        <pc:sldMkLst>
          <pc:docMk/>
          <pc:sldMk cId="2352103840" sldId="276"/>
        </pc:sldMkLst>
        <pc:spChg chg="mod">
          <ac:chgData name="Manipal Sidhu" userId="S::msidhu45@my.centennialcollege.ca::e5ee06a5-835c-4ae0-b104-9247fa104f08" providerId="AD" clId="Web-{EB349EA0-DA36-9F18-8999-9507E2C8E2E2}" dt="2023-11-05T02:52:36.176" v="408" actId="20577"/>
          <ac:spMkLst>
            <pc:docMk/>
            <pc:sldMk cId="2352103840" sldId="276"/>
            <ac:spMk id="958" creationId="{BC50F43C-B69D-43F7-4AEB-14E9F567C22E}"/>
          </ac:spMkLst>
        </pc:spChg>
      </pc:sldChg>
      <pc:sldChg chg="addSp delSp modSp">
        <pc:chgData name="Manipal Sidhu" userId="S::msidhu45@my.centennialcollege.ca::e5ee06a5-835c-4ae0-b104-9247fa104f08" providerId="AD" clId="Web-{EB349EA0-DA36-9F18-8999-9507E2C8E2E2}" dt="2023-11-05T02:40:09.459" v="390" actId="1076"/>
        <pc:sldMkLst>
          <pc:docMk/>
          <pc:sldMk cId="1683478580" sldId="322"/>
        </pc:sldMkLst>
        <pc:picChg chg="del">
          <ac:chgData name="Manipal Sidhu" userId="S::msidhu45@my.centennialcollege.ca::e5ee06a5-835c-4ae0-b104-9247fa104f08" providerId="AD" clId="Web-{EB349EA0-DA36-9F18-8999-9507E2C8E2E2}" dt="2023-11-05T02:39:56.396" v="384"/>
          <ac:picMkLst>
            <pc:docMk/>
            <pc:sldMk cId="1683478580" sldId="322"/>
            <ac:picMk id="3" creationId="{5C4CB97E-FAD9-D9CD-4F26-176A605F0BDD}"/>
          </ac:picMkLst>
        </pc:picChg>
        <pc:picChg chg="del">
          <ac:chgData name="Manipal Sidhu" userId="S::msidhu45@my.centennialcollege.ca::e5ee06a5-835c-4ae0-b104-9247fa104f08" providerId="AD" clId="Web-{EB349EA0-DA36-9F18-8999-9507E2C8E2E2}" dt="2023-11-05T02:39:55.318" v="383"/>
          <ac:picMkLst>
            <pc:docMk/>
            <pc:sldMk cId="1683478580" sldId="322"/>
            <ac:picMk id="4" creationId="{845FAAE4-F5EE-06FC-E78C-CC1656BADF14}"/>
          </ac:picMkLst>
        </pc:picChg>
        <pc:picChg chg="del">
          <ac:chgData name="Manipal Sidhu" userId="S::msidhu45@my.centennialcollege.ca::e5ee06a5-835c-4ae0-b104-9247fa104f08" providerId="AD" clId="Web-{EB349EA0-DA36-9F18-8999-9507E2C8E2E2}" dt="2023-11-05T02:34:51.282" v="379"/>
          <ac:picMkLst>
            <pc:docMk/>
            <pc:sldMk cId="1683478580" sldId="322"/>
            <ac:picMk id="5" creationId="{1C9F0BF3-BD46-3A70-23AC-6C4C93956245}"/>
          </ac:picMkLst>
        </pc:picChg>
        <pc:picChg chg="del">
          <ac:chgData name="Manipal Sidhu" userId="S::msidhu45@my.centennialcollege.ca::e5ee06a5-835c-4ae0-b104-9247fa104f08" providerId="AD" clId="Web-{EB349EA0-DA36-9F18-8999-9507E2C8E2E2}" dt="2023-11-05T02:39:57.271" v="385"/>
          <ac:picMkLst>
            <pc:docMk/>
            <pc:sldMk cId="1683478580" sldId="322"/>
            <ac:picMk id="6" creationId="{0AC584B7-E93E-A172-AD2A-2D650AA7DEE6}"/>
          </ac:picMkLst>
        </pc:picChg>
        <pc:picChg chg="add mod">
          <ac:chgData name="Manipal Sidhu" userId="S::msidhu45@my.centennialcollege.ca::e5ee06a5-835c-4ae0-b104-9247fa104f08" providerId="AD" clId="Web-{EB349EA0-DA36-9F18-8999-9507E2C8E2E2}" dt="2023-11-05T02:40:09.459" v="390" actId="1076"/>
          <ac:picMkLst>
            <pc:docMk/>
            <pc:sldMk cId="1683478580" sldId="322"/>
            <ac:picMk id="7" creationId="{49FE4F33-5372-4D40-AEB8-EF1341EE5126}"/>
          </ac:picMkLst>
        </pc:picChg>
      </pc:sldChg>
      <pc:sldChg chg="modSp">
        <pc:chgData name="Manipal Sidhu" userId="S::msidhu45@my.centennialcollege.ca::e5ee06a5-835c-4ae0-b104-9247fa104f08" providerId="AD" clId="Web-{EB349EA0-DA36-9F18-8999-9507E2C8E2E2}" dt="2023-11-05T03:23:51.661" v="587" actId="1076"/>
        <pc:sldMkLst>
          <pc:docMk/>
          <pc:sldMk cId="3100362621" sldId="325"/>
        </pc:sldMkLst>
        <pc:graphicFrameChg chg="mod modGraphic">
          <ac:chgData name="Manipal Sidhu" userId="S::msidhu45@my.centennialcollege.ca::e5ee06a5-835c-4ae0-b104-9247fa104f08" providerId="AD" clId="Web-{EB349EA0-DA36-9F18-8999-9507E2C8E2E2}" dt="2023-11-05T03:23:51.661" v="587" actId="1076"/>
          <ac:graphicFrameMkLst>
            <pc:docMk/>
            <pc:sldMk cId="3100362621" sldId="325"/>
            <ac:graphicFrameMk id="5" creationId="{9462D183-D726-CFB0-A405-D6EB5E525B2D}"/>
          </ac:graphicFrameMkLst>
        </pc:graphicFrameChg>
      </pc:sldChg>
      <pc:sldChg chg="modSp">
        <pc:chgData name="Manipal Sidhu" userId="S::msidhu45@my.centennialcollege.ca::e5ee06a5-835c-4ae0-b104-9247fa104f08" providerId="AD" clId="Web-{EB349EA0-DA36-9F18-8999-9507E2C8E2E2}" dt="2023-11-05T03:20:59.275" v="556" actId="20577"/>
        <pc:sldMkLst>
          <pc:docMk/>
          <pc:sldMk cId="3954540548" sldId="327"/>
        </pc:sldMkLst>
        <pc:spChg chg="mod">
          <ac:chgData name="Manipal Sidhu" userId="S::msidhu45@my.centennialcollege.ca::e5ee06a5-835c-4ae0-b104-9247fa104f08" providerId="AD" clId="Web-{EB349EA0-DA36-9F18-8999-9507E2C8E2E2}" dt="2023-11-05T03:20:59.275" v="556" actId="20577"/>
          <ac:spMkLst>
            <pc:docMk/>
            <pc:sldMk cId="3954540548" sldId="327"/>
            <ac:spMk id="2" creationId="{97C573C6-E859-8919-5A6E-0B1B3226E27D}"/>
          </ac:spMkLst>
        </pc:spChg>
      </pc:sldChg>
      <pc:sldChg chg="modSp">
        <pc:chgData name="Manipal Sidhu" userId="S::msidhu45@my.centennialcollege.ca::e5ee06a5-835c-4ae0-b104-9247fa104f08" providerId="AD" clId="Web-{EB349EA0-DA36-9F18-8999-9507E2C8E2E2}" dt="2023-11-05T03:21:06.885" v="570" actId="20577"/>
        <pc:sldMkLst>
          <pc:docMk/>
          <pc:sldMk cId="3993442931" sldId="328"/>
        </pc:sldMkLst>
        <pc:spChg chg="mod">
          <ac:chgData name="Manipal Sidhu" userId="S::msidhu45@my.centennialcollege.ca::e5ee06a5-835c-4ae0-b104-9247fa104f08" providerId="AD" clId="Web-{EB349EA0-DA36-9F18-8999-9507E2C8E2E2}" dt="2023-11-05T03:21:06.885" v="570" actId="20577"/>
          <ac:spMkLst>
            <pc:docMk/>
            <pc:sldMk cId="3993442931" sldId="328"/>
            <ac:spMk id="10" creationId="{9C8D3C89-8362-9FDB-B966-06EF0EAB7D68}"/>
          </ac:spMkLst>
        </pc:spChg>
      </pc:sldChg>
      <pc:sldChg chg="modSp">
        <pc:chgData name="Manipal Sidhu" userId="S::msidhu45@my.centennialcollege.ca::e5ee06a5-835c-4ae0-b104-9247fa104f08" providerId="AD" clId="Web-{EB349EA0-DA36-9F18-8999-9507E2C8E2E2}" dt="2023-11-05T03:21:55.998" v="578" actId="20577"/>
        <pc:sldMkLst>
          <pc:docMk/>
          <pc:sldMk cId="1056663451" sldId="329"/>
        </pc:sldMkLst>
        <pc:spChg chg="mod">
          <ac:chgData name="Manipal Sidhu" userId="S::msidhu45@my.centennialcollege.ca::e5ee06a5-835c-4ae0-b104-9247fa104f08" providerId="AD" clId="Web-{EB349EA0-DA36-9F18-8999-9507E2C8E2E2}" dt="2023-11-05T03:21:55.998" v="578" actId="20577"/>
          <ac:spMkLst>
            <pc:docMk/>
            <pc:sldMk cId="1056663451" sldId="329"/>
            <ac:spMk id="2" creationId="{97C573C6-E859-8919-5A6E-0B1B3226E27D}"/>
          </ac:spMkLst>
        </pc:spChg>
      </pc:sldChg>
      <pc:sldChg chg="modSp">
        <pc:chgData name="Manipal Sidhu" userId="S::msidhu45@my.centennialcollege.ca::e5ee06a5-835c-4ae0-b104-9247fa104f08" providerId="AD" clId="Web-{EB349EA0-DA36-9F18-8999-9507E2C8E2E2}" dt="2023-11-05T03:22:09.952" v="586" actId="20577"/>
        <pc:sldMkLst>
          <pc:docMk/>
          <pc:sldMk cId="2232379071" sldId="330"/>
        </pc:sldMkLst>
        <pc:spChg chg="mod">
          <ac:chgData name="Manipal Sidhu" userId="S::msidhu45@my.centennialcollege.ca::e5ee06a5-835c-4ae0-b104-9247fa104f08" providerId="AD" clId="Web-{EB349EA0-DA36-9F18-8999-9507E2C8E2E2}" dt="2023-11-05T03:22:09.952" v="586" actId="20577"/>
          <ac:spMkLst>
            <pc:docMk/>
            <pc:sldMk cId="2232379071" sldId="330"/>
            <ac:spMk id="2" creationId="{97C573C6-E859-8919-5A6E-0B1B3226E27D}"/>
          </ac:spMkLst>
        </pc:spChg>
      </pc:sldChg>
      <pc:sldChg chg="modTransition">
        <pc:chgData name="Manipal Sidhu" userId="S::msidhu45@my.centennialcollege.ca::e5ee06a5-835c-4ae0-b104-9247fa104f08" providerId="AD" clId="Web-{EB349EA0-DA36-9F18-8999-9507E2C8E2E2}" dt="2023-11-05T03:26:00.263" v="604"/>
        <pc:sldMkLst>
          <pc:docMk/>
          <pc:sldMk cId="801469479" sldId="332"/>
        </pc:sldMkLst>
      </pc:sldChg>
      <pc:sldChg chg="modTransition">
        <pc:chgData name="Manipal Sidhu" userId="S::msidhu45@my.centennialcollege.ca::e5ee06a5-835c-4ae0-b104-9247fa104f08" providerId="AD" clId="Web-{EB349EA0-DA36-9F18-8999-9507E2C8E2E2}" dt="2023-11-05T03:25:56.716" v="602"/>
        <pc:sldMkLst>
          <pc:docMk/>
          <pc:sldMk cId="3238763556" sldId="333"/>
        </pc:sldMkLst>
      </pc:sldChg>
      <pc:sldChg chg="modTransition">
        <pc:chgData name="Manipal Sidhu" userId="S::msidhu45@my.centennialcollege.ca::e5ee06a5-835c-4ae0-b104-9247fa104f08" providerId="AD" clId="Web-{EB349EA0-DA36-9F18-8999-9507E2C8E2E2}" dt="2023-11-05T03:25:58.372" v="603"/>
        <pc:sldMkLst>
          <pc:docMk/>
          <pc:sldMk cId="905621534" sldId="334"/>
        </pc:sldMkLst>
      </pc:sldChg>
      <pc:sldChg chg="delSp modSp add replId">
        <pc:chgData name="Manipal Sidhu" userId="S::msidhu45@my.centennialcollege.ca::e5ee06a5-835c-4ae0-b104-9247fa104f08" providerId="AD" clId="Web-{EB349EA0-DA36-9F18-8999-9507E2C8E2E2}" dt="2023-11-05T02:40:57.014" v="400" actId="1076"/>
        <pc:sldMkLst>
          <pc:docMk/>
          <pc:sldMk cId="994683559" sldId="337"/>
        </pc:sldMkLst>
        <pc:picChg chg="del mod">
          <ac:chgData name="Manipal Sidhu" userId="S::msidhu45@my.centennialcollege.ca::e5ee06a5-835c-4ae0-b104-9247fa104f08" providerId="AD" clId="Web-{EB349EA0-DA36-9F18-8999-9507E2C8E2E2}" dt="2023-11-05T02:40:45.451" v="397"/>
          <ac:picMkLst>
            <pc:docMk/>
            <pc:sldMk cId="994683559" sldId="337"/>
            <ac:picMk id="3" creationId="{5C4CB97E-FAD9-D9CD-4F26-176A605F0BDD}"/>
          </ac:picMkLst>
        </pc:picChg>
        <pc:picChg chg="mod">
          <ac:chgData name="Manipal Sidhu" userId="S::msidhu45@my.centennialcollege.ca::e5ee06a5-835c-4ae0-b104-9247fa104f08" providerId="AD" clId="Web-{EB349EA0-DA36-9F18-8999-9507E2C8E2E2}" dt="2023-11-05T02:40:57.014" v="400" actId="1076"/>
          <ac:picMkLst>
            <pc:docMk/>
            <pc:sldMk cId="994683559" sldId="337"/>
            <ac:picMk id="4" creationId="{845FAAE4-F5EE-06FC-E78C-CC1656BADF14}"/>
          </ac:picMkLst>
        </pc:picChg>
        <pc:picChg chg="del">
          <ac:chgData name="Manipal Sidhu" userId="S::msidhu45@my.centennialcollege.ca::e5ee06a5-835c-4ae0-b104-9247fa104f08" providerId="AD" clId="Web-{EB349EA0-DA36-9F18-8999-9507E2C8E2E2}" dt="2023-11-05T02:40:29.898" v="392"/>
          <ac:picMkLst>
            <pc:docMk/>
            <pc:sldMk cId="994683559" sldId="337"/>
            <ac:picMk id="6" creationId="{0AC584B7-E93E-A172-AD2A-2D650AA7DEE6}"/>
          </ac:picMkLst>
        </pc:picChg>
        <pc:picChg chg="del">
          <ac:chgData name="Manipal Sidhu" userId="S::msidhu45@my.centennialcollege.ca::e5ee06a5-835c-4ae0-b104-9247fa104f08" providerId="AD" clId="Web-{EB349EA0-DA36-9F18-8999-9507E2C8E2E2}" dt="2023-11-05T02:40:13.319" v="391"/>
          <ac:picMkLst>
            <pc:docMk/>
            <pc:sldMk cId="994683559" sldId="337"/>
            <ac:picMk id="7" creationId="{49FE4F33-5372-4D40-AEB8-EF1341EE5126}"/>
          </ac:picMkLst>
        </pc:picChg>
      </pc:sldChg>
    </pc:docChg>
  </pc:docChgLst>
  <pc:docChgLst>
    <pc:chgData name="Mahpara Rafia Radmy" userId="S::mradmy@my.centennialcollege.ca::56ff5ef1-f010-4cc5-ad8d-4c380e74bb87" providerId="AD" clId="Web-{C4E35765-6ACB-4398-BA0B-D60B23EA7A37}"/>
    <pc:docChg chg="delSld">
      <pc:chgData name="Mahpara Rafia Radmy" userId="S::mradmy@my.centennialcollege.ca::56ff5ef1-f010-4cc5-ad8d-4c380e74bb87" providerId="AD" clId="Web-{C4E35765-6ACB-4398-BA0B-D60B23EA7A37}" dt="2023-12-09T19:58:47.438" v="3"/>
      <pc:docMkLst>
        <pc:docMk/>
      </pc:docMkLst>
      <pc:sldChg chg="del">
        <pc:chgData name="Mahpara Rafia Radmy" userId="S::mradmy@my.centennialcollege.ca::56ff5ef1-f010-4cc5-ad8d-4c380e74bb87" providerId="AD" clId="Web-{C4E35765-6ACB-4398-BA0B-D60B23EA7A37}" dt="2023-12-09T19:58:23.360" v="0"/>
        <pc:sldMkLst>
          <pc:docMk/>
          <pc:sldMk cId="3100362621" sldId="325"/>
        </pc:sldMkLst>
      </pc:sldChg>
      <pc:sldChg chg="del">
        <pc:chgData name="Mahpara Rafia Radmy" userId="S::mradmy@my.centennialcollege.ca::56ff5ef1-f010-4cc5-ad8d-4c380e74bb87" providerId="AD" clId="Web-{C4E35765-6ACB-4398-BA0B-D60B23EA7A37}" dt="2023-12-09T19:58:47.438" v="3"/>
        <pc:sldMkLst>
          <pc:docMk/>
          <pc:sldMk cId="801469479" sldId="332"/>
        </pc:sldMkLst>
      </pc:sldChg>
      <pc:sldChg chg="del">
        <pc:chgData name="Mahpara Rafia Radmy" userId="S::mradmy@my.centennialcollege.ca::56ff5ef1-f010-4cc5-ad8d-4c380e74bb87" providerId="AD" clId="Web-{C4E35765-6ACB-4398-BA0B-D60B23EA7A37}" dt="2023-12-09T19:58:37.391" v="1"/>
        <pc:sldMkLst>
          <pc:docMk/>
          <pc:sldMk cId="3238763556" sldId="333"/>
        </pc:sldMkLst>
      </pc:sldChg>
      <pc:sldChg chg="del">
        <pc:chgData name="Mahpara Rafia Radmy" userId="S::mradmy@my.centennialcollege.ca::56ff5ef1-f010-4cc5-ad8d-4c380e74bb87" providerId="AD" clId="Web-{C4E35765-6ACB-4398-BA0B-D60B23EA7A37}" dt="2023-12-09T19:58:40.735" v="2"/>
        <pc:sldMkLst>
          <pc:docMk/>
          <pc:sldMk cId="905621534" sldId="334"/>
        </pc:sldMkLst>
      </pc:sldChg>
    </pc:docChg>
  </pc:docChgLst>
  <pc:docChgLst>
    <pc:chgData name="Mahpara Rafia Radmy" userId="S::mradmy@my.centennialcollege.ca::56ff5ef1-f010-4cc5-ad8d-4c380e74bb87" providerId="AD" clId="Web-{F6869810-D912-49B5-AD10-3769E40C2856}"/>
    <pc:docChg chg="modSld">
      <pc:chgData name="Mahpara Rafia Radmy" userId="S::mradmy@my.centennialcollege.ca::56ff5ef1-f010-4cc5-ad8d-4c380e74bb87" providerId="AD" clId="Web-{F6869810-D912-49B5-AD10-3769E40C2856}" dt="2023-10-16T02:37:14.324" v="0"/>
      <pc:docMkLst>
        <pc:docMk/>
      </pc:docMkLst>
      <pc:sldChg chg="delSp">
        <pc:chgData name="Mahpara Rafia Radmy" userId="S::mradmy@my.centennialcollege.ca::56ff5ef1-f010-4cc5-ad8d-4c380e74bb87" providerId="AD" clId="Web-{F6869810-D912-49B5-AD10-3769E40C2856}" dt="2023-10-16T02:37:14.324" v="0"/>
        <pc:sldMkLst>
          <pc:docMk/>
          <pc:sldMk cId="4277309841" sldId="275"/>
        </pc:sldMkLst>
        <pc:spChg chg="del">
          <ac:chgData name="Mahpara Rafia Radmy" userId="S::mradmy@my.centennialcollege.ca::56ff5ef1-f010-4cc5-ad8d-4c380e74bb87" providerId="AD" clId="Web-{F6869810-D912-49B5-AD10-3769E40C2856}" dt="2023-10-16T02:37:14.324" v="0"/>
          <ac:spMkLst>
            <pc:docMk/>
            <pc:sldMk cId="4277309841" sldId="275"/>
            <ac:spMk id="5" creationId="{B01F0EC7-3F57-4D64-9621-7496AA9C26B5}"/>
          </ac:spMkLst>
        </pc:spChg>
      </pc:sldChg>
    </pc:docChg>
  </pc:docChgLst>
  <pc:docChgLst>
    <pc:chgData name="Manipal Sidhu" userId="S::msidhu45@my.centennialcollege.ca::e5ee06a5-835c-4ae0-b104-9247fa104f08" providerId="AD" clId="Web-{14B781E0-9624-BD40-B575-35F076ECE23F}"/>
    <pc:docChg chg="addSld delSld modSld addMainMaster modMainMaster">
      <pc:chgData name="Manipal Sidhu" userId="S::msidhu45@my.centennialcollege.ca::e5ee06a5-835c-4ae0-b104-9247fa104f08" providerId="AD" clId="Web-{14B781E0-9624-BD40-B575-35F076ECE23F}" dt="2023-10-16T12:39:39.582" v="6"/>
      <pc:docMkLst>
        <pc:docMk/>
      </pc:docMkLst>
      <pc:sldChg chg="delSp new del">
        <pc:chgData name="Manipal Sidhu" userId="S::msidhu45@my.centennialcollege.ca::e5ee06a5-835c-4ae0-b104-9247fa104f08" providerId="AD" clId="Web-{14B781E0-9624-BD40-B575-35F076ECE23F}" dt="2023-10-16T12:39:07.018" v="3"/>
        <pc:sldMkLst>
          <pc:docMk/>
          <pc:sldMk cId="638271386" sldId="319"/>
        </pc:sldMkLst>
        <pc:spChg chg="del">
          <ac:chgData name="Manipal Sidhu" userId="S::msidhu45@my.centennialcollege.ca::e5ee06a5-835c-4ae0-b104-9247fa104f08" providerId="AD" clId="Web-{14B781E0-9624-BD40-B575-35F076ECE23F}" dt="2023-10-16T12:38:59.471" v="1"/>
          <ac:spMkLst>
            <pc:docMk/>
            <pc:sldMk cId="638271386" sldId="319"/>
            <ac:spMk id="3" creationId="{8DB0834F-0F61-5D73-305E-D8EE871B9A84}"/>
          </ac:spMkLst>
        </pc:spChg>
      </pc:sldChg>
      <pc:sldChg chg="delSp add">
        <pc:chgData name="Manipal Sidhu" userId="S::msidhu45@my.centennialcollege.ca::e5ee06a5-835c-4ae0-b104-9247fa104f08" providerId="AD" clId="Web-{14B781E0-9624-BD40-B575-35F076ECE23F}" dt="2023-10-16T12:39:10.627" v="4"/>
        <pc:sldMkLst>
          <pc:docMk/>
          <pc:sldMk cId="3132708203" sldId="320"/>
        </pc:sldMkLst>
        <pc:grpChg chg="del">
          <ac:chgData name="Manipal Sidhu" userId="S::msidhu45@my.centennialcollege.ca::e5ee06a5-835c-4ae0-b104-9247fa104f08" providerId="AD" clId="Web-{14B781E0-9624-BD40-B575-35F076ECE23F}" dt="2023-10-16T12:39:10.627" v="4"/>
          <ac:grpSpMkLst>
            <pc:docMk/>
            <pc:sldMk cId="3132708203" sldId="320"/>
            <ac:grpSpMk id="6" creationId="{3D77AF4E-DD31-E7F2-18F4-FEBEBB71FEF8}"/>
          </ac:grpSpMkLst>
        </pc:grpChg>
      </pc:sldChg>
      <pc:sldChg chg="delSp add">
        <pc:chgData name="Manipal Sidhu" userId="S::msidhu45@my.centennialcollege.ca::e5ee06a5-835c-4ae0-b104-9247fa104f08" providerId="AD" clId="Web-{14B781E0-9624-BD40-B575-35F076ECE23F}" dt="2023-10-16T12:39:39.582" v="6"/>
        <pc:sldMkLst>
          <pc:docMk/>
          <pc:sldMk cId="2100684633" sldId="321"/>
        </pc:sldMkLst>
        <pc:grpChg chg="del">
          <ac:chgData name="Manipal Sidhu" userId="S::msidhu45@my.centennialcollege.ca::e5ee06a5-835c-4ae0-b104-9247fa104f08" providerId="AD" clId="Web-{14B781E0-9624-BD40-B575-35F076ECE23F}" dt="2023-10-16T12:39:39.582" v="6"/>
          <ac:grpSpMkLst>
            <pc:docMk/>
            <pc:sldMk cId="2100684633" sldId="321"/>
            <ac:grpSpMk id="6" creationId="{3D77AF4E-DD31-E7F2-18F4-FEBEBB71FEF8}"/>
          </ac:grpSpMkLst>
        </pc:grpChg>
      </pc:sldChg>
      <pc:sldMasterChg chg="modSldLayout">
        <pc:chgData name="Manipal Sidhu" userId="S::msidhu45@my.centennialcollege.ca::e5ee06a5-835c-4ae0-b104-9247fa104f08" providerId="AD" clId="Web-{14B781E0-9624-BD40-B575-35F076ECE23F}" dt="2023-10-16T12:39:01.018" v="2"/>
        <pc:sldMasterMkLst>
          <pc:docMk/>
          <pc:sldMasterMk cId="3900243555" sldId="2147483648"/>
        </pc:sldMasterMkLst>
        <pc:sldLayoutChg chg="replI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3900243555" sldId="2147483648"/>
            <pc:sldLayoutMk cId="1960334169" sldId="2147483682"/>
          </pc:sldLayoutMkLst>
        </pc:sldLayoutChg>
      </pc:sldMasterChg>
      <pc:sldMasterChg chg="add addSldLayout">
        <pc:chgData name="Manipal Sidhu" userId="S::msidhu45@my.centennialcollege.ca::e5ee06a5-835c-4ae0-b104-9247fa104f08" providerId="AD" clId="Web-{14B781E0-9624-BD40-B575-35F076ECE23F}" dt="2023-10-16T12:39:01.018" v="2"/>
        <pc:sldMasterMkLst>
          <pc:docMk/>
          <pc:sldMasterMk cId="0" sldId="2147483681"/>
        </pc:sldMasterMkLst>
        <pc:sldLayoutChg chg="ad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0" sldId="2147483681"/>
            <pc:sldLayoutMk cId="0" sldId="2147483658"/>
          </pc:sldLayoutMkLst>
        </pc:sldLayoutChg>
        <pc:sldLayoutChg chg="ad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0" sldId="2147483681"/>
            <pc:sldLayoutMk cId="0" sldId="2147483670"/>
          </pc:sldLayoutMkLst>
        </pc:sldLayoutChg>
        <pc:sldLayoutChg chg="ad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0" sldId="2147483681"/>
            <pc:sldLayoutMk cId="0" sldId="2147483677"/>
          </pc:sldLayoutMkLst>
        </pc:sldLayoutChg>
        <pc:sldLayoutChg chg="ad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0" sldId="2147483681"/>
            <pc:sldLayoutMk cId="0" sldId="2147483678"/>
          </pc:sldLayoutMkLst>
        </pc:sldLayoutChg>
      </pc:sldMasterChg>
    </pc:docChg>
  </pc:docChgLst>
  <pc:docChgLst>
    <pc:chgData name="Manipal Sidhu" userId="S::msidhu45@my.centennialcollege.ca::e5ee06a5-835c-4ae0-b104-9247fa104f08" providerId="AD" clId="Web-{EF05C965-E75E-9B55-BDBF-13ACAB9FD509}"/>
    <pc:docChg chg="addSld delSld modSld">
      <pc:chgData name="Manipal Sidhu" userId="S::msidhu45@my.centennialcollege.ca::e5ee06a5-835c-4ae0-b104-9247fa104f08" providerId="AD" clId="Web-{EF05C965-E75E-9B55-BDBF-13ACAB9FD509}" dt="2023-10-16T16:13:35.167" v="347" actId="20577"/>
      <pc:docMkLst>
        <pc:docMk/>
      </pc:docMkLst>
      <pc:sldChg chg="addSp delSp modSp addAnim delAnim">
        <pc:chgData name="Manipal Sidhu" userId="S::msidhu45@my.centennialcollege.ca::e5ee06a5-835c-4ae0-b104-9247fa104f08" providerId="AD" clId="Web-{EF05C965-E75E-9B55-BDBF-13ACAB9FD509}" dt="2023-10-16T16:10:04.081" v="321" actId="20577"/>
        <pc:sldMkLst>
          <pc:docMk/>
          <pc:sldMk cId="1494724232" sldId="259"/>
        </pc:sldMkLst>
        <pc:spChg chg="add del mod">
          <ac:chgData name="Manipal Sidhu" userId="S::msidhu45@my.centennialcollege.ca::e5ee06a5-835c-4ae0-b104-9247fa104f08" providerId="AD" clId="Web-{EF05C965-E75E-9B55-BDBF-13ACAB9FD509}" dt="2023-10-16T16:05:01.961" v="165"/>
          <ac:spMkLst>
            <pc:docMk/>
            <pc:sldMk cId="1494724232" sldId="259"/>
            <ac:spMk id="3" creationId="{46A23C72-1CFA-66ED-7429-20E68390E77B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4"/>
          <ac:spMkLst>
            <pc:docMk/>
            <pc:sldMk cId="1494724232" sldId="259"/>
            <ac:spMk id="5" creationId="{ADE9CEB2-3996-9AFF-AA7C-0CBCACE4B4A8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3"/>
          <ac:spMkLst>
            <pc:docMk/>
            <pc:sldMk cId="1494724232" sldId="259"/>
            <ac:spMk id="9" creationId="{5F07BF8B-34CD-454C-3A5D-4948413D1D9A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2"/>
          <ac:spMkLst>
            <pc:docMk/>
            <pc:sldMk cId="1494724232" sldId="259"/>
            <ac:spMk id="12" creationId="{13674396-B313-9FCF-55A5-3F5152D3BB7C}"/>
          </ac:spMkLst>
        </pc:spChg>
        <pc:spChg chg="mod">
          <ac:chgData name="Manipal Sidhu" userId="S::msidhu45@my.centennialcollege.ca::e5ee06a5-835c-4ae0-b104-9247fa104f08" providerId="AD" clId="Web-{EF05C965-E75E-9B55-BDBF-13ACAB9FD509}" dt="2023-10-16T16:09:57.690" v="317" actId="1076"/>
          <ac:spMkLst>
            <pc:docMk/>
            <pc:sldMk cId="1494724232" sldId="259"/>
            <ac:spMk id="13" creationId="{828238AC-3B1F-4281-98A3-D0FE900CC5AA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1"/>
          <ac:spMkLst>
            <pc:docMk/>
            <pc:sldMk cId="1494724232" sldId="259"/>
            <ac:spMk id="18" creationId="{A03D768F-873D-B79F-C9B1-E1BAF6109FB7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0"/>
          <ac:spMkLst>
            <pc:docMk/>
            <pc:sldMk cId="1494724232" sldId="259"/>
            <ac:spMk id="20" creationId="{B63BAFDA-F3E0-FAE0-2C3F-AF8CD5FED9D8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30" v="159"/>
          <ac:spMkLst>
            <pc:docMk/>
            <pc:sldMk cId="1494724232" sldId="259"/>
            <ac:spMk id="22" creationId="{3D2EA5D2-0900-A9E1-86B9-10B3DFAB7351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30" v="158"/>
          <ac:spMkLst>
            <pc:docMk/>
            <pc:sldMk cId="1494724232" sldId="259"/>
            <ac:spMk id="24" creationId="{9740B054-658F-6F72-77FE-60B75222949B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30" v="157"/>
          <ac:spMkLst>
            <pc:docMk/>
            <pc:sldMk cId="1494724232" sldId="259"/>
            <ac:spMk id="26" creationId="{A65D31D7-5279-CD49-F8C3-ED170F5D57A8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30" v="156"/>
          <ac:spMkLst>
            <pc:docMk/>
            <pc:sldMk cId="1494724232" sldId="259"/>
            <ac:spMk id="28" creationId="{DBA1C94B-C8D4-3AEC-532F-2BE27AC7CF9F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14" v="155"/>
          <ac:spMkLst>
            <pc:docMk/>
            <pc:sldMk cId="1494724232" sldId="259"/>
            <ac:spMk id="30" creationId="{521B7995-8505-259F-D7E9-2C2AB4C5BAB2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14" v="154"/>
          <ac:spMkLst>
            <pc:docMk/>
            <pc:sldMk cId="1494724232" sldId="259"/>
            <ac:spMk id="32" creationId="{F2BF818B-9D2E-A17A-B654-DF4CAB122820}"/>
          </ac:spMkLst>
        </pc:spChg>
        <pc:spChg chg="add mod">
          <ac:chgData name="Manipal Sidhu" userId="S::msidhu45@my.centennialcollege.ca::e5ee06a5-835c-4ae0-b104-9247fa104f08" providerId="AD" clId="Web-{EF05C965-E75E-9B55-BDBF-13ACAB9FD509}" dt="2023-10-16T16:10:04.081" v="321" actId="20577"/>
          <ac:spMkLst>
            <pc:docMk/>
            <pc:sldMk cId="1494724232" sldId="259"/>
            <ac:spMk id="33" creationId="{AB18A1F9-179D-D11F-76F8-B405AFE83974}"/>
          </ac:spMkLst>
        </pc:spChg>
      </pc:sldChg>
      <pc:sldChg chg="del">
        <pc:chgData name="Manipal Sidhu" userId="S::msidhu45@my.centennialcollege.ca::e5ee06a5-835c-4ae0-b104-9247fa104f08" providerId="AD" clId="Web-{EF05C965-E75E-9B55-BDBF-13ACAB9FD509}" dt="2023-10-16T16:03:32.474" v="80"/>
        <pc:sldMkLst>
          <pc:docMk/>
          <pc:sldMk cId="3589120169" sldId="271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3:43.521" v="84"/>
        <pc:sldMkLst>
          <pc:docMk/>
          <pc:sldMk cId="20165644" sldId="272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08.522" v="87"/>
        <pc:sldMkLst>
          <pc:docMk/>
          <pc:sldMk cId="909334825" sldId="274"/>
        </pc:sldMkLst>
      </pc:sldChg>
      <pc:sldChg chg="modSp add del">
        <pc:chgData name="Manipal Sidhu" userId="S::msidhu45@my.centennialcollege.ca::e5ee06a5-835c-4ae0-b104-9247fa104f08" providerId="AD" clId="Web-{EF05C965-E75E-9B55-BDBF-13ACAB9FD509}" dt="2023-10-16T16:11:48.272" v="331" actId="20577"/>
        <pc:sldMkLst>
          <pc:docMk/>
          <pc:sldMk cId="4277309841" sldId="275"/>
        </pc:sldMkLst>
        <pc:spChg chg="mod">
          <ac:chgData name="Manipal Sidhu" userId="S::msidhu45@my.centennialcollege.ca::e5ee06a5-835c-4ae0-b104-9247fa104f08" providerId="AD" clId="Web-{EF05C965-E75E-9B55-BDBF-13ACAB9FD509}" dt="2023-10-16T16:11:48.272" v="331" actId="20577"/>
          <ac:spMkLst>
            <pc:docMk/>
            <pc:sldMk cId="4277309841" sldId="275"/>
            <ac:spMk id="2" creationId="{8A9A2C75-65A5-BAAD-FBA4-CF0551DD5AC8}"/>
          </ac:spMkLst>
        </pc:spChg>
      </pc:sldChg>
      <pc:sldChg chg="addSp delSp modSp mod setBg delAnim">
        <pc:chgData name="Manipal Sidhu" userId="S::msidhu45@my.centennialcollege.ca::e5ee06a5-835c-4ae0-b104-9247fa104f08" providerId="AD" clId="Web-{EF05C965-E75E-9B55-BDBF-13ACAB9FD509}" dt="2023-10-16T16:12:24.992" v="334" actId="20577"/>
        <pc:sldMkLst>
          <pc:docMk/>
          <pc:sldMk cId="2352103840" sldId="276"/>
        </pc:sldMkLst>
        <pc:spChg chg="add mod">
          <ac:chgData name="Manipal Sidhu" userId="S::msidhu45@my.centennialcollege.ca::e5ee06a5-835c-4ae0-b104-9247fa104f08" providerId="AD" clId="Web-{EF05C965-E75E-9B55-BDBF-13ACAB9FD509}" dt="2023-10-16T16:12:24.992" v="334" actId="20577"/>
          <ac:spMkLst>
            <pc:docMk/>
            <pc:sldMk cId="2352103840" sldId="276"/>
            <ac:spMk id="3" creationId="{8274FC24-D385-F1E2-6237-9F7A3AB02C54}"/>
          </ac:spMkLst>
        </pc:spChg>
        <pc:spChg chg="ord">
          <ac:chgData name="Manipal Sidhu" userId="S::msidhu45@my.centennialcollege.ca::e5ee06a5-835c-4ae0-b104-9247fa104f08" providerId="AD" clId="Web-{EF05C965-E75E-9B55-BDBF-13ACAB9FD509}" dt="2023-10-16T16:00:42.342" v="48"/>
          <ac:spMkLst>
            <pc:docMk/>
            <pc:sldMk cId="2352103840" sldId="276"/>
            <ac:spMk id="4" creationId="{816B405C-B524-437D-A020-C9F0875C6D2C}"/>
          </ac:spMkLst>
        </pc:spChg>
        <pc:spChg chg="mod">
          <ac:chgData name="Manipal Sidhu" userId="S::msidhu45@my.centennialcollege.ca::e5ee06a5-835c-4ae0-b104-9247fa104f08" providerId="AD" clId="Web-{EF05C965-E75E-9B55-BDBF-13ACAB9FD509}" dt="2023-10-16T16:03:35.927" v="83" actId="20577"/>
          <ac:spMkLst>
            <pc:docMk/>
            <pc:sldMk cId="2352103840" sldId="276"/>
            <ac:spMk id="5" creationId="{27FD09E1-2F64-4D27-BE2A-B97B619CFA7C}"/>
          </ac:spMkLst>
        </pc:spChg>
        <pc:spChg chg="add del">
          <ac:chgData name="Manipal Sidhu" userId="S::msidhu45@my.centennialcollege.ca::e5ee06a5-835c-4ae0-b104-9247fa104f08" providerId="AD" clId="Web-{EF05C965-E75E-9B55-BDBF-13ACAB9FD509}" dt="2023-10-16T16:00:39.546" v="45"/>
          <ac:spMkLst>
            <pc:docMk/>
            <pc:sldMk cId="2352103840" sldId="276"/>
            <ac:spMk id="10" creationId="{45D37F4E-DDB4-456B-97E0-9937730A039F}"/>
          </ac:spMkLst>
        </pc:spChg>
        <pc:spChg chg="add del">
          <ac:chgData name="Manipal Sidhu" userId="S::msidhu45@my.centennialcollege.ca::e5ee06a5-835c-4ae0-b104-9247fa104f08" providerId="AD" clId="Web-{EF05C965-E75E-9B55-BDBF-13ACAB9FD509}" dt="2023-10-16T16:00:39.546" v="45"/>
          <ac:spMkLst>
            <pc:docMk/>
            <pc:sldMk cId="2352103840" sldId="276"/>
            <ac:spMk id="12" creationId="{B2DD41CD-8F47-4F56-AD12-4E2FF7696987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5:55:57.957" v="33"/>
          <ac:spMkLst>
            <pc:docMk/>
            <pc:sldMk cId="2352103840" sldId="276"/>
            <ac:spMk id="13" creationId="{1931D7A5-0E55-4255-AFC6-F9D4EACD4790}"/>
          </ac:spMkLst>
        </pc:spChg>
        <pc:spChg chg="del">
          <ac:chgData name="Manipal Sidhu" userId="S::msidhu45@my.centennialcollege.ca::e5ee06a5-835c-4ae0-b104-9247fa104f08" providerId="AD" clId="Web-{EF05C965-E75E-9B55-BDBF-13ACAB9FD509}" dt="2023-10-16T15:54:56.549" v="21"/>
          <ac:spMkLst>
            <pc:docMk/>
            <pc:sldMk cId="2352103840" sldId="276"/>
            <ac:spMk id="14" creationId="{0AD38D40-4A6D-448B-A180-A7EB20A870E4}"/>
          </ac:spMkLst>
        </pc:spChg>
        <pc:spChg chg="del">
          <ac:chgData name="Manipal Sidhu" userId="S::msidhu45@my.centennialcollege.ca::e5ee06a5-835c-4ae0-b104-9247fa104f08" providerId="AD" clId="Web-{EF05C965-E75E-9B55-BDBF-13ACAB9FD509}" dt="2023-10-16T15:54:57.533" v="22"/>
          <ac:spMkLst>
            <pc:docMk/>
            <pc:sldMk cId="2352103840" sldId="276"/>
            <ac:spMk id="15" creationId="{A6363EFF-03BF-4FF2-BD00-75C605CA1585}"/>
          </ac:spMkLst>
        </pc:spChg>
        <pc:spChg chg="add del">
          <ac:chgData name="Manipal Sidhu" userId="S::msidhu45@my.centennialcollege.ca::e5ee06a5-835c-4ae0-b104-9247fa104f08" providerId="AD" clId="Web-{EF05C965-E75E-9B55-BDBF-13ACAB9FD509}" dt="2023-10-16T16:00:42.327" v="47"/>
          <ac:spMkLst>
            <pc:docMk/>
            <pc:sldMk cId="2352103840" sldId="276"/>
            <ac:spMk id="19" creationId="{B95B9BA8-1D69-4796-85F5-B6D0BD52354B}"/>
          </ac:spMkLst>
        </pc:spChg>
        <pc:spChg chg="add">
          <ac:chgData name="Manipal Sidhu" userId="S::msidhu45@my.centennialcollege.ca::e5ee06a5-835c-4ae0-b104-9247fa104f08" providerId="AD" clId="Web-{EF05C965-E75E-9B55-BDBF-13ACAB9FD509}" dt="2023-10-16T16:00:42.342" v="48"/>
          <ac:spMkLst>
            <pc:docMk/>
            <pc:sldMk cId="2352103840" sldId="276"/>
            <ac:spMk id="25" creationId="{B6FACB3C-9069-4791-BC5C-0DB7CD19B853}"/>
          </ac:spMkLst>
        </pc:spChg>
        <pc:spChg chg="add">
          <ac:chgData name="Manipal Sidhu" userId="S::msidhu45@my.centennialcollege.ca::e5ee06a5-835c-4ae0-b104-9247fa104f08" providerId="AD" clId="Web-{EF05C965-E75E-9B55-BDBF-13ACAB9FD509}" dt="2023-10-16T16:00:42.342" v="48"/>
          <ac:spMkLst>
            <pc:docMk/>
            <pc:sldMk cId="2352103840" sldId="276"/>
            <ac:spMk id="26" creationId="{71F2038E-D777-4B76-81DD-DD13EE91B9DD}"/>
          </ac:spMkLst>
        </pc:spChg>
        <pc:grpChg chg="add del">
          <ac:chgData name="Manipal Sidhu" userId="S::msidhu45@my.centennialcollege.ca::e5ee06a5-835c-4ae0-b104-9247fa104f08" providerId="AD" clId="Web-{EF05C965-E75E-9B55-BDBF-13ACAB9FD509}" dt="2023-10-16T16:00:42.327" v="47"/>
          <ac:grpSpMkLst>
            <pc:docMk/>
            <pc:sldMk cId="2352103840" sldId="276"/>
            <ac:grpSpMk id="20" creationId="{D44E3F87-3D58-4B03-86B2-15A5C5B9C964}"/>
          </ac:grpSpMkLst>
        </pc:grpChg>
        <pc:grpChg chg="add">
          <ac:chgData name="Manipal Sidhu" userId="S::msidhu45@my.centennialcollege.ca::e5ee06a5-835c-4ae0-b104-9247fa104f08" providerId="AD" clId="Web-{EF05C965-E75E-9B55-BDBF-13ACAB9FD509}" dt="2023-10-16T16:00:42.342" v="48"/>
          <ac:grpSpMkLst>
            <pc:docMk/>
            <pc:sldMk cId="2352103840" sldId="276"/>
            <ac:grpSpMk id="27" creationId="{DD354807-230F-4402-B1B9-F733A8F1F190}"/>
          </ac:grpSpMkLst>
        </pc:grpChg>
        <pc:picChg chg="mod ord">
          <ac:chgData name="Manipal Sidhu" userId="S::msidhu45@my.centennialcollege.ca::e5ee06a5-835c-4ae0-b104-9247fa104f08" providerId="AD" clId="Web-{EF05C965-E75E-9B55-BDBF-13ACAB9FD509}" dt="2023-10-16T16:00:42.342" v="48"/>
          <ac:picMkLst>
            <pc:docMk/>
            <pc:sldMk cId="2352103840" sldId="276"/>
            <ac:picMk id="2" creationId="{3EFC1924-8541-0D88-96F9-6D17B0BFE828}"/>
          </ac:picMkLst>
        </pc:picChg>
      </pc:sldChg>
      <pc:sldChg chg="delSp modSp del delAnim">
        <pc:chgData name="Manipal Sidhu" userId="S::msidhu45@my.centennialcollege.ca::e5ee06a5-835c-4ae0-b104-9247fa104f08" providerId="AD" clId="Web-{EF05C965-E75E-9B55-BDBF-13ACAB9FD509}" dt="2023-10-16T16:10:27.223" v="322"/>
        <pc:sldMkLst>
          <pc:docMk/>
          <pc:sldMk cId="2640237890" sldId="294"/>
        </pc:sldMkLst>
        <pc:spChg chg="del mod">
          <ac:chgData name="Manipal Sidhu" userId="S::msidhu45@my.centennialcollege.ca::e5ee06a5-835c-4ae0-b104-9247fa104f08" providerId="AD" clId="Web-{EF05C965-E75E-9B55-BDBF-13ACAB9FD509}" dt="2023-10-16T16:08:36.469" v="283"/>
          <ac:spMkLst>
            <pc:docMk/>
            <pc:sldMk cId="2640237890" sldId="294"/>
            <ac:spMk id="7" creationId="{E7EF79A5-BA44-BC09-650E-D6A531559634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48.670" v="240"/>
          <ac:spMkLst>
            <pc:docMk/>
            <pc:sldMk cId="2640237890" sldId="294"/>
            <ac:spMk id="8" creationId="{C8EADB8D-AA63-2284-2316-FDAAC5AF00B6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8:49.047" v="286"/>
          <ac:spMkLst>
            <pc:docMk/>
            <pc:sldMk cId="2640237890" sldId="294"/>
            <ac:spMk id="15" creationId="{7CA759A6-B8E4-448A-9EFB-C6631D2CAA9E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36.748" v="230"/>
          <ac:spMkLst>
            <pc:docMk/>
            <pc:sldMk cId="2640237890" sldId="294"/>
            <ac:spMk id="16" creationId="{6A63495E-C392-483C-B435-CF58A7D7EEEC}"/>
          </ac:spMkLst>
        </pc:spChg>
        <pc:spChg chg="mod">
          <ac:chgData name="Manipal Sidhu" userId="S::msidhu45@my.centennialcollege.ca::e5ee06a5-835c-4ae0-b104-9247fa104f08" providerId="AD" clId="Web-{EF05C965-E75E-9B55-BDBF-13ACAB9FD509}" dt="2023-10-16T16:07:15.450" v="217" actId="20577"/>
          <ac:spMkLst>
            <pc:docMk/>
            <pc:sldMk cId="2640237890" sldId="294"/>
            <ac:spMk id="17" creationId="{16A8DC06-CFB0-4C65-82B1-C06353CD94D3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44.764" v="237"/>
          <ac:spMkLst>
            <pc:docMk/>
            <pc:sldMk cId="2640237890" sldId="294"/>
            <ac:spMk id="18" creationId="{211089B6-56B5-4B67-B99C-08FA522E6643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8:12.687" v="257"/>
          <ac:spMkLst>
            <pc:docMk/>
            <pc:sldMk cId="2640237890" sldId="294"/>
            <ac:spMk id="19" creationId="{D036E915-47A9-4C3E-A55A-3961A035593B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46.779" v="238"/>
          <ac:spMkLst>
            <pc:docMk/>
            <pc:sldMk cId="2640237890" sldId="294"/>
            <ac:spMk id="20" creationId="{E293CADF-FE7D-4C7E-8918-4B6ABE3E3CB0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8:36.469" v="285"/>
          <ac:spMkLst>
            <pc:docMk/>
            <pc:sldMk cId="2640237890" sldId="294"/>
            <ac:spMk id="45" creationId="{649E60EE-A715-432B-9BDD-BDD540A7197E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52.639" v="243"/>
          <ac:spMkLst>
            <pc:docMk/>
            <pc:sldMk cId="2640237890" sldId="294"/>
            <ac:spMk id="46" creationId="{F1945853-130C-4898-836A-C3B06A8C9249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8:36.469" v="284"/>
          <ac:spMkLst>
            <pc:docMk/>
            <pc:sldMk cId="2640237890" sldId="294"/>
            <ac:spMk id="47" creationId="{6C450039-361F-46FE-B0B4-889358A73D69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51.248" v="242"/>
          <ac:spMkLst>
            <pc:docMk/>
            <pc:sldMk cId="2640237890" sldId="294"/>
            <ac:spMk id="48" creationId="{53195EB6-62A9-429D-B984-EC89789A5D90}"/>
          </ac:spMkLst>
        </pc:spChg>
      </pc:sldChg>
      <pc:sldChg chg="del">
        <pc:chgData name="Manipal Sidhu" userId="S::msidhu45@my.centennialcollege.ca::e5ee06a5-835c-4ae0-b104-9247fa104f08" providerId="AD" clId="Web-{EF05C965-E75E-9B55-BDBF-13ACAB9FD509}" dt="2023-10-16T16:04:08.600" v="88"/>
        <pc:sldMkLst>
          <pc:docMk/>
          <pc:sldMk cId="3930060658" sldId="299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05.084" v="86"/>
        <pc:sldMkLst>
          <pc:docMk/>
          <pc:sldMk cId="2614872864" sldId="303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12.334" v="89"/>
        <pc:sldMkLst>
          <pc:docMk/>
          <pc:sldMk cId="4247064736" sldId="306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12.506" v="90"/>
        <pc:sldMkLst>
          <pc:docMk/>
          <pc:sldMk cId="1859007804" sldId="307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14.584" v="91"/>
        <pc:sldMkLst>
          <pc:docMk/>
          <pc:sldMk cId="2780064079" sldId="308"/>
        </pc:sldMkLst>
      </pc:sldChg>
      <pc:sldChg chg="addSp modSp">
        <pc:chgData name="Manipal Sidhu" userId="S::msidhu45@my.centennialcollege.ca::e5ee06a5-835c-4ae0-b104-9247fa104f08" providerId="AD" clId="Web-{EF05C965-E75E-9B55-BDBF-13ACAB9FD509}" dt="2023-10-16T16:13:35.167" v="347" actId="20577"/>
        <pc:sldMkLst>
          <pc:docMk/>
          <pc:sldMk cId="942244724" sldId="313"/>
        </pc:sldMkLst>
        <pc:spChg chg="add mod">
          <ac:chgData name="Manipal Sidhu" userId="S::msidhu45@my.centennialcollege.ca::e5ee06a5-835c-4ae0-b104-9247fa104f08" providerId="AD" clId="Web-{EF05C965-E75E-9B55-BDBF-13ACAB9FD509}" dt="2023-10-16T16:13:35.167" v="347" actId="20577"/>
          <ac:spMkLst>
            <pc:docMk/>
            <pc:sldMk cId="942244724" sldId="313"/>
            <ac:spMk id="4" creationId="{DCA25F09-7F5D-FC80-E5EC-1BD11CBA93F0}"/>
          </ac:spMkLst>
        </pc:spChg>
        <pc:spChg chg="add">
          <ac:chgData name="Manipal Sidhu" userId="S::msidhu45@my.centennialcollege.ca::e5ee06a5-835c-4ae0-b104-9247fa104f08" providerId="AD" clId="Web-{EF05C965-E75E-9B55-BDBF-13ACAB9FD509}" dt="2023-10-16T16:13:09.588" v="336"/>
          <ac:spMkLst>
            <pc:docMk/>
            <pc:sldMk cId="942244724" sldId="313"/>
            <ac:spMk id="6" creationId="{B09CFC39-62BC-101C-EF9F-887D14B71DEF}"/>
          </ac:spMkLst>
        </pc:spChg>
      </pc:sldChg>
      <pc:sldChg chg="del">
        <pc:chgData name="Manipal Sidhu" userId="S::msidhu45@my.centennialcollege.ca::e5ee06a5-835c-4ae0-b104-9247fa104f08" providerId="AD" clId="Web-{EF05C965-E75E-9B55-BDBF-13ACAB9FD509}" dt="2023-10-16T16:04:00.209" v="85"/>
        <pc:sldMkLst>
          <pc:docMk/>
          <pc:sldMk cId="3151777860" sldId="318"/>
        </pc:sldMkLst>
      </pc:sldChg>
    </pc:docChg>
  </pc:docChgLst>
  <pc:docChgLst>
    <pc:chgData name="Manipal Sidhu" userId="S::msidhu45@my.centennialcollege.ca::e5ee06a5-835c-4ae0-b104-9247fa104f08" providerId="AD" clId="Web-{EF58FC0E-CF4E-85B0-2B8F-38941521271A}"/>
    <pc:docChg chg="modSld">
      <pc:chgData name="Manipal Sidhu" userId="S::msidhu45@my.centennialcollege.ca::e5ee06a5-835c-4ae0-b104-9247fa104f08" providerId="AD" clId="Web-{EF58FC0E-CF4E-85B0-2B8F-38941521271A}" dt="2023-12-10T16:52:31.305" v="6" actId="20577"/>
      <pc:docMkLst>
        <pc:docMk/>
      </pc:docMkLst>
      <pc:sldChg chg="modSp">
        <pc:chgData name="Manipal Sidhu" userId="S::msidhu45@my.centennialcollege.ca::e5ee06a5-835c-4ae0-b104-9247fa104f08" providerId="AD" clId="Web-{EF58FC0E-CF4E-85B0-2B8F-38941521271A}" dt="2023-12-10T16:52:31.305" v="6" actId="20577"/>
        <pc:sldMkLst>
          <pc:docMk/>
          <pc:sldMk cId="2337937535" sldId="338"/>
        </pc:sldMkLst>
        <pc:graphicFrameChg chg="modGraphic">
          <ac:chgData name="Manipal Sidhu" userId="S::msidhu45@my.centennialcollege.ca::e5ee06a5-835c-4ae0-b104-9247fa104f08" providerId="AD" clId="Web-{EF58FC0E-CF4E-85B0-2B8F-38941521271A}" dt="2023-12-10T16:52:31.305" v="6" actId="20577"/>
          <ac:graphicFrameMkLst>
            <pc:docMk/>
            <pc:sldMk cId="2337937535" sldId="338"/>
            <ac:graphicFrameMk id="6" creationId="{731098C3-3741-DAA0-2A3B-E4C7B9B4C7B2}"/>
          </ac:graphicFrameMkLst>
        </pc:graphicFrameChg>
      </pc:sldChg>
    </pc:docChg>
  </pc:docChgLst>
  <pc:docChgLst>
    <pc:chgData name="Ronald Saenz Huerta" userId="S::rsaenzhu@my.centennialcollege.ca::3c4d06ba-dd9b-4073-876f-9f8f4ded705c" providerId="AD" clId="Web-{DCBA80E3-E0A0-4DF7-9C36-42D83F552D57}"/>
    <pc:docChg chg="sldOrd">
      <pc:chgData name="Ronald Saenz Huerta" userId="S::rsaenzhu@my.centennialcollege.ca::3c4d06ba-dd9b-4073-876f-9f8f4ded705c" providerId="AD" clId="Web-{DCBA80E3-E0A0-4DF7-9C36-42D83F552D57}" dt="2023-11-01T14:05:39.141" v="0"/>
      <pc:docMkLst>
        <pc:docMk/>
      </pc:docMkLst>
      <pc:sldChg chg="ord">
        <pc:chgData name="Ronald Saenz Huerta" userId="S::rsaenzhu@my.centennialcollege.ca::3c4d06ba-dd9b-4073-876f-9f8f4ded705c" providerId="AD" clId="Web-{DCBA80E3-E0A0-4DF7-9C36-42D83F552D57}" dt="2023-11-01T14:05:39.141" v="0"/>
        <pc:sldMkLst>
          <pc:docMk/>
          <pc:sldMk cId="3025949837" sldId="315"/>
        </pc:sldMkLst>
      </pc:sldChg>
    </pc:docChg>
  </pc:docChgLst>
  <pc:docChgLst>
    <pc:chgData name="Ronald Saenz Huerta" userId="S::rsaenzhu@my.centennialcollege.ca::3c4d06ba-dd9b-4073-876f-9f8f4ded705c" providerId="AD" clId="Web-{D9BF65D4-DE93-4027-8201-5FD1E4D4BF51}"/>
    <pc:docChg chg="addSld modSld">
      <pc:chgData name="Ronald Saenz Huerta" userId="S::rsaenzhu@my.centennialcollege.ca::3c4d06ba-dd9b-4073-876f-9f8f4ded705c" providerId="AD" clId="Web-{D9BF65D4-DE93-4027-8201-5FD1E4D4BF51}" dt="2023-12-10T01:36:48.557" v="95" actId="20577"/>
      <pc:docMkLst>
        <pc:docMk/>
      </pc:docMkLst>
      <pc:sldChg chg="addSp modSp">
        <pc:chgData name="Ronald Saenz Huerta" userId="S::rsaenzhu@my.centennialcollege.ca::3c4d06ba-dd9b-4073-876f-9f8f4ded705c" providerId="AD" clId="Web-{D9BF65D4-DE93-4027-8201-5FD1E4D4BF51}" dt="2023-12-10T01:36:48.557" v="95" actId="20577"/>
        <pc:sldMkLst>
          <pc:docMk/>
          <pc:sldMk cId="1255000711" sldId="270"/>
        </pc:sldMkLst>
        <pc:spChg chg="mod">
          <ac:chgData name="Ronald Saenz Huerta" userId="S::rsaenzhu@my.centennialcollege.ca::3c4d06ba-dd9b-4073-876f-9f8f4ded705c" providerId="AD" clId="Web-{D9BF65D4-DE93-4027-8201-5FD1E4D4BF51}" dt="2023-12-10T01:36:23.119" v="74" actId="20577"/>
          <ac:spMkLst>
            <pc:docMk/>
            <pc:sldMk cId="1255000711" sldId="270"/>
            <ac:spMk id="10" creationId="{412A131A-C57A-1577-707D-C10E01C83469}"/>
          </ac:spMkLst>
        </pc:spChg>
        <pc:spChg chg="mod">
          <ac:chgData name="Ronald Saenz Huerta" userId="S::rsaenzhu@my.centennialcollege.ca::3c4d06ba-dd9b-4073-876f-9f8f4ded705c" providerId="AD" clId="Web-{D9BF65D4-DE93-4027-8201-5FD1E4D4BF51}" dt="2023-12-10T01:36:48.557" v="95" actId="20577"/>
          <ac:spMkLst>
            <pc:docMk/>
            <pc:sldMk cId="1255000711" sldId="270"/>
            <ac:spMk id="33" creationId="{0D96CA24-056A-A5E8-A5FB-767C7315E51E}"/>
          </ac:spMkLst>
        </pc:spChg>
        <pc:spChg chg="mod">
          <ac:chgData name="Ronald Saenz Huerta" userId="S::rsaenzhu@my.centennialcollege.ca::3c4d06ba-dd9b-4073-876f-9f8f4ded705c" providerId="AD" clId="Web-{D9BF65D4-DE93-4027-8201-5FD1E4D4BF51}" dt="2023-12-10T01:36:27.760" v="76" actId="20577"/>
          <ac:spMkLst>
            <pc:docMk/>
            <pc:sldMk cId="1255000711" sldId="270"/>
            <ac:spMk id="36" creationId="{18ECC3F0-0E63-DEA1-0566-579F0828A610}"/>
          </ac:spMkLst>
        </pc:spChg>
        <pc:grpChg chg="add mod">
          <ac:chgData name="Ronald Saenz Huerta" userId="S::rsaenzhu@my.centennialcollege.ca::3c4d06ba-dd9b-4073-876f-9f8f4ded705c" providerId="AD" clId="Web-{D9BF65D4-DE93-4027-8201-5FD1E4D4BF51}" dt="2023-12-10T01:36:21.619" v="72" actId="1076"/>
          <ac:grpSpMkLst>
            <pc:docMk/>
            <pc:sldMk cId="1255000711" sldId="270"/>
            <ac:grpSpMk id="2" creationId="{2DDEC9A2-5BF9-F2C5-62BE-3D1D5292CCCF}"/>
          </ac:grpSpMkLst>
        </pc:grpChg>
      </pc:sldChg>
      <pc:sldChg chg="modSp">
        <pc:chgData name="Ronald Saenz Huerta" userId="S::rsaenzhu@my.centennialcollege.ca::3c4d06ba-dd9b-4073-876f-9f8f4ded705c" providerId="AD" clId="Web-{D9BF65D4-DE93-4027-8201-5FD1E4D4BF51}" dt="2023-12-10T01:36:07.884" v="70" actId="20577"/>
        <pc:sldMkLst>
          <pc:docMk/>
          <pc:sldMk cId="215044941" sldId="320"/>
        </pc:sldMkLst>
        <pc:spChg chg="mod">
          <ac:chgData name="Ronald Saenz Huerta" userId="S::rsaenzhu@my.centennialcollege.ca::3c4d06ba-dd9b-4073-876f-9f8f4ded705c" providerId="AD" clId="Web-{D9BF65D4-DE93-4027-8201-5FD1E4D4BF51}" dt="2023-12-10T01:36:07.884" v="70" actId="20577"/>
          <ac:spMkLst>
            <pc:docMk/>
            <pc:sldMk cId="215044941" sldId="320"/>
            <ac:spMk id="32" creationId="{25B37C74-143E-005D-3FC4-0F802BE73AE4}"/>
          </ac:spMkLst>
        </pc:spChg>
      </pc:sldChg>
      <pc:sldChg chg="modSp">
        <pc:chgData name="Ronald Saenz Huerta" userId="S::rsaenzhu@my.centennialcollege.ca::3c4d06ba-dd9b-4073-876f-9f8f4ded705c" providerId="AD" clId="Web-{D9BF65D4-DE93-4027-8201-5FD1E4D4BF51}" dt="2023-12-10T01:36:04.072" v="68" actId="20577"/>
        <pc:sldMkLst>
          <pc:docMk/>
          <pc:sldMk cId="2812405292" sldId="335"/>
        </pc:sldMkLst>
        <pc:spChg chg="mod">
          <ac:chgData name="Ronald Saenz Huerta" userId="S::rsaenzhu@my.centennialcollege.ca::3c4d06ba-dd9b-4073-876f-9f8f4ded705c" providerId="AD" clId="Web-{D9BF65D4-DE93-4027-8201-5FD1E4D4BF51}" dt="2023-12-10T01:36:04.072" v="68" actId="20577"/>
          <ac:spMkLst>
            <pc:docMk/>
            <pc:sldMk cId="2812405292" sldId="335"/>
            <ac:spMk id="32" creationId="{D53E9813-6DE1-1498-1AF0-16B1A1E484D6}"/>
          </ac:spMkLst>
        </pc:spChg>
      </pc:sldChg>
      <pc:sldChg chg="addSp delSp modSp new mod setBg">
        <pc:chgData name="Ronald Saenz Huerta" userId="S::rsaenzhu@my.centennialcollege.ca::3c4d06ba-dd9b-4073-876f-9f8f4ded705c" providerId="AD" clId="Web-{D9BF65D4-DE93-4027-8201-5FD1E4D4BF51}" dt="2023-12-10T01:35:59.072" v="67"/>
        <pc:sldMkLst>
          <pc:docMk/>
          <pc:sldMk cId="799740686" sldId="339"/>
        </pc:sldMkLst>
        <pc:spChg chg="add">
          <ac:chgData name="Ronald Saenz Huerta" userId="S::rsaenzhu@my.centennialcollege.ca::3c4d06ba-dd9b-4073-876f-9f8f4ded705c" providerId="AD" clId="Web-{D9BF65D4-DE93-4027-8201-5FD1E4D4BF51}" dt="2023-12-10T01:35:59.072" v="67"/>
          <ac:spMkLst>
            <pc:docMk/>
            <pc:sldMk cId="799740686" sldId="339"/>
            <ac:spMk id="2" creationId="{511C8E89-5C59-AEBE-45AB-A8C2939DF523}"/>
          </ac:spMkLst>
        </pc:spChg>
        <pc:spChg chg="del">
          <ac:chgData name="Ronald Saenz Huerta" userId="S::rsaenzhu@my.centennialcollege.ca::3c4d06ba-dd9b-4073-876f-9f8f4ded705c" providerId="AD" clId="Web-{D9BF65D4-DE93-4027-8201-5FD1E4D4BF51}" dt="2023-12-10T01:34:07.397" v="1"/>
          <ac:spMkLst>
            <pc:docMk/>
            <pc:sldMk cId="799740686" sldId="339"/>
            <ac:spMk id="3" creationId="{304DB987-1692-0047-F4C4-9F20C09BE7AE}"/>
          </ac:spMkLst>
        </pc:spChg>
        <pc:spChg chg="del mod replId">
          <ac:chgData name="Ronald Saenz Huerta" userId="S::rsaenzhu@my.centennialcollege.ca::3c4d06ba-dd9b-4073-876f-9f8f4ded705c" providerId="AD" clId="Web-{D9BF65D4-DE93-4027-8201-5FD1E4D4BF51}" dt="2023-12-10T01:35:10.649" v="52"/>
          <ac:spMkLst>
            <pc:docMk/>
            <pc:sldMk cId="799740686" sldId="339"/>
            <ac:spMk id="7" creationId="{6D7D6BE5-7ADB-A328-51DF-0936EF23D94E}"/>
          </ac:spMkLst>
        </pc:spChg>
        <pc:spChg chg="add del">
          <ac:chgData name="Ronald Saenz Huerta" userId="S::rsaenzhu@my.centennialcollege.ca::3c4d06ba-dd9b-4073-876f-9f8f4ded705c" providerId="AD" clId="Web-{D9BF65D4-DE93-4027-8201-5FD1E4D4BF51}" dt="2023-12-10T01:35:50.634" v="64"/>
          <ac:spMkLst>
            <pc:docMk/>
            <pc:sldMk cId="799740686" sldId="339"/>
            <ac:spMk id="10" creationId="{6753252F-4873-4F63-801D-CC719279A7D5}"/>
          </ac:spMkLst>
        </pc:spChg>
        <pc:spChg chg="add del mod">
          <ac:chgData name="Ronald Saenz Huerta" userId="S::rsaenzhu@my.centennialcollege.ca::3c4d06ba-dd9b-4073-876f-9f8f4ded705c" providerId="AD" clId="Web-{D9BF65D4-DE93-4027-8201-5FD1E4D4BF51}" dt="2023-12-10T01:35:53.072" v="65"/>
          <ac:spMkLst>
            <pc:docMk/>
            <pc:sldMk cId="799740686" sldId="339"/>
            <ac:spMk id="11" creationId="{73F71A61-EBE7-095A-F92D-5CA78B6FCEED}"/>
          </ac:spMkLst>
        </pc:spChg>
        <pc:spChg chg="add del">
          <ac:chgData name="Ronald Saenz Huerta" userId="S::rsaenzhu@my.centennialcollege.ca::3c4d06ba-dd9b-4073-876f-9f8f4ded705c" providerId="AD" clId="Web-{D9BF65D4-DE93-4027-8201-5FD1E4D4BF51}" dt="2023-12-10T01:35:59.072" v="67"/>
          <ac:spMkLst>
            <pc:docMk/>
            <pc:sldMk cId="799740686" sldId="339"/>
            <ac:spMk id="12" creationId="{047C8CCB-F95D-4249-92DD-651249D3535A}"/>
          </ac:spMkLst>
        </pc:spChg>
        <pc:spChg chg="add del mod replId">
          <ac:chgData name="Ronald Saenz Huerta" userId="S::rsaenzhu@my.centennialcollege.ca::3c4d06ba-dd9b-4073-876f-9f8f4ded705c" providerId="AD" clId="Web-{D9BF65D4-DE93-4027-8201-5FD1E4D4BF51}" dt="2023-12-10T01:35:59.072" v="67"/>
          <ac:spMkLst>
            <pc:docMk/>
            <pc:sldMk cId="799740686" sldId="339"/>
            <ac:spMk id="15" creationId="{463CFBDA-261E-A99E-F38A-967AB21ABC4C}"/>
          </ac:spMkLst>
        </pc:spChg>
        <pc:spChg chg="add">
          <ac:chgData name="Ronald Saenz Huerta" userId="S::rsaenzhu@my.centennialcollege.ca::3c4d06ba-dd9b-4073-876f-9f8f4ded705c" providerId="AD" clId="Web-{D9BF65D4-DE93-4027-8201-5FD1E4D4BF51}" dt="2023-12-10T01:35:59.072" v="67"/>
          <ac:spMkLst>
            <pc:docMk/>
            <pc:sldMk cId="799740686" sldId="339"/>
            <ac:spMk id="17" creationId="{A4AC5506-6312-4701-8D3C-40187889A947}"/>
          </ac:spMkLst>
        </pc:spChg>
        <pc:picChg chg="add del mod">
          <ac:chgData name="Ronald Saenz Huerta" userId="S::rsaenzhu@my.centennialcollege.ca::3c4d06ba-dd9b-4073-876f-9f8f4ded705c" providerId="AD" clId="Web-{D9BF65D4-DE93-4027-8201-5FD1E4D4BF51}" dt="2023-12-10T01:35:48.165" v="63"/>
          <ac:picMkLst>
            <pc:docMk/>
            <pc:sldMk cId="799740686" sldId="339"/>
            <ac:picMk id="4" creationId="{0D393D18-0790-A1C1-0566-A5BC085C4508}"/>
          </ac:picMkLst>
        </pc:picChg>
        <pc:picChg chg="add">
          <ac:chgData name="Ronald Saenz Huerta" userId="S::rsaenzhu@my.centennialcollege.ca::3c4d06ba-dd9b-4073-876f-9f8f4ded705c" providerId="AD" clId="Web-{D9BF65D4-DE93-4027-8201-5FD1E4D4BF51}" dt="2023-12-10T01:35:59.072" v="67"/>
          <ac:picMkLst>
            <pc:docMk/>
            <pc:sldMk cId="799740686" sldId="339"/>
            <ac:picMk id="5" creationId="{7B335357-7358-3731-6879-C863E73A8ACA}"/>
          </ac:picMkLst>
        </pc:picChg>
        <pc:picChg chg="add del mod ord replId">
          <ac:chgData name="Ronald Saenz Huerta" userId="S::rsaenzhu@my.centennialcollege.ca::3c4d06ba-dd9b-4073-876f-9f8f4ded705c" providerId="AD" clId="Web-{D9BF65D4-DE93-4027-8201-5FD1E4D4BF51}" dt="2023-12-10T01:35:10.649" v="52"/>
          <ac:picMkLst>
            <pc:docMk/>
            <pc:sldMk cId="799740686" sldId="339"/>
            <ac:picMk id="8" creationId="{97F7AEE7-25F8-EF64-3F2C-D10350EE326B}"/>
          </ac:picMkLst>
        </pc:picChg>
        <pc:picChg chg="add del mod replId">
          <ac:chgData name="Ronald Saenz Huerta" userId="S::rsaenzhu@my.centennialcollege.ca::3c4d06ba-dd9b-4073-876f-9f8f4ded705c" providerId="AD" clId="Web-{D9BF65D4-DE93-4027-8201-5FD1E4D4BF51}" dt="2023-12-10T01:35:10.649" v="52"/>
          <ac:picMkLst>
            <pc:docMk/>
            <pc:sldMk cId="799740686" sldId="339"/>
            <ac:picMk id="9" creationId="{81F88247-8F50-984B-53D8-666E3A05DBDD}"/>
          </ac:picMkLst>
        </pc:picChg>
        <pc:picChg chg="add del mod replId">
          <ac:chgData name="Ronald Saenz Huerta" userId="S::rsaenzhu@my.centennialcollege.ca::3c4d06ba-dd9b-4073-876f-9f8f4ded705c" providerId="AD" clId="Web-{D9BF65D4-DE93-4027-8201-5FD1E4D4BF51}" dt="2023-12-10T01:35:59.072" v="67"/>
          <ac:picMkLst>
            <pc:docMk/>
            <pc:sldMk cId="799740686" sldId="339"/>
            <ac:picMk id="14" creationId="{5D06879D-CC49-1D69-F7DC-4176A4A1BB80}"/>
          </ac:picMkLst>
        </pc:picChg>
      </pc:sldChg>
    </pc:docChg>
  </pc:docChgLst>
  <pc:docChgLst>
    <pc:chgData name="Mahpara Rafia Radmy" userId="S::mradmy@my.centennialcollege.ca::56ff5ef1-f010-4cc5-ad8d-4c380e74bb87" providerId="AD" clId="Web-{10D8DCCF-2632-4105-8C83-7048615D2B30}"/>
    <pc:docChg chg="modSld">
      <pc:chgData name="Mahpara Rafia Radmy" userId="S::mradmy@my.centennialcollege.ca::56ff5ef1-f010-4cc5-ad8d-4c380e74bb87" providerId="AD" clId="Web-{10D8DCCF-2632-4105-8C83-7048615D2B30}" dt="2023-11-01T00:27:13.471" v="1" actId="20577"/>
      <pc:docMkLst>
        <pc:docMk/>
      </pc:docMkLst>
      <pc:sldChg chg="modSp">
        <pc:chgData name="Mahpara Rafia Radmy" userId="S::mradmy@my.centennialcollege.ca::56ff5ef1-f010-4cc5-ad8d-4c380e74bb87" providerId="AD" clId="Web-{10D8DCCF-2632-4105-8C83-7048615D2B30}" dt="2023-11-01T00:27:13.471" v="1" actId="20577"/>
        <pc:sldMkLst>
          <pc:docMk/>
          <pc:sldMk cId="2352103840" sldId="276"/>
        </pc:sldMkLst>
        <pc:spChg chg="mod">
          <ac:chgData name="Mahpara Rafia Radmy" userId="S::mradmy@my.centennialcollege.ca::56ff5ef1-f010-4cc5-ad8d-4c380e74bb87" providerId="AD" clId="Web-{10D8DCCF-2632-4105-8C83-7048615D2B30}" dt="2023-11-01T00:27:13.471" v="1" actId="20577"/>
          <ac:spMkLst>
            <pc:docMk/>
            <pc:sldMk cId="2352103840" sldId="276"/>
            <ac:spMk id="958" creationId="{BC50F43C-B69D-43F7-4AEB-14E9F567C22E}"/>
          </ac:spMkLst>
        </pc:spChg>
      </pc:sldChg>
    </pc:docChg>
  </pc:docChgLst>
  <pc:docChgLst>
    <pc:chgData name="Manipal Sidhu" userId="S::msidhu45@my.centennialcollege.ca::e5ee06a5-835c-4ae0-b104-9247fa104f08" providerId="AD" clId="Web-{EF844837-4E46-0871-62F9-BF1D517F92D7}"/>
    <pc:docChg chg="delSld modSld sldOrd">
      <pc:chgData name="Manipal Sidhu" userId="S::msidhu45@my.centennialcollege.ca::e5ee06a5-835c-4ae0-b104-9247fa104f08" providerId="AD" clId="Web-{EF844837-4E46-0871-62F9-BF1D517F92D7}" dt="2023-11-01T14:12:32.518" v="130"/>
      <pc:docMkLst>
        <pc:docMk/>
      </pc:docMkLst>
      <pc:sldChg chg="modSp">
        <pc:chgData name="Manipal Sidhu" userId="S::msidhu45@my.centennialcollege.ca::e5ee06a5-835c-4ae0-b104-9247fa104f08" providerId="AD" clId="Web-{EF844837-4E46-0871-62F9-BF1D517F92D7}" dt="2023-11-01T13:50:59.086" v="123" actId="1076"/>
        <pc:sldMkLst>
          <pc:docMk/>
          <pc:sldMk cId="1255000711" sldId="270"/>
        </pc:sldMkLst>
        <pc:grpChg chg="mod">
          <ac:chgData name="Manipal Sidhu" userId="S::msidhu45@my.centennialcollege.ca::e5ee06a5-835c-4ae0-b104-9247fa104f08" providerId="AD" clId="Web-{EF844837-4E46-0871-62F9-BF1D517F92D7}" dt="2023-11-01T13:50:59.086" v="123" actId="1076"/>
          <ac:grpSpMkLst>
            <pc:docMk/>
            <pc:sldMk cId="1255000711" sldId="270"/>
            <ac:grpSpMk id="7" creationId="{5E016343-FCBA-4183-8159-71054396E91F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86" v="122" actId="1076"/>
          <ac:grpSpMkLst>
            <pc:docMk/>
            <pc:sldMk cId="1255000711" sldId="270"/>
            <ac:grpSpMk id="26" creationId="{6C54B4D3-319D-A39B-F60F-E503E674C663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39" v="118" actId="1076"/>
          <ac:grpSpMkLst>
            <pc:docMk/>
            <pc:sldMk cId="1255000711" sldId="270"/>
            <ac:grpSpMk id="29" creationId="{5D355400-C6D3-D28D-8EC8-007DC1130128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39" v="119" actId="1076"/>
          <ac:grpSpMkLst>
            <pc:docMk/>
            <pc:sldMk cId="1255000711" sldId="270"/>
            <ac:grpSpMk id="32" creationId="{0DE1CD55-9797-B84C-B4DF-3BCC42968545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55" v="120" actId="1076"/>
          <ac:grpSpMkLst>
            <pc:docMk/>
            <pc:sldMk cId="1255000711" sldId="270"/>
            <ac:grpSpMk id="35" creationId="{BBF31306-3EA3-BF58-DA29-1766A12073A6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71" v="121" actId="1076"/>
          <ac:grpSpMkLst>
            <pc:docMk/>
            <pc:sldMk cId="1255000711" sldId="270"/>
            <ac:grpSpMk id="38" creationId="{D955C383-CFAC-63D3-3A24-55DACEB9D86F}"/>
          </ac:grpSpMkLst>
        </pc:grpChg>
      </pc:sldChg>
      <pc:sldChg chg="modSp">
        <pc:chgData name="Manipal Sidhu" userId="S::msidhu45@my.centennialcollege.ca::e5ee06a5-835c-4ae0-b104-9247fa104f08" providerId="AD" clId="Web-{EF844837-4E46-0871-62F9-BF1D517F92D7}" dt="2023-11-01T13:12:34.233" v="35" actId="20577"/>
        <pc:sldMkLst>
          <pc:docMk/>
          <pc:sldMk cId="4277309841" sldId="275"/>
        </pc:sldMkLst>
        <pc:spChg chg="mod">
          <ac:chgData name="Manipal Sidhu" userId="S::msidhu45@my.centennialcollege.ca::e5ee06a5-835c-4ae0-b104-9247fa104f08" providerId="AD" clId="Web-{EF844837-4E46-0871-62F9-BF1D517F92D7}" dt="2023-11-01T13:12:34.233" v="35" actId="20577"/>
          <ac:spMkLst>
            <pc:docMk/>
            <pc:sldMk cId="4277309841" sldId="275"/>
            <ac:spMk id="2" creationId="{8A9A2C75-65A5-BAAD-FBA4-CF0551DD5AC8}"/>
          </ac:spMkLst>
        </pc:spChg>
      </pc:sldChg>
      <pc:sldChg chg="modSp">
        <pc:chgData name="Manipal Sidhu" userId="S::msidhu45@my.centennialcollege.ca::e5ee06a5-835c-4ae0-b104-9247fa104f08" providerId="AD" clId="Web-{EF844837-4E46-0871-62F9-BF1D517F92D7}" dt="2023-11-01T13:34:35.962" v="47" actId="20577"/>
        <pc:sldMkLst>
          <pc:docMk/>
          <pc:sldMk cId="1508632696" sldId="312"/>
        </pc:sldMkLst>
        <pc:spChg chg="mod">
          <ac:chgData name="Manipal Sidhu" userId="S::msidhu45@my.centennialcollege.ca::e5ee06a5-835c-4ae0-b104-9247fa104f08" providerId="AD" clId="Web-{EF844837-4E46-0871-62F9-BF1D517F92D7}" dt="2023-11-01T13:34:35.962" v="47" actId="20577"/>
          <ac:spMkLst>
            <pc:docMk/>
            <pc:sldMk cId="1508632696" sldId="312"/>
            <ac:spMk id="5" creationId="{27FD09E1-2F64-4D27-BE2A-B97B619CFA7C}"/>
          </ac:spMkLst>
        </pc:spChg>
      </pc:sldChg>
      <pc:sldChg chg="addSp delSp modSp modTransition">
        <pc:chgData name="Manipal Sidhu" userId="S::msidhu45@my.centennialcollege.ca::e5ee06a5-835c-4ae0-b104-9247fa104f08" providerId="AD" clId="Web-{EF844837-4E46-0871-62F9-BF1D517F92D7}" dt="2023-11-01T13:51:31.150" v="126"/>
        <pc:sldMkLst>
          <pc:docMk/>
          <pc:sldMk cId="3025949837" sldId="315"/>
        </pc:sldMkLst>
        <pc:spChg chg="add mod">
          <ac:chgData name="Manipal Sidhu" userId="S::msidhu45@my.centennialcollege.ca::e5ee06a5-835c-4ae0-b104-9247fa104f08" providerId="AD" clId="Web-{EF844837-4E46-0871-62F9-BF1D517F92D7}" dt="2023-11-01T13:46:31.047" v="97" actId="20577"/>
          <ac:spMkLst>
            <pc:docMk/>
            <pc:sldMk cId="3025949837" sldId="315"/>
            <ac:spMk id="2" creationId="{122FE032-D133-1E6A-63F6-3B7013ED6809}"/>
          </ac:spMkLst>
        </pc:spChg>
        <pc:spChg chg="mod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3" creationId="{8885B7D7-2941-C5A9-6789-19962BB79284}"/>
          </ac:spMkLst>
        </pc:spChg>
        <pc:spChg chg="del mod">
          <ac:chgData name="Manipal Sidhu" userId="S::msidhu45@my.centennialcollege.ca::e5ee06a5-835c-4ae0-b104-9247fa104f08" providerId="AD" clId="Web-{EF844837-4E46-0871-62F9-BF1D517F92D7}" dt="2023-11-01T13:40:00.315" v="64"/>
          <ac:spMkLst>
            <pc:docMk/>
            <pc:sldMk cId="3025949837" sldId="315"/>
            <ac:spMk id="4" creationId="{507D80CE-B3F5-1A70-60C3-87CEFCCAE806}"/>
          </ac:spMkLst>
        </pc:spChg>
        <pc:spChg chg="del">
          <ac:chgData name="Manipal Sidhu" userId="S::msidhu45@my.centennialcollege.ca::e5ee06a5-835c-4ae0-b104-9247fa104f08" providerId="AD" clId="Web-{EF844837-4E46-0871-62F9-BF1D517F92D7}" dt="2023-11-01T13:40:01.597" v="65"/>
          <ac:spMkLst>
            <pc:docMk/>
            <pc:sldMk cId="3025949837" sldId="315"/>
            <ac:spMk id="8" creationId="{DC904038-61FC-7407-A4F6-15F324022942}"/>
          </ac:spMkLst>
        </pc:spChg>
        <pc:spChg chg="del ord">
          <ac:chgData name="Manipal Sidhu" userId="S::msidhu45@my.centennialcollege.ca::e5ee06a5-835c-4ae0-b104-9247fa104f08" providerId="AD" clId="Web-{EF844837-4E46-0871-62F9-BF1D517F92D7}" dt="2023-11-01T13:46:37.750" v="98"/>
          <ac:spMkLst>
            <pc:docMk/>
            <pc:sldMk cId="3025949837" sldId="315"/>
            <ac:spMk id="11" creationId="{5625BEA9-02CB-084D-EA85-E7DF593CB698}"/>
          </ac:spMkLst>
        </pc:spChg>
        <pc:spChg chg="del">
          <ac:chgData name="Manipal Sidhu" userId="S::msidhu45@my.centennialcollege.ca::e5ee06a5-835c-4ae0-b104-9247fa104f08" providerId="AD" clId="Web-{EF844837-4E46-0871-62F9-BF1D517F92D7}" dt="2023-11-01T13:45:35.592" v="86"/>
          <ac:spMkLst>
            <pc:docMk/>
            <pc:sldMk cId="3025949837" sldId="315"/>
            <ac:spMk id="34" creationId="{7301F447-EEF7-48F5-AF73-7566EE7F64AD}"/>
          </ac:spMkLst>
        </pc:spChg>
        <pc:spChg chg="del">
          <ac:chgData name="Manipal Sidhu" userId="S::msidhu45@my.centennialcollege.ca::e5ee06a5-835c-4ae0-b104-9247fa104f08" providerId="AD" clId="Web-{EF844837-4E46-0871-62F9-BF1D517F92D7}" dt="2023-11-01T13:45:35.592" v="86"/>
          <ac:spMkLst>
            <pc:docMk/>
            <pc:sldMk cId="3025949837" sldId="315"/>
            <ac:spMk id="35" creationId="{F7117410-A2A4-4085-9ADC-46744551DBDE}"/>
          </ac:spMkLst>
        </pc:spChg>
        <pc:spChg chg="del">
          <ac:chgData name="Manipal Sidhu" userId="S::msidhu45@my.centennialcollege.ca::e5ee06a5-835c-4ae0-b104-9247fa104f08" providerId="AD" clId="Web-{EF844837-4E46-0871-62F9-BF1D517F92D7}" dt="2023-11-01T13:45:35.592" v="86"/>
          <ac:spMkLst>
            <pc:docMk/>
            <pc:sldMk cId="3025949837" sldId="315"/>
            <ac:spMk id="36" creationId="{99F74EB5-E547-4FB4-95F5-BCC788F3C4A0}"/>
          </ac:spMkLst>
        </pc:spChg>
        <pc:spChg chg="add del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42" creationId="{8181FC64-B306-4821-98E2-780662EFC486}"/>
          </ac:spMkLst>
        </pc:spChg>
        <pc:spChg chg="add del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44" creationId="{5871FC61-DD4E-47D4-81FD-8A7E7D12B371}"/>
          </ac:spMkLst>
        </pc:spChg>
        <pc:spChg chg="add del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46" creationId="{F9EC3F91-A75C-4F74-867E-E4C28C13546B}"/>
          </ac:spMkLst>
        </pc:spChg>
        <pc:spChg chg="add del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48" creationId="{829A1E2C-5AC8-40FC-99E9-832069D39792}"/>
          </ac:spMkLst>
        </pc:spChg>
        <pc:spChg chg="add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53" creationId="{D1D34770-47A8-402C-AF23-2B653F2D88C1}"/>
          </ac:spMkLst>
        </pc:spChg>
        <pc:picChg chg="add mod ord">
          <ac:chgData name="Manipal Sidhu" userId="S::msidhu45@my.centennialcollege.ca::e5ee06a5-835c-4ae0-b104-9247fa104f08" providerId="AD" clId="Web-{EF844837-4E46-0871-62F9-BF1D517F92D7}" dt="2023-11-01T13:46:24.812" v="95"/>
          <ac:picMkLst>
            <pc:docMk/>
            <pc:sldMk cId="3025949837" sldId="315"/>
            <ac:picMk id="38" creationId="{A103563B-8BD8-1380-E578-4856CA9D1C2E}"/>
          </ac:picMkLst>
        </pc:picChg>
      </pc:sldChg>
      <pc:sldChg chg="modSp ord modTransition">
        <pc:chgData name="Manipal Sidhu" userId="S::msidhu45@my.centennialcollege.ca::e5ee06a5-835c-4ae0-b104-9247fa104f08" providerId="AD" clId="Web-{EF844837-4E46-0871-62F9-BF1D517F92D7}" dt="2023-11-01T14:12:32.518" v="130"/>
        <pc:sldMkLst>
          <pc:docMk/>
          <pc:sldMk cId="1683478580" sldId="322"/>
        </pc:sldMkLst>
        <pc:spChg chg="mod">
          <ac:chgData name="Manipal Sidhu" userId="S::msidhu45@my.centennialcollege.ca::e5ee06a5-835c-4ae0-b104-9247fa104f08" providerId="AD" clId="Web-{EF844837-4E46-0871-62F9-BF1D517F92D7}" dt="2023-11-01T13:34:44.977" v="50" actId="20577"/>
          <ac:spMkLst>
            <pc:docMk/>
            <pc:sldMk cId="1683478580" sldId="322"/>
            <ac:spMk id="2" creationId="{97C573C6-E859-8919-5A6E-0B1B3226E27D}"/>
          </ac:spMkLst>
        </pc:spChg>
      </pc:sldChg>
      <pc:sldChg chg="modTransition">
        <pc:chgData name="Manipal Sidhu" userId="S::msidhu45@my.centennialcollege.ca::e5ee06a5-835c-4ae0-b104-9247fa104f08" providerId="AD" clId="Web-{EF844837-4E46-0871-62F9-BF1D517F92D7}" dt="2023-11-01T13:52:07.151" v="127"/>
        <pc:sldMkLst>
          <pc:docMk/>
          <pc:sldMk cId="2878354991" sldId="324"/>
        </pc:sldMkLst>
      </pc:sldChg>
      <pc:sldChg chg="addSp modSp del mod setBg">
        <pc:chgData name="Manipal Sidhu" userId="S::msidhu45@my.centennialcollege.ca::e5ee06a5-835c-4ae0-b104-9247fa104f08" providerId="AD" clId="Web-{EF844837-4E46-0871-62F9-BF1D517F92D7}" dt="2023-11-01T14:02:37.452" v="129"/>
        <pc:sldMkLst>
          <pc:docMk/>
          <pc:sldMk cId="2710880147" sldId="325"/>
        </pc:sldMkLst>
        <pc:spChg chg="mod">
          <ac:chgData name="Manipal Sidhu" userId="S::msidhu45@my.centennialcollege.ca::e5ee06a5-835c-4ae0-b104-9247fa104f08" providerId="AD" clId="Web-{EF844837-4E46-0871-62F9-BF1D517F92D7}" dt="2023-11-01T14:02:33.108" v="128"/>
          <ac:spMkLst>
            <pc:docMk/>
            <pc:sldMk cId="2710880147" sldId="325"/>
            <ac:spMk id="2" creationId="{177CC496-78E4-A7B9-1901-0472AFFFA4FC}"/>
          </ac:spMkLst>
        </pc:spChg>
        <pc:spChg chg="add">
          <ac:chgData name="Manipal Sidhu" userId="S::msidhu45@my.centennialcollege.ca::e5ee06a5-835c-4ae0-b104-9247fa104f08" providerId="AD" clId="Web-{EF844837-4E46-0871-62F9-BF1D517F92D7}" dt="2023-11-01T14:02:33.108" v="128"/>
          <ac:spMkLst>
            <pc:docMk/>
            <pc:sldMk cId="2710880147" sldId="325"/>
            <ac:spMk id="8" creationId="{C1DD1A8A-57D5-4A81-AD04-532B043C5611}"/>
          </ac:spMkLst>
        </pc:spChg>
        <pc:spChg chg="add">
          <ac:chgData name="Manipal Sidhu" userId="S::msidhu45@my.centennialcollege.ca::e5ee06a5-835c-4ae0-b104-9247fa104f08" providerId="AD" clId="Web-{EF844837-4E46-0871-62F9-BF1D517F92D7}" dt="2023-11-01T14:02:33.108" v="128"/>
          <ac:spMkLst>
            <pc:docMk/>
            <pc:sldMk cId="2710880147" sldId="325"/>
            <ac:spMk id="10" creationId="{007891EC-4501-44ED-A8C8-B11B6DB767AB}"/>
          </ac:spMkLst>
        </pc:spChg>
        <pc:picChg chg="add">
          <ac:chgData name="Manipal Sidhu" userId="S::msidhu45@my.centennialcollege.ca::e5ee06a5-835c-4ae0-b104-9247fa104f08" providerId="AD" clId="Web-{EF844837-4E46-0871-62F9-BF1D517F92D7}" dt="2023-11-01T14:02:33.108" v="128"/>
          <ac:picMkLst>
            <pc:docMk/>
            <pc:sldMk cId="2710880147" sldId="325"/>
            <ac:picMk id="4" creationId="{DCAE39A9-8A53-FEF2-5DFC-E2B7BF1D6D77}"/>
          </ac:picMkLst>
        </pc:picChg>
      </pc:sldChg>
    </pc:docChg>
  </pc:docChgLst>
  <pc:docChgLst>
    <pc:chgData name="Ronald Saenz Huerta" userId="S::rsaenzhu@my.centennialcollege.ca::3c4d06ba-dd9b-4073-876f-9f8f4ded705c" providerId="AD" clId="Web-{B6C87E40-CFAD-4313-B71E-C08C966AA695}"/>
    <pc:docChg chg="modSld">
      <pc:chgData name="Ronald Saenz Huerta" userId="S::rsaenzhu@my.centennialcollege.ca::3c4d06ba-dd9b-4073-876f-9f8f4ded705c" providerId="AD" clId="Web-{B6C87E40-CFAD-4313-B71E-C08C966AA695}" dt="2023-11-01T14:18:55.094" v="30"/>
      <pc:docMkLst>
        <pc:docMk/>
      </pc:docMkLst>
      <pc:sldChg chg="addSp modSp addAnim">
        <pc:chgData name="Ronald Saenz Huerta" userId="S::rsaenzhu@my.centennialcollege.ca::3c4d06ba-dd9b-4073-876f-9f8f4ded705c" providerId="AD" clId="Web-{B6C87E40-CFAD-4313-B71E-C08C966AA695}" dt="2023-11-01T14:18:04.967" v="23" actId="20577"/>
        <pc:sldMkLst>
          <pc:docMk/>
          <pc:sldMk cId="1698622457" sldId="321"/>
        </pc:sldMkLst>
        <pc:spChg chg="mod">
          <ac:chgData name="Ronald Saenz Huerta" userId="S::rsaenzhu@my.centennialcollege.ca::3c4d06ba-dd9b-4073-876f-9f8f4ded705c" providerId="AD" clId="Web-{B6C87E40-CFAD-4313-B71E-C08C966AA695}" dt="2023-11-01T14:17:43.388" v="20" actId="14100"/>
          <ac:spMkLst>
            <pc:docMk/>
            <pc:sldMk cId="1698622457" sldId="321"/>
            <ac:spMk id="3" creationId="{255859A5-76D2-16E7-AFD0-1AD3F8207F9E}"/>
          </ac:spMkLst>
        </pc:spChg>
        <pc:spChg chg="mod">
          <ac:chgData name="Ronald Saenz Huerta" userId="S::rsaenzhu@my.centennialcollege.ca::3c4d06ba-dd9b-4073-876f-9f8f4ded705c" providerId="AD" clId="Web-{B6C87E40-CFAD-4313-B71E-C08C966AA695}" dt="2023-11-01T14:18:04.967" v="23" actId="20577"/>
          <ac:spMkLst>
            <pc:docMk/>
            <pc:sldMk cId="1698622457" sldId="321"/>
            <ac:spMk id="11" creationId="{2553F943-7E5E-4A56-B451-0160855CD2F9}"/>
          </ac:spMkLst>
        </pc:spChg>
        <pc:spChg chg="add">
          <ac:chgData name="Ronald Saenz Huerta" userId="S::rsaenzhu@my.centennialcollege.ca::3c4d06ba-dd9b-4073-876f-9f8f4ded705c" providerId="AD" clId="Web-{B6C87E40-CFAD-4313-B71E-C08C966AA695}" dt="2023-11-01T14:16:32.949" v="0"/>
          <ac:spMkLst>
            <pc:docMk/>
            <pc:sldMk cId="1698622457" sldId="321"/>
            <ac:spMk id="17" creationId="{7D9D36D6-2AC5-46A1-A849-4C82D5264A3A}"/>
          </ac:spMkLst>
        </pc:spChg>
        <pc:picChg chg="add">
          <ac:chgData name="Ronald Saenz Huerta" userId="S::rsaenzhu@my.centennialcollege.ca::3c4d06ba-dd9b-4073-876f-9f8f4ded705c" providerId="AD" clId="Web-{B6C87E40-CFAD-4313-B71E-C08C966AA695}" dt="2023-11-01T14:16:32.949" v="0"/>
          <ac:picMkLst>
            <pc:docMk/>
            <pc:sldMk cId="1698622457" sldId="321"/>
            <ac:picMk id="14" creationId="{57D8BE76-8ADA-4572-FDBA-A515062DBF61}"/>
          </ac:picMkLst>
        </pc:picChg>
      </pc:sldChg>
      <pc:sldChg chg="modSp">
        <pc:chgData name="Ronald Saenz Huerta" userId="S::rsaenzhu@my.centennialcollege.ca::3c4d06ba-dd9b-4073-876f-9f8f4ded705c" providerId="AD" clId="Web-{B6C87E40-CFAD-4313-B71E-C08C966AA695}" dt="2023-11-01T14:18:55.094" v="30"/>
        <pc:sldMkLst>
          <pc:docMk/>
          <pc:sldMk cId="1683478580" sldId="322"/>
        </pc:sldMkLst>
        <pc:spChg chg="mod">
          <ac:chgData name="Ronald Saenz Huerta" userId="S::rsaenzhu@my.centennialcollege.ca::3c4d06ba-dd9b-4073-876f-9f8f4ded705c" providerId="AD" clId="Web-{B6C87E40-CFAD-4313-B71E-C08C966AA695}" dt="2023-11-01T14:18:55.094" v="30"/>
          <ac:spMkLst>
            <pc:docMk/>
            <pc:sldMk cId="1683478580" sldId="322"/>
            <ac:spMk id="2" creationId="{97C573C6-E859-8919-5A6E-0B1B3226E27D}"/>
          </ac:spMkLst>
        </pc:spChg>
      </pc:sldChg>
    </pc:docChg>
  </pc:docChgLst>
  <pc:docChgLst>
    <pc:chgData name="Manipal Sidhu" userId="S::msidhu45@my.centennialcollege.ca::e5ee06a5-835c-4ae0-b104-9247fa104f08" providerId="AD" clId="Web-{A035B013-BBAB-DDDD-3831-DAD921DC0D1B}"/>
    <pc:docChg chg="modSld">
      <pc:chgData name="Manipal Sidhu" userId="S::msidhu45@my.centennialcollege.ca::e5ee06a5-835c-4ae0-b104-9247fa104f08" providerId="AD" clId="Web-{A035B013-BBAB-DDDD-3831-DAD921DC0D1B}" dt="2023-10-17T12:35:44.838" v="8"/>
      <pc:docMkLst>
        <pc:docMk/>
      </pc:docMkLst>
      <pc:sldChg chg="delAnim">
        <pc:chgData name="Manipal Sidhu" userId="S::msidhu45@my.centennialcollege.ca::e5ee06a5-835c-4ae0-b104-9247fa104f08" providerId="AD" clId="Web-{A035B013-BBAB-DDDD-3831-DAD921DC0D1B}" dt="2023-10-17T12:34:11.272" v="2"/>
        <pc:sldMkLst>
          <pc:docMk/>
          <pc:sldMk cId="1494724232" sldId="259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3:57.397" v="1"/>
        <pc:sldMkLst>
          <pc:docMk/>
          <pc:sldMk cId="1255000711" sldId="270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4:44.273" v="3"/>
        <pc:sldMkLst>
          <pc:docMk/>
          <pc:sldMk cId="1361457611" sldId="273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44.838" v="8"/>
        <pc:sldMkLst>
          <pc:docMk/>
          <pc:sldMk cId="4277309841" sldId="275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20.821" v="6"/>
        <pc:sldMkLst>
          <pc:docMk/>
          <pc:sldMk cId="1235980017" sldId="309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03.290" v="4"/>
        <pc:sldMkLst>
          <pc:docMk/>
          <pc:sldMk cId="356484032" sldId="310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09.446" v="5"/>
        <pc:sldMkLst>
          <pc:docMk/>
          <pc:sldMk cId="1508632696" sldId="312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35.009" v="7"/>
        <pc:sldMkLst>
          <pc:docMk/>
          <pc:sldMk cId="3025949837" sldId="315"/>
        </pc:sldMkLst>
      </pc:sldChg>
    </pc:docChg>
  </pc:docChgLst>
  <pc:docChgLst>
    <pc:chgData name="Manipal Sidhu" userId="S::msidhu45@my.centennialcollege.ca::e5ee06a5-835c-4ae0-b104-9247fa104f08" providerId="AD" clId="Web-{4A7F5594-2840-67F6-18F4-35153B497AAB}"/>
    <pc:docChg chg="modSld">
      <pc:chgData name="Manipal Sidhu" userId="S::msidhu45@my.centennialcollege.ca::e5ee06a5-835c-4ae0-b104-9247fa104f08" providerId="AD" clId="Web-{4A7F5594-2840-67F6-18F4-35153B497AAB}" dt="2023-11-04T21:29:55.013" v="169"/>
      <pc:docMkLst>
        <pc:docMk/>
      </pc:docMkLst>
      <pc:sldChg chg="addSp delSp modSp">
        <pc:chgData name="Manipal Sidhu" userId="S::msidhu45@my.centennialcollege.ca::e5ee06a5-835c-4ae0-b104-9247fa104f08" providerId="AD" clId="Web-{4A7F5594-2840-67F6-18F4-35153B497AAB}" dt="2023-11-04T21:20:50.009" v="92"/>
        <pc:sldMkLst>
          <pc:docMk/>
          <pc:sldMk cId="2352103840" sldId="276"/>
        </pc:sldMkLst>
        <pc:spChg chg="mod ord">
          <ac:chgData name="Manipal Sidhu" userId="S::msidhu45@my.centennialcollege.ca::e5ee06a5-835c-4ae0-b104-9247fa104f08" providerId="AD" clId="Web-{4A7F5594-2840-67F6-18F4-35153B497AAB}" dt="2023-11-04T21:20:50.009" v="92"/>
          <ac:spMkLst>
            <pc:docMk/>
            <pc:sldMk cId="2352103840" sldId="276"/>
            <ac:spMk id="958" creationId="{BC50F43C-B69D-43F7-4AEB-14E9F567C22E}"/>
          </ac:spMkLst>
        </pc:spChg>
        <pc:spChg chg="del">
          <ac:chgData name="Manipal Sidhu" userId="S::msidhu45@my.centennialcollege.ca::e5ee06a5-835c-4ae0-b104-9247fa104f08" providerId="AD" clId="Web-{4A7F5594-2840-67F6-18F4-35153B497AAB}" dt="2023-11-04T21:20:50.009" v="92"/>
          <ac:spMkLst>
            <pc:docMk/>
            <pc:sldMk cId="2352103840" sldId="276"/>
            <ac:spMk id="964" creationId="{257363FD-7E77-4145-9483-331A807ADF0E}"/>
          </ac:spMkLst>
        </pc:spChg>
        <pc:spChg chg="add">
          <ac:chgData name="Manipal Sidhu" userId="S::msidhu45@my.centennialcollege.ca::e5ee06a5-835c-4ae0-b104-9247fa104f08" providerId="AD" clId="Web-{4A7F5594-2840-67F6-18F4-35153B497AAB}" dt="2023-11-04T21:20:50.009" v="92"/>
          <ac:spMkLst>
            <pc:docMk/>
            <pc:sldMk cId="2352103840" sldId="276"/>
            <ac:spMk id="1293" creationId="{257363FD-7E77-4145-9483-331A807ADF0E}"/>
          </ac:spMkLst>
        </pc:spChg>
        <pc:spChg chg="mod">
          <ac:chgData name="Manipal Sidhu" userId="S::msidhu45@my.centennialcollege.ca::e5ee06a5-835c-4ae0-b104-9247fa104f08" providerId="AD" clId="Web-{4A7F5594-2840-67F6-18F4-35153B497AAB}" dt="2023-11-04T21:20:50.009" v="92"/>
          <ac:spMkLst>
            <pc:docMk/>
            <pc:sldMk cId="2352103840" sldId="276"/>
            <ac:spMk id="1294" creationId="{E89871DE-FDE6-02C5-38B5-1A8D5CCB2645}"/>
          </ac:spMkLst>
        </pc:spChg>
        <pc:graphicFrameChg chg="del">
          <ac:chgData name="Manipal Sidhu" userId="S::msidhu45@my.centennialcollege.ca::e5ee06a5-835c-4ae0-b104-9247fa104f08" providerId="AD" clId="Web-{4A7F5594-2840-67F6-18F4-35153B497AAB}" dt="2023-11-04T20:46:46.916" v="0"/>
          <ac:graphicFrameMkLst>
            <pc:docMk/>
            <pc:sldMk cId="2352103840" sldId="276"/>
            <ac:graphicFrameMk id="904" creationId="{226D56EA-6954-FE43-8DE7-46C6DAC16FE3}"/>
          </ac:graphicFrameMkLst>
        </pc:graphicFrameChg>
        <pc:picChg chg="mod">
          <ac:chgData name="Manipal Sidhu" userId="S::msidhu45@my.centennialcollege.ca::e5ee06a5-835c-4ae0-b104-9247fa104f08" providerId="AD" clId="Web-{4A7F5594-2840-67F6-18F4-35153B497AAB}" dt="2023-11-04T21:20:50.009" v="92"/>
          <ac:picMkLst>
            <pc:docMk/>
            <pc:sldMk cId="2352103840" sldId="276"/>
            <ac:picMk id="1292" creationId="{C2145A67-5C91-7DCF-CB68-4AFA2F06CFD9}"/>
          </ac:picMkLst>
        </pc:picChg>
      </pc:sldChg>
      <pc:sldChg chg="modSp">
        <pc:chgData name="Manipal Sidhu" userId="S::msidhu45@my.centennialcollege.ca::e5ee06a5-835c-4ae0-b104-9247fa104f08" providerId="AD" clId="Web-{4A7F5594-2840-67F6-18F4-35153B497AAB}" dt="2023-11-04T20:53:55.117" v="25" actId="14100"/>
        <pc:sldMkLst>
          <pc:docMk/>
          <pc:sldMk cId="1508632696" sldId="312"/>
        </pc:sldMkLst>
        <pc:picChg chg="mod">
          <ac:chgData name="Manipal Sidhu" userId="S::msidhu45@my.centennialcollege.ca::e5ee06a5-835c-4ae0-b104-9247fa104f08" providerId="AD" clId="Web-{4A7F5594-2840-67F6-18F4-35153B497AAB}" dt="2023-11-04T20:53:55.117" v="25" actId="14100"/>
          <ac:picMkLst>
            <pc:docMk/>
            <pc:sldMk cId="1508632696" sldId="312"/>
            <ac:picMk id="4" creationId="{DE8424A0-61A1-3E12-76E7-E1983FD62FB1}"/>
          </ac:picMkLst>
        </pc:picChg>
      </pc:sldChg>
      <pc:sldChg chg="addSp delSp modSp">
        <pc:chgData name="Manipal Sidhu" userId="S::msidhu45@my.centennialcollege.ca::e5ee06a5-835c-4ae0-b104-9247fa104f08" providerId="AD" clId="Web-{4A7F5594-2840-67F6-18F4-35153B497AAB}" dt="2023-11-04T21:29:55.013" v="169"/>
        <pc:sldMkLst>
          <pc:docMk/>
          <pc:sldMk cId="3010148449" sldId="316"/>
        </pc:sldMkLst>
        <pc:spChg chg="add del mod">
          <ac:chgData name="Manipal Sidhu" userId="S::msidhu45@my.centennialcollege.ca::e5ee06a5-835c-4ae0-b104-9247fa104f08" providerId="AD" clId="Web-{4A7F5594-2840-67F6-18F4-35153B497AAB}" dt="2023-11-04T21:23:34.093" v="103"/>
          <ac:spMkLst>
            <pc:docMk/>
            <pc:sldMk cId="3010148449" sldId="316"/>
            <ac:spMk id="186" creationId="{F84DE157-D1D4-85D4-C156-9B7998B366B1}"/>
          </ac:spMkLst>
        </pc:spChg>
        <pc:spChg chg="add mod">
          <ac:chgData name="Manipal Sidhu" userId="S::msidhu45@my.centennialcollege.ca::e5ee06a5-835c-4ae0-b104-9247fa104f08" providerId="AD" clId="Web-{4A7F5594-2840-67F6-18F4-35153B497AAB}" dt="2023-11-04T21:29:52.919" v="167" actId="20577"/>
          <ac:spMkLst>
            <pc:docMk/>
            <pc:sldMk cId="3010148449" sldId="316"/>
            <ac:spMk id="202" creationId="{8E5EE3FD-C2DB-778E-DEE4-E395C834D4FA}"/>
          </ac:spMkLst>
        </pc:spChg>
        <pc:graphicFrameChg chg="add del">
          <ac:chgData name="Manipal Sidhu" userId="S::msidhu45@my.centennialcollege.ca::e5ee06a5-835c-4ae0-b104-9247fa104f08" providerId="AD" clId="Web-{4A7F5594-2840-67F6-18F4-35153B497AAB}" dt="2023-11-04T21:10:35.972" v="51"/>
          <ac:graphicFrameMkLst>
            <pc:docMk/>
            <pc:sldMk cId="3010148449" sldId="316"/>
            <ac:graphicFrameMk id="15" creationId="{6B2C3CDD-E94C-04C4-342F-B5980BA8E8A6}"/>
          </ac:graphicFrameMkLst>
        </pc:graphicFrameChg>
        <pc:graphicFrameChg chg="add mod modGraphic">
          <ac:chgData name="Manipal Sidhu" userId="S::msidhu45@my.centennialcollege.ca::e5ee06a5-835c-4ae0-b104-9247fa104f08" providerId="AD" clId="Web-{4A7F5594-2840-67F6-18F4-35153B497AAB}" dt="2023-11-04T21:29:55.013" v="169"/>
          <ac:graphicFrameMkLst>
            <pc:docMk/>
            <pc:sldMk cId="3010148449" sldId="316"/>
            <ac:graphicFrameMk id="188" creationId="{89EE9236-7D51-3CA9-7AC7-C8D30AF9F255}"/>
          </ac:graphicFrameMkLst>
        </pc:graphicFrameChg>
      </pc:sldChg>
      <pc:sldChg chg="modSp">
        <pc:chgData name="Manipal Sidhu" userId="S::msidhu45@my.centennialcollege.ca::e5ee06a5-835c-4ae0-b104-9247fa104f08" providerId="AD" clId="Web-{4A7F5594-2840-67F6-18F4-35153B497AAB}" dt="2023-11-04T20:55:53.687" v="37" actId="1076"/>
        <pc:sldMkLst>
          <pc:docMk/>
          <pc:sldMk cId="3954540548" sldId="327"/>
        </pc:sldMkLst>
        <pc:picChg chg="mod">
          <ac:chgData name="Manipal Sidhu" userId="S::msidhu45@my.centennialcollege.ca::e5ee06a5-835c-4ae0-b104-9247fa104f08" providerId="AD" clId="Web-{4A7F5594-2840-67F6-18F4-35153B497AAB}" dt="2023-11-04T20:55:53.687" v="37" actId="1076"/>
          <ac:picMkLst>
            <pc:docMk/>
            <pc:sldMk cId="3954540548" sldId="327"/>
            <ac:picMk id="4" creationId="{76819351-41B8-BE1C-C073-85D008474E11}"/>
          </ac:picMkLst>
        </pc:picChg>
      </pc:sldChg>
      <pc:sldChg chg="modSp">
        <pc:chgData name="Manipal Sidhu" userId="S::msidhu45@my.centennialcollege.ca::e5ee06a5-835c-4ae0-b104-9247fa104f08" providerId="AD" clId="Web-{4A7F5594-2840-67F6-18F4-35153B497AAB}" dt="2023-11-04T20:55:44.292" v="35" actId="14100"/>
        <pc:sldMkLst>
          <pc:docMk/>
          <pc:sldMk cId="3993442931" sldId="328"/>
        </pc:sldMkLst>
        <pc:picChg chg="mod">
          <ac:chgData name="Manipal Sidhu" userId="S::msidhu45@my.centennialcollege.ca::e5ee06a5-835c-4ae0-b104-9247fa104f08" providerId="AD" clId="Web-{4A7F5594-2840-67F6-18F4-35153B497AAB}" dt="2023-11-04T20:55:44.292" v="35" actId="14100"/>
          <ac:picMkLst>
            <pc:docMk/>
            <pc:sldMk cId="3993442931" sldId="328"/>
            <ac:picMk id="3" creationId="{67DDC4E4-2E97-4D30-A941-FD13B00777C9}"/>
          </ac:picMkLst>
        </pc:picChg>
      </pc:sldChg>
      <pc:sldChg chg="modSp">
        <pc:chgData name="Manipal Sidhu" userId="S::msidhu45@my.centennialcollege.ca::e5ee06a5-835c-4ae0-b104-9247fa104f08" providerId="AD" clId="Web-{4A7F5594-2840-67F6-18F4-35153B497AAB}" dt="2023-11-04T20:55:37.870" v="34" actId="1076"/>
        <pc:sldMkLst>
          <pc:docMk/>
          <pc:sldMk cId="1056663451" sldId="329"/>
        </pc:sldMkLst>
        <pc:picChg chg="mod">
          <ac:chgData name="Manipal Sidhu" userId="S::msidhu45@my.centennialcollege.ca::e5ee06a5-835c-4ae0-b104-9247fa104f08" providerId="AD" clId="Web-{4A7F5594-2840-67F6-18F4-35153B497AAB}" dt="2023-11-04T20:55:37.870" v="34" actId="1076"/>
          <ac:picMkLst>
            <pc:docMk/>
            <pc:sldMk cId="1056663451" sldId="329"/>
            <ac:picMk id="3" creationId="{7E621625-396C-2F51-A866-32CCFA4431AF}"/>
          </ac:picMkLst>
        </pc:picChg>
      </pc:sldChg>
      <pc:sldChg chg="modSp">
        <pc:chgData name="Manipal Sidhu" userId="S::msidhu45@my.centennialcollege.ca::e5ee06a5-835c-4ae0-b104-9247fa104f08" providerId="AD" clId="Web-{4A7F5594-2840-67F6-18F4-35153B497AAB}" dt="2023-11-04T20:57:08.630" v="44" actId="1076"/>
        <pc:sldMkLst>
          <pc:docMk/>
          <pc:sldMk cId="2232379071" sldId="330"/>
        </pc:sldMkLst>
        <pc:picChg chg="mod">
          <ac:chgData name="Manipal Sidhu" userId="S::msidhu45@my.centennialcollege.ca::e5ee06a5-835c-4ae0-b104-9247fa104f08" providerId="AD" clId="Web-{4A7F5594-2840-67F6-18F4-35153B497AAB}" dt="2023-11-04T20:57:08.630" v="44" actId="1076"/>
          <ac:picMkLst>
            <pc:docMk/>
            <pc:sldMk cId="2232379071" sldId="330"/>
            <ac:picMk id="5" creationId="{D4A30BD6-1658-0095-2358-30E8408E42E2}"/>
          </ac:picMkLst>
        </pc:picChg>
      </pc:sldChg>
      <pc:sldChg chg="modSp">
        <pc:chgData name="Manipal Sidhu" userId="S::msidhu45@my.centennialcollege.ca::e5ee06a5-835c-4ae0-b104-9247fa104f08" providerId="AD" clId="Web-{4A7F5594-2840-67F6-18F4-35153B497AAB}" dt="2023-11-04T21:13:51.402" v="54" actId="20577"/>
        <pc:sldMkLst>
          <pc:docMk/>
          <pc:sldMk cId="3311394628" sldId="331"/>
        </pc:sldMkLst>
        <pc:spChg chg="mod">
          <ac:chgData name="Manipal Sidhu" userId="S::msidhu45@my.centennialcollege.ca::e5ee06a5-835c-4ae0-b104-9247fa104f08" providerId="AD" clId="Web-{4A7F5594-2840-67F6-18F4-35153B497AAB}" dt="2023-11-04T21:13:51.402" v="54" actId="20577"/>
          <ac:spMkLst>
            <pc:docMk/>
            <pc:sldMk cId="3311394628" sldId="331"/>
            <ac:spMk id="5" creationId="{E47FEFE3-6CF4-C6D7-9616-97ADEE8B241A}"/>
          </ac:spMkLst>
        </pc:spChg>
        <pc:picChg chg="mod">
          <ac:chgData name="Manipal Sidhu" userId="S::msidhu45@my.centennialcollege.ca::e5ee06a5-835c-4ae0-b104-9247fa104f08" providerId="AD" clId="Web-{4A7F5594-2840-67F6-18F4-35153B497AAB}" dt="2023-11-04T20:57:04.380" v="42" actId="1076"/>
          <ac:picMkLst>
            <pc:docMk/>
            <pc:sldMk cId="3311394628" sldId="331"/>
            <ac:picMk id="8" creationId="{74597C01-5227-0C9E-82E6-693A312A9569}"/>
          </ac:picMkLst>
        </pc:picChg>
      </pc:sldChg>
      <pc:sldChg chg="modSp">
        <pc:chgData name="Manipal Sidhu" userId="S::msidhu45@my.centennialcollege.ca::e5ee06a5-835c-4ae0-b104-9247fa104f08" providerId="AD" clId="Web-{4A7F5594-2840-67F6-18F4-35153B497AAB}" dt="2023-11-04T20:57:38.490" v="48" actId="1076"/>
        <pc:sldMkLst>
          <pc:docMk/>
          <pc:sldMk cId="801469479" sldId="332"/>
        </pc:sldMkLst>
        <pc:picChg chg="mod">
          <ac:chgData name="Manipal Sidhu" userId="S::msidhu45@my.centennialcollege.ca::e5ee06a5-835c-4ae0-b104-9247fa104f08" providerId="AD" clId="Web-{4A7F5594-2840-67F6-18F4-35153B497AAB}" dt="2023-11-04T20:57:38.490" v="48" actId="1076"/>
          <ac:picMkLst>
            <pc:docMk/>
            <pc:sldMk cId="801469479" sldId="332"/>
            <ac:picMk id="3" creationId="{0448A952-5D06-25FA-37FB-3CB2EE4D2AB9}"/>
          </ac:picMkLst>
        </pc:picChg>
      </pc:sldChg>
    </pc:docChg>
  </pc:docChgLst>
  <pc:docChgLst>
    <pc:chgData name="Mahpara Rafia Radmy" userId="S::mradmy@my.centennialcollege.ca::56ff5ef1-f010-4cc5-ad8d-4c380e74bb87" providerId="AD" clId="Web-{E8167CE0-24E3-4D78-8D7B-111BF275C3CE}"/>
    <pc:docChg chg="addSld delSld modSld">
      <pc:chgData name="Mahpara Rafia Radmy" userId="S::mradmy@my.centennialcollege.ca::56ff5ef1-f010-4cc5-ad8d-4c380e74bb87" providerId="AD" clId="Web-{E8167CE0-24E3-4D78-8D7B-111BF275C3CE}" dt="2023-10-16T00:25:34.417" v="4"/>
      <pc:docMkLst>
        <pc:docMk/>
      </pc:docMkLst>
      <pc:sldChg chg="addSp delSp new">
        <pc:chgData name="Mahpara Rafia Radmy" userId="S::mradmy@my.centennialcollege.ca::56ff5ef1-f010-4cc5-ad8d-4c380e74bb87" providerId="AD" clId="Web-{E8167CE0-24E3-4D78-8D7B-111BF275C3CE}" dt="2023-10-16T00:25:34.417" v="4"/>
        <pc:sldMkLst>
          <pc:docMk/>
          <pc:sldMk cId="1235980017" sldId="309"/>
        </pc:sldMkLst>
        <pc:spChg chg="add del">
          <ac:chgData name="Mahpara Rafia Radmy" userId="S::mradmy@my.centennialcollege.ca::56ff5ef1-f010-4cc5-ad8d-4c380e74bb87" providerId="AD" clId="Web-{E8167CE0-24E3-4D78-8D7B-111BF275C3CE}" dt="2023-10-16T00:25:34.417" v="4"/>
          <ac:spMkLst>
            <pc:docMk/>
            <pc:sldMk cId="1235980017" sldId="309"/>
            <ac:spMk id="2" creationId="{A410DBAA-69A2-3E68-B116-C5A117156A47}"/>
          </ac:spMkLst>
        </pc:spChg>
      </pc:sldChg>
      <pc:sldChg chg="new del">
        <pc:chgData name="Mahpara Rafia Radmy" userId="S::mradmy@my.centennialcollege.ca::56ff5ef1-f010-4cc5-ad8d-4c380e74bb87" providerId="AD" clId="Web-{E8167CE0-24E3-4D78-8D7B-111BF275C3CE}" dt="2023-10-16T00:24:38.447" v="1"/>
        <pc:sldMkLst>
          <pc:docMk/>
          <pc:sldMk cId="1974485995" sldId="309"/>
        </pc:sldMkLst>
      </pc:sldChg>
    </pc:docChg>
  </pc:docChgLst>
  <pc:docChgLst>
    <pc:chgData name="Vikas Bhargav Trivedi" userId="S::vtrive12@my.centennialcollege.ca::40114059-35ef-4fda-bc94-b54e268574b2" providerId="AD" clId="Web-{BCC52728-4F9F-A61F-1E6A-BF6C48A7D37A}"/>
    <pc:docChg chg="modSld">
      <pc:chgData name="Vikas Bhargav Trivedi" userId="S::vtrive12@my.centennialcollege.ca::40114059-35ef-4fda-bc94-b54e268574b2" providerId="AD" clId="Web-{BCC52728-4F9F-A61F-1E6A-BF6C48A7D37A}" dt="2023-10-16T16:19:30.654" v="118" actId="20577"/>
      <pc:docMkLst>
        <pc:docMk/>
      </pc:docMkLst>
      <pc:sldChg chg="addSp delSp modSp delAnim">
        <pc:chgData name="Vikas Bhargav Trivedi" userId="S::vtrive12@my.centennialcollege.ca::40114059-35ef-4fda-bc94-b54e268574b2" providerId="AD" clId="Web-{BCC52728-4F9F-A61F-1E6A-BF6C48A7D37A}" dt="2023-10-16T16:12:59.808" v="68" actId="20577"/>
        <pc:sldMkLst>
          <pc:docMk/>
          <pc:sldMk cId="4277309841" sldId="275"/>
        </pc:sldMkLst>
        <pc:spChg chg="add mod">
          <ac:chgData name="Vikas Bhargav Trivedi" userId="S::vtrive12@my.centennialcollege.ca::40114059-35ef-4fda-bc94-b54e268574b2" providerId="AD" clId="Web-{BCC52728-4F9F-A61F-1E6A-BF6C48A7D37A}" dt="2023-10-16T16:12:59.808" v="68" actId="20577"/>
          <ac:spMkLst>
            <pc:docMk/>
            <pc:sldMk cId="4277309841" sldId="275"/>
            <ac:spMk id="2" creationId="{8A9A2C75-65A5-BAAD-FBA4-CF0551DD5AC8}"/>
          </ac:spMkLst>
        </pc:spChg>
        <pc:spChg chg="del">
          <ac:chgData name="Vikas Bhargav Trivedi" userId="S::vtrive12@my.centennialcollege.ca::40114059-35ef-4fda-bc94-b54e268574b2" providerId="AD" clId="Web-{BCC52728-4F9F-A61F-1E6A-BF6C48A7D37A}" dt="2023-10-16T16:06:51.807" v="0"/>
          <ac:spMkLst>
            <pc:docMk/>
            <pc:sldMk cId="4277309841" sldId="275"/>
            <ac:spMk id="6" creationId="{E1B4E00B-A59F-40B7-AE12-5CA474CE7727}"/>
          </ac:spMkLst>
        </pc:spChg>
        <pc:spChg chg="mod">
          <ac:chgData name="Vikas Bhargav Trivedi" userId="S::vtrive12@my.centennialcollege.ca::40114059-35ef-4fda-bc94-b54e268574b2" providerId="AD" clId="Web-{BCC52728-4F9F-A61F-1E6A-BF6C48A7D37A}" dt="2023-10-16T16:07:41.637" v="14" actId="1076"/>
          <ac:spMkLst>
            <pc:docMk/>
            <pc:sldMk cId="4277309841" sldId="275"/>
            <ac:spMk id="11" creationId="{89E665AE-D1F7-4530-A01D-8118F2016433}"/>
          </ac:spMkLst>
        </pc:spChg>
      </pc:sldChg>
      <pc:sldChg chg="modSp">
        <pc:chgData name="Vikas Bhargav Trivedi" userId="S::vtrive12@my.centennialcollege.ca::40114059-35ef-4fda-bc94-b54e268574b2" providerId="AD" clId="Web-{BCC52728-4F9F-A61F-1E6A-BF6C48A7D37A}" dt="2023-10-16T16:19:30.654" v="118" actId="20577"/>
        <pc:sldMkLst>
          <pc:docMk/>
          <pc:sldMk cId="3798155738" sldId="316"/>
        </pc:sldMkLst>
        <pc:spChg chg="mod">
          <ac:chgData name="Vikas Bhargav Trivedi" userId="S::vtrive12@my.centennialcollege.ca::40114059-35ef-4fda-bc94-b54e268574b2" providerId="AD" clId="Web-{BCC52728-4F9F-A61F-1E6A-BF6C48A7D37A}" dt="2023-10-16T16:19:30.654" v="118" actId="20577"/>
          <ac:spMkLst>
            <pc:docMk/>
            <pc:sldMk cId="3798155738" sldId="316"/>
            <ac:spMk id="40" creationId="{4AFF95BB-09D4-2D95-E658-D45ED4A5043C}"/>
          </ac:spMkLst>
        </pc:spChg>
      </pc:sldChg>
    </pc:docChg>
  </pc:docChgLst>
  <pc:docChgLst>
    <pc:chgData name="Kaushalkumar Rajeshkumar Pandya" userId="S::kpandy33@my.centennialcollege.ca::be89da66-7dae-4561-a356-21e238ab476e" providerId="AD" clId="Web-{43A8E668-78DB-8524-2A93-3ABAD265A34C}"/>
    <pc:docChg chg="addSld delSld modSld">
      <pc:chgData name="Kaushalkumar Rajeshkumar Pandya" userId="S::kpandy33@my.centennialcollege.ca::be89da66-7dae-4561-a356-21e238ab476e" providerId="AD" clId="Web-{43A8E668-78DB-8524-2A93-3ABAD265A34C}" dt="2023-11-01T13:52:22.805" v="41" actId="20577"/>
      <pc:docMkLst>
        <pc:docMk/>
      </pc:docMkLst>
      <pc:sldChg chg="new del">
        <pc:chgData name="Kaushalkumar Rajeshkumar Pandya" userId="S::kpandy33@my.centennialcollege.ca::be89da66-7dae-4561-a356-21e238ab476e" providerId="AD" clId="Web-{43A8E668-78DB-8524-2A93-3ABAD265A34C}" dt="2023-11-01T13:50:11.051" v="2"/>
        <pc:sldMkLst>
          <pc:docMk/>
          <pc:sldMk cId="2377074688" sldId="323"/>
        </pc:sldMkLst>
      </pc:sldChg>
      <pc:sldChg chg="modSp new">
        <pc:chgData name="Kaushalkumar Rajeshkumar Pandya" userId="S::kpandy33@my.centennialcollege.ca::be89da66-7dae-4561-a356-21e238ab476e" providerId="AD" clId="Web-{43A8E668-78DB-8524-2A93-3ABAD265A34C}" dt="2023-11-01T13:51:33.257" v="24" actId="20577"/>
        <pc:sldMkLst>
          <pc:docMk/>
          <pc:sldMk cId="2878354991" sldId="324"/>
        </pc:sldMkLst>
        <pc:spChg chg="mod">
          <ac:chgData name="Kaushalkumar Rajeshkumar Pandya" userId="S::kpandy33@my.centennialcollege.ca::be89da66-7dae-4561-a356-21e238ab476e" providerId="AD" clId="Web-{43A8E668-78DB-8524-2A93-3ABAD265A34C}" dt="2023-11-01T13:51:33.257" v="24" actId="20577"/>
          <ac:spMkLst>
            <pc:docMk/>
            <pc:sldMk cId="2878354991" sldId="324"/>
            <ac:spMk id="2" creationId="{244C8614-8257-42E8-B617-C69FDD9E7036}"/>
          </ac:spMkLst>
        </pc:spChg>
      </pc:sldChg>
      <pc:sldChg chg="modSp new">
        <pc:chgData name="Kaushalkumar Rajeshkumar Pandya" userId="S::kpandy33@my.centennialcollege.ca::be89da66-7dae-4561-a356-21e238ab476e" providerId="AD" clId="Web-{43A8E668-78DB-8524-2A93-3ABAD265A34C}" dt="2023-11-01T13:52:22.805" v="41" actId="20577"/>
        <pc:sldMkLst>
          <pc:docMk/>
          <pc:sldMk cId="2710880147" sldId="325"/>
        </pc:sldMkLst>
        <pc:spChg chg="mod">
          <ac:chgData name="Kaushalkumar Rajeshkumar Pandya" userId="S::kpandy33@my.centennialcollege.ca::be89da66-7dae-4561-a356-21e238ab476e" providerId="AD" clId="Web-{43A8E668-78DB-8524-2A93-3ABAD265A34C}" dt="2023-11-01T13:52:22.805" v="41" actId="20577"/>
          <ac:spMkLst>
            <pc:docMk/>
            <pc:sldMk cId="2710880147" sldId="325"/>
            <ac:spMk id="2" creationId="{177CC496-78E4-A7B9-1901-0472AFFFA4FC}"/>
          </ac:spMkLst>
        </pc:spChg>
      </pc:sldChg>
    </pc:docChg>
  </pc:docChgLst>
  <pc:docChgLst>
    <pc:chgData name="Daniyal Ahmed" userId="639982b8-50b6-4b6d-bfd4-6fc5b7c1ede2" providerId="ADAL" clId="{F1A0C510-FE35-46B1-846E-4F434B43F111}"/>
    <pc:docChg chg="undo custSel addSld modSld">
      <pc:chgData name="Daniyal Ahmed" userId="639982b8-50b6-4b6d-bfd4-6fc5b7c1ede2" providerId="ADAL" clId="{F1A0C510-FE35-46B1-846E-4F434B43F111}" dt="2023-11-05T05:52:52.197" v="2835" actId="313"/>
      <pc:docMkLst>
        <pc:docMk/>
      </pc:docMkLst>
      <pc:sldChg chg="addSp delSp modSp mod modNotesTx">
        <pc:chgData name="Daniyal Ahmed" userId="639982b8-50b6-4b6d-bfd4-6fc5b7c1ede2" providerId="ADAL" clId="{F1A0C510-FE35-46B1-846E-4F434B43F111}" dt="2023-11-05T01:59:46.282" v="1950" actId="20577"/>
        <pc:sldMkLst>
          <pc:docMk/>
          <pc:sldMk cId="1361457611" sldId="273"/>
        </pc:sldMkLst>
        <pc:spChg chg="add mod">
          <ac:chgData name="Daniyal Ahmed" userId="639982b8-50b6-4b6d-bfd4-6fc5b7c1ede2" providerId="ADAL" clId="{F1A0C510-FE35-46B1-846E-4F434B43F111}" dt="2023-11-05T01:40:42.826" v="82" actId="404"/>
          <ac:spMkLst>
            <pc:docMk/>
            <pc:sldMk cId="1361457611" sldId="273"/>
            <ac:spMk id="2" creationId="{CEE45204-29AE-4193-755F-5CEAC1E1A68A}"/>
          </ac:spMkLst>
        </pc:spChg>
        <pc:spChg chg="mod">
          <ac:chgData name="Daniyal Ahmed" userId="639982b8-50b6-4b6d-bfd4-6fc5b7c1ede2" providerId="ADAL" clId="{F1A0C510-FE35-46B1-846E-4F434B43F111}" dt="2023-11-05T01:39:49.715" v="16" actId="20577"/>
          <ac:spMkLst>
            <pc:docMk/>
            <pc:sldMk cId="1361457611" sldId="273"/>
            <ac:spMk id="17" creationId="{95BCBB4D-4E50-BF50-E0D4-43EE41A9B6AC}"/>
          </ac:spMkLst>
        </pc:spChg>
        <pc:spChg chg="mod">
          <ac:chgData name="Daniyal Ahmed" userId="639982b8-50b6-4b6d-bfd4-6fc5b7c1ede2" providerId="ADAL" clId="{F1A0C510-FE35-46B1-846E-4F434B43F111}" dt="2023-11-05T01:46:10.387" v="588" actId="20577"/>
          <ac:spMkLst>
            <pc:docMk/>
            <pc:sldMk cId="1361457611" sldId="273"/>
            <ac:spMk id="49" creationId="{16C15423-89CF-1400-0FD1-6DF2444CB48C}"/>
          </ac:spMkLst>
        </pc:spChg>
        <pc:graphicFrameChg chg="add mod modGraphic">
          <ac:chgData name="Daniyal Ahmed" userId="639982b8-50b6-4b6d-bfd4-6fc5b7c1ede2" providerId="ADAL" clId="{F1A0C510-FE35-46B1-846E-4F434B43F111}" dt="2023-11-05T01:56:21.418" v="1600" actId="20577"/>
          <ac:graphicFrameMkLst>
            <pc:docMk/>
            <pc:sldMk cId="1361457611" sldId="273"/>
            <ac:graphicFrameMk id="3" creationId="{04765A61-A657-B55B-F716-A66223648C26}"/>
          </ac:graphicFrameMkLst>
        </pc:graphicFrameChg>
        <pc:graphicFrameChg chg="add del mod">
          <ac:chgData name="Daniyal Ahmed" userId="639982b8-50b6-4b6d-bfd4-6fc5b7c1ede2" providerId="ADAL" clId="{F1A0C510-FE35-46B1-846E-4F434B43F111}" dt="2023-11-05T01:47:18.084" v="602" actId="478"/>
          <ac:graphicFrameMkLst>
            <pc:docMk/>
            <pc:sldMk cId="1361457611" sldId="273"/>
            <ac:graphicFrameMk id="4" creationId="{6A64B391-208C-DBFC-A802-0FD7C83D8CAB}"/>
          </ac:graphicFrameMkLst>
        </pc:graphicFrameChg>
      </pc:sldChg>
      <pc:sldChg chg="delSp modSp add mod setBg delDesignElem modNotesTx">
        <pc:chgData name="Daniyal Ahmed" userId="639982b8-50b6-4b6d-bfd4-6fc5b7c1ede2" providerId="ADAL" clId="{F1A0C510-FE35-46B1-846E-4F434B43F111}" dt="2023-11-05T05:52:52.197" v="2835" actId="313"/>
        <pc:sldMkLst>
          <pc:docMk/>
          <pc:sldMk cId="231691818" sldId="336"/>
        </pc:sldMkLst>
        <pc:spChg chg="mod">
          <ac:chgData name="Daniyal Ahmed" userId="639982b8-50b6-4b6d-bfd4-6fc5b7c1ede2" providerId="ADAL" clId="{F1A0C510-FE35-46B1-846E-4F434B43F111}" dt="2023-11-05T01:56:46.428" v="1637" actId="20577"/>
          <ac:spMkLst>
            <pc:docMk/>
            <pc:sldMk cId="231691818" sldId="336"/>
            <ac:spMk id="2" creationId="{CEE45204-29AE-4193-755F-5CEAC1E1A68A}"/>
          </ac:spMkLst>
        </pc:spChg>
        <pc:spChg chg="mod">
          <ac:chgData name="Daniyal Ahmed" userId="639982b8-50b6-4b6d-bfd4-6fc5b7c1ede2" providerId="ADAL" clId="{F1A0C510-FE35-46B1-846E-4F434B43F111}" dt="2023-11-05T01:58:45.504" v="1912" actId="20577"/>
          <ac:spMkLst>
            <pc:docMk/>
            <pc:sldMk cId="231691818" sldId="336"/>
            <ac:spMk id="49" creationId="{16C15423-89CF-1400-0FD1-6DF2444CB48C}"/>
          </ac:spMkLst>
        </pc:spChg>
        <pc:spChg chg="del">
          <ac:chgData name="Daniyal Ahmed" userId="639982b8-50b6-4b6d-bfd4-6fc5b7c1ede2" providerId="ADAL" clId="{F1A0C510-FE35-46B1-846E-4F434B43F111}" dt="2023-11-05T01:56:32.207" v="1604"/>
          <ac:spMkLst>
            <pc:docMk/>
            <pc:sldMk cId="231691818" sldId="336"/>
            <ac:spMk id="51" creationId="{0550F5B9-399F-4FAD-AE6C-ED65F9A43A74}"/>
          </ac:spMkLst>
        </pc:spChg>
        <pc:spChg chg="del">
          <ac:chgData name="Daniyal Ahmed" userId="639982b8-50b6-4b6d-bfd4-6fc5b7c1ede2" providerId="ADAL" clId="{F1A0C510-FE35-46B1-846E-4F434B43F111}" dt="2023-11-05T01:56:32.207" v="1604"/>
          <ac:spMkLst>
            <pc:docMk/>
            <pc:sldMk cId="231691818" sldId="336"/>
            <ac:spMk id="52" creationId="{C062E60F-5CD4-4268-8359-8076634680E5}"/>
          </ac:spMkLst>
        </pc:spChg>
        <pc:spChg chg="del">
          <ac:chgData name="Daniyal Ahmed" userId="639982b8-50b6-4b6d-bfd4-6fc5b7c1ede2" providerId="ADAL" clId="{F1A0C510-FE35-46B1-846E-4F434B43F111}" dt="2023-11-05T01:56:32.207" v="1604"/>
          <ac:spMkLst>
            <pc:docMk/>
            <pc:sldMk cId="231691818" sldId="336"/>
            <ac:spMk id="53" creationId="{BB341EC3-1810-4D33-BA3F-E2D0AA0ECFB6}"/>
          </ac:spMkLst>
        </pc:spChg>
        <pc:spChg chg="del">
          <ac:chgData name="Daniyal Ahmed" userId="639982b8-50b6-4b6d-bfd4-6fc5b7c1ede2" providerId="ADAL" clId="{F1A0C510-FE35-46B1-846E-4F434B43F111}" dt="2023-11-05T01:56:32.207" v="1604"/>
          <ac:spMkLst>
            <pc:docMk/>
            <pc:sldMk cId="231691818" sldId="336"/>
            <ac:spMk id="55" creationId="{10127CDE-2B99-47A8-BB3C-7D17519105E0}"/>
          </ac:spMkLst>
        </pc:spChg>
        <pc:graphicFrameChg chg="modGraphic">
          <ac:chgData name="Daniyal Ahmed" userId="639982b8-50b6-4b6d-bfd4-6fc5b7c1ede2" providerId="ADAL" clId="{F1A0C510-FE35-46B1-846E-4F434B43F111}" dt="2023-11-05T05:52:52.197" v="2835" actId="313"/>
          <ac:graphicFrameMkLst>
            <pc:docMk/>
            <pc:sldMk cId="231691818" sldId="336"/>
            <ac:graphicFrameMk id="3" creationId="{04765A61-A657-B55B-F716-A66223648C26}"/>
          </ac:graphicFrameMkLst>
        </pc:graphicFrameChg>
      </pc:sldChg>
    </pc:docChg>
  </pc:docChgLst>
  <pc:docChgLst>
    <pc:chgData name="Manipal Sidhu" userId="S::msidhu45@my.centennialcollege.ca::e5ee06a5-835c-4ae0-b104-9247fa104f08" providerId="AD" clId="Web-{0F278A2B-A8ED-2D74-1469-13F31A088450}"/>
    <pc:docChg chg="modSld">
      <pc:chgData name="Manipal Sidhu" userId="S::msidhu45@my.centennialcollege.ca::e5ee06a5-835c-4ae0-b104-9247fa104f08" providerId="AD" clId="Web-{0F278A2B-A8ED-2D74-1469-13F31A088450}" dt="2023-12-09T23:26:04.741" v="123" actId="1076"/>
      <pc:docMkLst>
        <pc:docMk/>
      </pc:docMkLst>
      <pc:sldChg chg="delSp">
        <pc:chgData name="Manipal Sidhu" userId="S::msidhu45@my.centennialcollege.ca::e5ee06a5-835c-4ae0-b104-9247fa104f08" providerId="AD" clId="Web-{0F278A2B-A8ED-2D74-1469-13F31A088450}" dt="2023-12-09T23:24:41.458" v="11"/>
        <pc:sldMkLst>
          <pc:docMk/>
          <pc:sldMk cId="1255000711" sldId="270"/>
        </pc:sldMkLst>
        <pc:grpChg chg="del">
          <ac:chgData name="Manipal Sidhu" userId="S::msidhu45@my.centennialcollege.ca::e5ee06a5-835c-4ae0-b104-9247fa104f08" providerId="AD" clId="Web-{0F278A2B-A8ED-2D74-1469-13F31A088450}" dt="2023-12-09T23:24:41.458" v="11"/>
          <ac:grpSpMkLst>
            <pc:docMk/>
            <pc:sldMk cId="1255000711" sldId="270"/>
            <ac:grpSpMk id="38" creationId="{D955C383-CFAC-63D3-3A24-55DACEB9D86F}"/>
          </ac:grpSpMkLst>
        </pc:grpChg>
      </pc:sldChg>
      <pc:sldChg chg="modSp">
        <pc:chgData name="Manipal Sidhu" userId="S::msidhu45@my.centennialcollege.ca::e5ee06a5-835c-4ae0-b104-9247fa104f08" providerId="AD" clId="Web-{0F278A2B-A8ED-2D74-1469-13F31A088450}" dt="2023-12-09T23:24:01.082" v="10" actId="14100"/>
        <pc:sldMkLst>
          <pc:docMk/>
          <pc:sldMk cId="215044941" sldId="320"/>
        </pc:sldMkLst>
        <pc:spChg chg="mod">
          <ac:chgData name="Manipal Sidhu" userId="S::msidhu45@my.centennialcollege.ca::e5ee06a5-835c-4ae0-b104-9247fa104f08" providerId="AD" clId="Web-{0F278A2B-A8ED-2D74-1469-13F31A088450}" dt="2023-12-09T23:24:01.082" v="10" actId="14100"/>
          <ac:spMkLst>
            <pc:docMk/>
            <pc:sldMk cId="215044941" sldId="320"/>
            <ac:spMk id="4057" creationId="{0F490579-DCFD-5624-8243-B52FDE014AAC}"/>
          </ac:spMkLst>
        </pc:spChg>
      </pc:sldChg>
      <pc:sldChg chg="modSp">
        <pc:chgData name="Manipal Sidhu" userId="S::msidhu45@my.centennialcollege.ca::e5ee06a5-835c-4ae0-b104-9247fa104f08" providerId="AD" clId="Web-{0F278A2B-A8ED-2D74-1469-13F31A088450}" dt="2023-12-09T23:26:04.741" v="123" actId="1076"/>
        <pc:sldMkLst>
          <pc:docMk/>
          <pc:sldMk cId="2812405292" sldId="335"/>
        </pc:sldMkLst>
        <pc:spChg chg="mod">
          <ac:chgData name="Manipal Sidhu" userId="S::msidhu45@my.centennialcollege.ca::e5ee06a5-835c-4ae0-b104-9247fa104f08" providerId="AD" clId="Web-{0F278A2B-A8ED-2D74-1469-13F31A088450}" dt="2023-12-09T23:26:04.741" v="123" actId="1076"/>
          <ac:spMkLst>
            <pc:docMk/>
            <pc:sldMk cId="2812405292" sldId="335"/>
            <ac:spMk id="15" creationId="{95547F96-323C-53DE-4D13-1DE1AAB8B282}"/>
          </ac:spMkLst>
        </pc:spChg>
      </pc:sldChg>
    </pc:docChg>
  </pc:docChgLst>
  <pc:docChgLst>
    <pc:chgData name="Vikas Bhargav Trivedi" userId="S::vtrive12@my.centennialcollege.ca::40114059-35ef-4fda-bc94-b54e268574b2" providerId="AD" clId="Web-{EDC299BD-F9EF-061A-B49F-EB8BD9534319}"/>
    <pc:docChg chg="addSld delSld modSld sldOrd">
      <pc:chgData name="Vikas Bhargav Trivedi" userId="S::vtrive12@my.centennialcollege.ca::40114059-35ef-4fda-bc94-b54e268574b2" providerId="AD" clId="Web-{EDC299BD-F9EF-061A-B49F-EB8BD9534319}" dt="2023-11-04T21:00:39.613" v="1056"/>
      <pc:docMkLst>
        <pc:docMk/>
      </pc:docMkLst>
      <pc:sldChg chg="addSp delSp modSp">
        <pc:chgData name="Vikas Bhargav Trivedi" userId="S::vtrive12@my.centennialcollege.ca::40114059-35ef-4fda-bc94-b54e268574b2" providerId="AD" clId="Web-{EDC299BD-F9EF-061A-B49F-EB8BD9534319}" dt="2023-11-04T19:36:40.560" v="535"/>
        <pc:sldMkLst>
          <pc:docMk/>
          <pc:sldMk cId="1508632696" sldId="312"/>
        </pc:sldMkLst>
        <pc:spChg chg="mod">
          <ac:chgData name="Vikas Bhargav Trivedi" userId="S::vtrive12@my.centennialcollege.ca::40114059-35ef-4fda-bc94-b54e268574b2" providerId="AD" clId="Web-{EDC299BD-F9EF-061A-B49F-EB8BD9534319}" dt="2023-11-04T19:36:40.560" v="535"/>
          <ac:spMkLst>
            <pc:docMk/>
            <pc:sldMk cId="1508632696" sldId="312"/>
            <ac:spMk id="5" creationId="{27FD09E1-2F64-4D27-BE2A-B97B619CFA7C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6:40.560" v="535"/>
          <ac:spMkLst>
            <pc:docMk/>
            <pc:sldMk cId="1508632696" sldId="312"/>
            <ac:spMk id="24" creationId="{8F7AFB9A-7364-478C-B48B-8523CDD9AE8D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6:40.560" v="535"/>
          <ac:spMkLst>
            <pc:docMk/>
            <pc:sldMk cId="1508632696" sldId="312"/>
            <ac:spMk id="25" creationId="{36678033-86B6-40E6-BE90-78D8ED4E3A31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6:40.560" v="535"/>
          <ac:spMkLst>
            <pc:docMk/>
            <pc:sldMk cId="1508632696" sldId="312"/>
            <ac:spMk id="26" creationId="{D2542E1A-076E-4A34-BB67-2BF961754E0C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6:40.560" v="535"/>
          <ac:spMkLst>
            <pc:docMk/>
            <pc:sldMk cId="1508632696" sldId="312"/>
            <ac:spMk id="27" creationId="{75C56826-D4E5-42ED-8529-079651CB3005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19:23:34.487" v="463"/>
          <ac:spMkLst>
            <pc:docMk/>
            <pc:sldMk cId="1508632696" sldId="312"/>
            <ac:spMk id="28" creationId="{04812C46-200A-4DEB-A05E-3ED6C68C2387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6:40.560" v="535"/>
          <ac:spMkLst>
            <pc:docMk/>
            <pc:sldMk cId="1508632696" sldId="312"/>
            <ac:spMk id="29" creationId="{82095FCE-EF05-4443-B97A-85DEE3A5CA17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19:23:34.487" v="463"/>
          <ac:spMkLst>
            <pc:docMk/>
            <pc:sldMk cId="1508632696" sldId="312"/>
            <ac:spMk id="30" creationId="{D1EA859B-E555-4109-94F3-6700E046E008}"/>
          </ac:spMkLst>
        </pc:spChg>
        <pc:picChg chg="del">
          <ac:chgData name="Vikas Bhargav Trivedi" userId="S::vtrive12@my.centennialcollege.ca::40114059-35ef-4fda-bc94-b54e268574b2" providerId="AD" clId="Web-{EDC299BD-F9EF-061A-B49F-EB8BD9534319}" dt="2023-11-04T19:21:05.215" v="429"/>
          <ac:picMkLst>
            <pc:docMk/>
            <pc:sldMk cId="1508632696" sldId="312"/>
            <ac:picMk id="2" creationId="{D23F3ECF-6128-F9A9-8A0B-6C2EF7A168C5}"/>
          </ac:picMkLst>
        </pc:picChg>
        <pc:picChg chg="add mod modCrop">
          <ac:chgData name="Vikas Bhargav Trivedi" userId="S::vtrive12@my.centennialcollege.ca::40114059-35ef-4fda-bc94-b54e268574b2" providerId="AD" clId="Web-{EDC299BD-F9EF-061A-B49F-EB8BD9534319}" dt="2023-11-04T19:36:40.560" v="535"/>
          <ac:picMkLst>
            <pc:docMk/>
            <pc:sldMk cId="1508632696" sldId="312"/>
            <ac:picMk id="3" creationId="{DA24166A-680F-218B-3707-3B7600D6E406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19:36:40.560" v="535"/>
          <ac:picMkLst>
            <pc:docMk/>
            <pc:sldMk cId="1508632696" sldId="312"/>
            <ac:picMk id="4" creationId="{DE8424A0-61A1-3E12-76E7-E1983FD62FB1}"/>
          </ac:picMkLst>
        </pc:picChg>
      </pc:sldChg>
      <pc:sldChg chg="addSp delSp modSp">
        <pc:chgData name="Vikas Bhargav Trivedi" userId="S::vtrive12@my.centennialcollege.ca::40114059-35ef-4fda-bc94-b54e268574b2" providerId="AD" clId="Web-{EDC299BD-F9EF-061A-B49F-EB8BD9534319}" dt="2023-11-04T19:15:13.044" v="428" actId="20577"/>
        <pc:sldMkLst>
          <pc:docMk/>
          <pc:sldMk cId="215044941" sldId="320"/>
        </pc:sldMkLst>
        <pc:spChg chg="del mod">
          <ac:chgData name="Vikas Bhargav Trivedi" userId="S::vtrive12@my.centennialcollege.ca::40114059-35ef-4fda-bc94-b54e268574b2" providerId="AD" clId="Web-{EDC299BD-F9EF-061A-B49F-EB8BD9534319}" dt="2023-11-04T17:31:35.671" v="97"/>
          <ac:spMkLst>
            <pc:docMk/>
            <pc:sldMk cId="215044941" sldId="320"/>
            <ac:spMk id="11" creationId="{2553F943-7E5E-4A56-B451-0160855CD2F9}"/>
          </ac:spMkLst>
        </pc:spChg>
        <pc:spChg chg="add del mod">
          <ac:chgData name="Vikas Bhargav Trivedi" userId="S::vtrive12@my.centennialcollege.ca::40114059-35ef-4fda-bc94-b54e268574b2" providerId="AD" clId="Web-{EDC299BD-F9EF-061A-B49F-EB8BD9534319}" dt="2023-11-04T17:31:30.202" v="95"/>
          <ac:spMkLst>
            <pc:docMk/>
            <pc:sldMk cId="215044941" sldId="320"/>
            <ac:spMk id="30" creationId="{D2AC16BD-0EA1-3EFD-E87A-9570AAF4D45D}"/>
          </ac:spMkLst>
        </pc:spChg>
        <pc:spChg chg="del mod">
          <ac:chgData name="Vikas Bhargav Trivedi" userId="S::vtrive12@my.centennialcollege.ca::40114059-35ef-4fda-bc94-b54e268574b2" providerId="AD" clId="Web-{EDC299BD-F9EF-061A-B49F-EB8BD9534319}" dt="2023-11-04T17:30:55.607" v="93"/>
          <ac:spMkLst>
            <pc:docMk/>
            <pc:sldMk cId="215044941" sldId="320"/>
            <ac:spMk id="3975" creationId="{C1096EA1-D001-972F-3472-462FD328857B}"/>
          </ac:spMkLst>
        </pc:spChg>
        <pc:spChg chg="add mod">
          <ac:chgData name="Vikas Bhargav Trivedi" userId="S::vtrive12@my.centennialcollege.ca::40114059-35ef-4fda-bc94-b54e268574b2" providerId="AD" clId="Web-{EDC299BD-F9EF-061A-B49F-EB8BD9534319}" dt="2023-11-04T17:32:07.437" v="104" actId="20577"/>
          <ac:spMkLst>
            <pc:docMk/>
            <pc:sldMk cId="215044941" sldId="320"/>
            <ac:spMk id="4059" creationId="{0A2D2020-78F2-B1E2-D8CD-4D7D223F5DB6}"/>
          </ac:spMkLst>
        </pc:spChg>
        <pc:graphicFrameChg chg="add modGraphic">
          <ac:chgData name="Vikas Bhargav Trivedi" userId="S::vtrive12@my.centennialcollege.ca::40114059-35ef-4fda-bc94-b54e268574b2" providerId="AD" clId="Web-{EDC299BD-F9EF-061A-B49F-EB8BD9534319}" dt="2023-11-04T19:15:13.044" v="428" actId="20577"/>
          <ac:graphicFrameMkLst>
            <pc:docMk/>
            <pc:sldMk cId="215044941" sldId="320"/>
            <ac:graphicFrameMk id="3" creationId="{51952767-13F0-DCAC-4B4A-BC3E1E14A847}"/>
          </ac:graphicFrameMkLst>
        </pc:graphicFrameChg>
        <pc:graphicFrameChg chg="del">
          <ac:chgData name="Vikas Bhargav Trivedi" userId="S::vtrive12@my.centennialcollege.ca::40114059-35ef-4fda-bc94-b54e268574b2" providerId="AD" clId="Web-{EDC299BD-F9EF-061A-B49F-EB8BD9534319}" dt="2023-11-04T17:30:48.029" v="91"/>
          <ac:graphicFrameMkLst>
            <pc:docMk/>
            <pc:sldMk cId="215044941" sldId="320"/>
            <ac:graphicFrameMk id="3860" creationId="{57747E24-CA61-DCDE-9C10-22A900AFD208}"/>
          </ac:graphicFrameMkLst>
        </pc:graphicFrameChg>
      </pc:sldChg>
      <pc:sldChg chg="addSp delSp modSp mod ord setBg">
        <pc:chgData name="Vikas Bhargav Trivedi" userId="S::vtrive12@my.centennialcollege.ca::40114059-35ef-4fda-bc94-b54e268574b2" providerId="AD" clId="Web-{EDC299BD-F9EF-061A-B49F-EB8BD9534319}" dt="2023-11-04T21:00:25.034" v="1052"/>
        <pc:sldMkLst>
          <pc:docMk/>
          <pc:sldMk cId="1683478580" sldId="322"/>
        </pc:sldMkLst>
        <pc:spChg chg="mod ord">
          <ac:chgData name="Vikas Bhargav Trivedi" userId="S::vtrive12@my.centennialcollege.ca::40114059-35ef-4fda-bc94-b54e268574b2" providerId="AD" clId="Web-{EDC299BD-F9EF-061A-B49F-EB8BD9534319}" dt="2023-11-04T21:00:25.034" v="1052"/>
          <ac:spMkLst>
            <pc:docMk/>
            <pc:sldMk cId="1683478580" sldId="322"/>
            <ac:spMk id="2" creationId="{97C573C6-E859-8919-5A6E-0B1B3226E27D}"/>
          </ac:spMkLst>
        </pc:spChg>
        <pc:spChg chg="ord">
          <ac:chgData name="Vikas Bhargav Trivedi" userId="S::vtrive12@my.centennialcollege.ca::40114059-35ef-4fda-bc94-b54e268574b2" providerId="AD" clId="Web-{EDC299BD-F9EF-061A-B49F-EB8BD9534319}" dt="2023-11-04T17:20:38.941" v="90"/>
          <ac:spMkLst>
            <pc:docMk/>
            <pc:sldMk cId="1683478580" sldId="322"/>
            <ac:spMk id="13" creationId="{D09E9C27-03A4-4D94-F3B2-D557B29AE689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17:12:33.731" v="13"/>
          <ac:spMkLst>
            <pc:docMk/>
            <pc:sldMk cId="1683478580" sldId="322"/>
            <ac:spMk id="14" creationId="{1E7F40E7-8926-3FD0-EC5A-19F82F8EE6EE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21:00:25.034" v="1052"/>
          <ac:spMkLst>
            <pc:docMk/>
            <pc:sldMk cId="1683478580" sldId="322"/>
            <ac:spMk id="18" creationId="{91F55C5D-1648-4BE3-932D-8CADBF3F6736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21:00:25.034" v="1052"/>
          <ac:spMkLst>
            <pc:docMk/>
            <pc:sldMk cId="1683478580" sldId="322"/>
            <ac:spMk id="20" creationId="{A38E1331-B5A6-44BE-BF4E-EE6C2FD2A242}"/>
          </ac:spMkLst>
        </pc:spChg>
        <pc:picChg chg="add mod ord">
          <ac:chgData name="Vikas Bhargav Trivedi" userId="S::vtrive12@my.centennialcollege.ca::40114059-35ef-4fda-bc94-b54e268574b2" providerId="AD" clId="Web-{EDC299BD-F9EF-061A-B49F-EB8BD9534319}" dt="2023-11-04T21:00:25.034" v="1052"/>
          <ac:picMkLst>
            <pc:docMk/>
            <pc:sldMk cId="1683478580" sldId="322"/>
            <ac:picMk id="3" creationId="{5C4CB97E-FAD9-D9CD-4F26-176A605F0BDD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21:00:25.034" v="1052"/>
          <ac:picMkLst>
            <pc:docMk/>
            <pc:sldMk cId="1683478580" sldId="322"/>
            <ac:picMk id="4" creationId="{845FAAE4-F5EE-06FC-E78C-CC1656BADF14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21:00:25.034" v="1052"/>
          <ac:picMkLst>
            <pc:docMk/>
            <pc:sldMk cId="1683478580" sldId="322"/>
            <ac:picMk id="5" creationId="{1C9F0BF3-BD46-3A70-23AC-6C4C93956245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21:00:25.034" v="1052"/>
          <ac:picMkLst>
            <pc:docMk/>
            <pc:sldMk cId="1683478580" sldId="322"/>
            <ac:picMk id="6" creationId="{0AC584B7-E93E-A172-AD2A-2D650AA7DEE6}"/>
          </ac:picMkLst>
        </pc:picChg>
      </pc:sldChg>
      <pc:sldChg chg="addSp delSp modSp mod setBg">
        <pc:chgData name="Vikas Bhargav Trivedi" userId="S::vtrive12@my.centennialcollege.ca::40114059-35ef-4fda-bc94-b54e268574b2" providerId="AD" clId="Web-{EDC299BD-F9EF-061A-B49F-EB8BD9534319}" dt="2023-11-04T20:58:58.746" v="1050"/>
        <pc:sldMkLst>
          <pc:docMk/>
          <pc:sldMk cId="3100362621" sldId="325"/>
        </pc:sldMkLst>
        <pc:spChg chg="mod ord">
          <ac:chgData name="Vikas Bhargav Trivedi" userId="S::vtrive12@my.centennialcollege.ca::40114059-35ef-4fda-bc94-b54e268574b2" providerId="AD" clId="Web-{EDC299BD-F9EF-061A-B49F-EB8BD9534319}" dt="2023-11-04T20:58:58.746" v="1050"/>
          <ac:spMkLst>
            <pc:docMk/>
            <pc:sldMk cId="3100362621" sldId="325"/>
            <ac:spMk id="2" creationId="{97C573C6-E859-8919-5A6E-0B1B3226E27D}"/>
          </ac:spMkLst>
        </pc:spChg>
        <pc:spChg chg="add del mod">
          <ac:chgData name="Vikas Bhargav Trivedi" userId="S::vtrive12@my.centennialcollege.ca::40114059-35ef-4fda-bc94-b54e268574b2" providerId="AD" clId="Web-{EDC299BD-F9EF-061A-B49F-EB8BD9534319}" dt="2023-11-04T20:51:52.416" v="920"/>
          <ac:spMkLst>
            <pc:docMk/>
            <pc:sldMk cId="3100362621" sldId="325"/>
            <ac:spMk id="4" creationId="{5AD800C5-0C4B-687A-F2B3-598C03260CF4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20:44:00.537" v="536"/>
          <ac:spMkLst>
            <pc:docMk/>
            <pc:sldMk cId="3100362621" sldId="325"/>
            <ac:spMk id="13" creationId="{D09E9C27-03A4-4D94-F3B2-D557B29AE689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20:44:01.256" v="537"/>
          <ac:spMkLst>
            <pc:docMk/>
            <pc:sldMk cId="3100362621" sldId="325"/>
            <ac:spMk id="14" creationId="{1E7F40E7-8926-3FD0-EC5A-19F82F8EE6EE}"/>
          </ac:spMkLst>
        </pc:spChg>
        <pc:graphicFrameChg chg="add mod modGraphic">
          <ac:chgData name="Vikas Bhargav Trivedi" userId="S::vtrive12@my.centennialcollege.ca::40114059-35ef-4fda-bc94-b54e268574b2" providerId="AD" clId="Web-{EDC299BD-F9EF-061A-B49F-EB8BD9534319}" dt="2023-11-04T20:58:58.746" v="1050"/>
          <ac:graphicFrameMkLst>
            <pc:docMk/>
            <pc:sldMk cId="3100362621" sldId="325"/>
            <ac:graphicFrameMk id="3" creationId="{BA21BF7C-9271-C3FB-FC1B-E0A7683BBA4B}"/>
          </ac:graphicFrameMkLst>
        </pc:graphicFrameChg>
        <pc:graphicFrameChg chg="add mod modGraphic">
          <ac:chgData name="Vikas Bhargav Trivedi" userId="S::vtrive12@my.centennialcollege.ca::40114059-35ef-4fda-bc94-b54e268574b2" providerId="AD" clId="Web-{EDC299BD-F9EF-061A-B49F-EB8BD9534319}" dt="2023-11-04T20:58:58.746" v="1050"/>
          <ac:graphicFrameMkLst>
            <pc:docMk/>
            <pc:sldMk cId="3100362621" sldId="325"/>
            <ac:graphicFrameMk id="5" creationId="{9462D183-D726-CFB0-A405-D6EB5E525B2D}"/>
          </ac:graphicFrameMkLst>
        </pc:graphicFrameChg>
      </pc:sldChg>
      <pc:sldChg chg="del">
        <pc:chgData name="Vikas Bhargav Trivedi" userId="S::vtrive12@my.centennialcollege.ca::40114059-35ef-4fda-bc94-b54e268574b2" providerId="AD" clId="Web-{EDC299BD-F9EF-061A-B49F-EB8BD9534319}" dt="2023-11-04T20:59:16.107" v="1051"/>
        <pc:sldMkLst>
          <pc:docMk/>
          <pc:sldMk cId="4169310207" sldId="326"/>
        </pc:sldMkLst>
      </pc:sldChg>
      <pc:sldChg chg="addSp delSp modSp add mod replId setBg">
        <pc:chgData name="Vikas Bhargav Trivedi" userId="S::vtrive12@my.centennialcollege.ca::40114059-35ef-4fda-bc94-b54e268574b2" providerId="AD" clId="Web-{EDC299BD-F9EF-061A-B49F-EB8BD9534319}" dt="2023-11-04T21:00:30.956" v="1053"/>
        <pc:sldMkLst>
          <pc:docMk/>
          <pc:sldMk cId="3954540548" sldId="327"/>
        </pc:sldMkLst>
        <pc:spChg chg="mod">
          <ac:chgData name="Vikas Bhargav Trivedi" userId="S::vtrive12@my.centennialcollege.ca::40114059-35ef-4fda-bc94-b54e268574b2" providerId="AD" clId="Web-{EDC299BD-F9EF-061A-B49F-EB8BD9534319}" dt="2023-11-04T21:00:30.956" v="1053"/>
          <ac:spMkLst>
            <pc:docMk/>
            <pc:sldMk cId="3954540548" sldId="327"/>
            <ac:spMk id="2" creationId="{97C573C6-E859-8919-5A6E-0B1B3226E27D}"/>
          </ac:spMkLst>
        </pc:spChg>
        <pc:spChg chg="ord">
          <ac:chgData name="Vikas Bhargav Trivedi" userId="S::vtrive12@my.centennialcollege.ca::40114059-35ef-4fda-bc94-b54e268574b2" providerId="AD" clId="Web-{EDC299BD-F9EF-061A-B49F-EB8BD9534319}" dt="2023-11-04T17:16:46.754" v="47"/>
          <ac:spMkLst>
            <pc:docMk/>
            <pc:sldMk cId="3954540548" sldId="327"/>
            <ac:spMk id="13" creationId="{D09E9C27-03A4-4D94-F3B2-D557B29AE689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21:00:30.956" v="1053"/>
          <ac:spMkLst>
            <pc:docMk/>
            <pc:sldMk cId="3954540548" sldId="327"/>
            <ac:spMk id="18" creationId="{D4771268-CB57-404A-9271-370EB28F6090}"/>
          </ac:spMkLst>
        </pc:spChg>
        <pc:picChg chg="del">
          <ac:chgData name="Vikas Bhargav Trivedi" userId="S::vtrive12@my.centennialcollege.ca::40114059-35ef-4fda-bc94-b54e268574b2" providerId="AD" clId="Web-{EDC299BD-F9EF-061A-B49F-EB8BD9534319}" dt="2023-11-04T17:14:42.094" v="19"/>
          <ac:picMkLst>
            <pc:docMk/>
            <pc:sldMk cId="3954540548" sldId="327"/>
            <ac:picMk id="3" creationId="{5C4CB97E-FAD9-D9CD-4F26-176A605F0BDD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21:00:30.956" v="1053"/>
          <ac:picMkLst>
            <pc:docMk/>
            <pc:sldMk cId="3954540548" sldId="327"/>
            <ac:picMk id="4" creationId="{76819351-41B8-BE1C-C073-85D008474E11}"/>
          </ac:picMkLst>
        </pc:picChg>
      </pc:sldChg>
      <pc:sldChg chg="addSp delSp modSp add mod replId setBg">
        <pc:chgData name="Vikas Bhargav Trivedi" userId="S::vtrive12@my.centennialcollege.ca::40114059-35ef-4fda-bc94-b54e268574b2" providerId="AD" clId="Web-{EDC299BD-F9EF-061A-B49F-EB8BD9534319}" dt="2023-11-04T21:00:33.534" v="1054"/>
        <pc:sldMkLst>
          <pc:docMk/>
          <pc:sldMk cId="3993442931" sldId="328"/>
        </pc:sldMkLst>
        <pc:spChg chg="del mod">
          <ac:chgData name="Vikas Bhargav Trivedi" userId="S::vtrive12@my.centennialcollege.ca::40114059-35ef-4fda-bc94-b54e268574b2" providerId="AD" clId="Web-{EDC299BD-F9EF-061A-B49F-EB8BD9534319}" dt="2023-11-04T17:17:22.068" v="62"/>
          <ac:spMkLst>
            <pc:docMk/>
            <pc:sldMk cId="3993442931" sldId="328"/>
            <ac:spMk id="2" creationId="{97C573C6-E859-8919-5A6E-0B1B3226E27D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17:17:14.130" v="60"/>
          <ac:spMkLst>
            <pc:docMk/>
            <pc:sldMk cId="3993442931" sldId="328"/>
            <ac:spMk id="6" creationId="{0E40E674-CFA5-4ED6-77E9-8B244958BCDE}"/>
          </ac:spMkLst>
        </pc:spChg>
        <pc:spChg chg="add del mod">
          <ac:chgData name="Vikas Bhargav Trivedi" userId="S::vtrive12@my.centennialcollege.ca::40114059-35ef-4fda-bc94-b54e268574b2" providerId="AD" clId="Web-{EDC299BD-F9EF-061A-B49F-EB8BD9534319}" dt="2023-11-04T17:17:26.427" v="64"/>
          <ac:spMkLst>
            <pc:docMk/>
            <pc:sldMk cId="3993442931" sldId="328"/>
            <ac:spMk id="8" creationId="{6CB5B94E-9542-A43E-B6EB-5ECE1B57FA13}"/>
          </ac:spMkLst>
        </pc:spChg>
        <pc:spChg chg="add mod ord">
          <ac:chgData name="Vikas Bhargav Trivedi" userId="S::vtrive12@my.centennialcollege.ca::40114059-35ef-4fda-bc94-b54e268574b2" providerId="AD" clId="Web-{EDC299BD-F9EF-061A-B49F-EB8BD9534319}" dt="2023-11-04T21:00:33.534" v="1054"/>
          <ac:spMkLst>
            <pc:docMk/>
            <pc:sldMk cId="3993442931" sldId="328"/>
            <ac:spMk id="10" creationId="{9C8D3C89-8362-9FDB-B966-06EF0EAB7D68}"/>
          </ac:spMkLst>
        </pc:spChg>
        <pc:spChg chg="ord">
          <ac:chgData name="Vikas Bhargav Trivedi" userId="S::vtrive12@my.centennialcollege.ca::40114059-35ef-4fda-bc94-b54e268574b2" providerId="AD" clId="Web-{EDC299BD-F9EF-061A-B49F-EB8BD9534319}" dt="2023-11-04T17:16:43.848" v="46"/>
          <ac:spMkLst>
            <pc:docMk/>
            <pc:sldMk cId="3993442931" sldId="328"/>
            <ac:spMk id="13" creationId="{D09E9C27-03A4-4D94-F3B2-D557B29AE689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21:00:33.534" v="1054"/>
          <ac:spMkLst>
            <pc:docMk/>
            <pc:sldMk cId="3993442931" sldId="328"/>
            <ac:spMk id="18" creationId="{D4771268-CB57-404A-9271-370EB28F6090}"/>
          </ac:spMkLst>
        </pc:spChg>
        <pc:picChg chg="add mod">
          <ac:chgData name="Vikas Bhargav Trivedi" userId="S::vtrive12@my.centennialcollege.ca::40114059-35ef-4fda-bc94-b54e268574b2" providerId="AD" clId="Web-{EDC299BD-F9EF-061A-B49F-EB8BD9534319}" dt="2023-11-04T21:00:33.534" v="1054"/>
          <ac:picMkLst>
            <pc:docMk/>
            <pc:sldMk cId="3993442931" sldId="328"/>
            <ac:picMk id="3" creationId="{67DDC4E4-2E97-4D30-A941-FD13B00777C9}"/>
          </ac:picMkLst>
        </pc:picChg>
        <pc:picChg chg="del">
          <ac:chgData name="Vikas Bhargav Trivedi" userId="S::vtrive12@my.centennialcollege.ca::40114059-35ef-4fda-bc94-b54e268574b2" providerId="AD" clId="Web-{EDC299BD-F9EF-061A-B49F-EB8BD9534319}" dt="2023-11-04T17:15:37.158" v="29"/>
          <ac:picMkLst>
            <pc:docMk/>
            <pc:sldMk cId="3993442931" sldId="328"/>
            <ac:picMk id="4" creationId="{76819351-41B8-BE1C-C073-85D008474E11}"/>
          </ac:picMkLst>
        </pc:picChg>
      </pc:sldChg>
      <pc:sldChg chg="addSp delSp modSp add mod replId setBg">
        <pc:chgData name="Vikas Bhargav Trivedi" userId="S::vtrive12@my.centennialcollege.ca::40114059-35ef-4fda-bc94-b54e268574b2" providerId="AD" clId="Web-{EDC299BD-F9EF-061A-B49F-EB8BD9534319}" dt="2023-11-04T21:00:35.925" v="1055"/>
        <pc:sldMkLst>
          <pc:docMk/>
          <pc:sldMk cId="1056663451" sldId="329"/>
        </pc:sldMkLst>
        <pc:spChg chg="mod">
          <ac:chgData name="Vikas Bhargav Trivedi" userId="S::vtrive12@my.centennialcollege.ca::40114059-35ef-4fda-bc94-b54e268574b2" providerId="AD" clId="Web-{EDC299BD-F9EF-061A-B49F-EB8BD9534319}" dt="2023-11-04T21:00:35.925" v="1055"/>
          <ac:spMkLst>
            <pc:docMk/>
            <pc:sldMk cId="1056663451" sldId="329"/>
            <ac:spMk id="2" creationId="{97C573C6-E859-8919-5A6E-0B1B3226E27D}"/>
          </ac:spMkLst>
        </pc:spChg>
        <pc:spChg chg="ord">
          <ac:chgData name="Vikas Bhargav Trivedi" userId="S::vtrive12@my.centennialcollege.ca::40114059-35ef-4fda-bc94-b54e268574b2" providerId="AD" clId="Web-{EDC299BD-F9EF-061A-B49F-EB8BD9534319}" dt="2023-11-04T17:16:36.066" v="44"/>
          <ac:spMkLst>
            <pc:docMk/>
            <pc:sldMk cId="1056663451" sldId="329"/>
            <ac:spMk id="13" creationId="{D09E9C27-03A4-4D94-F3B2-D557B29AE689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17:18:18.745" v="72"/>
          <ac:spMkLst>
            <pc:docMk/>
            <pc:sldMk cId="1056663451" sldId="329"/>
            <ac:spMk id="18" creationId="{D4771268-CB57-404A-9271-370EB28F6090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21:00:35.925" v="1055"/>
          <ac:spMkLst>
            <pc:docMk/>
            <pc:sldMk cId="1056663451" sldId="329"/>
            <ac:spMk id="23" creationId="{D4771268-CB57-404A-9271-370EB28F6090}"/>
          </ac:spMkLst>
        </pc:spChg>
        <pc:picChg chg="add mod">
          <ac:chgData name="Vikas Bhargav Trivedi" userId="S::vtrive12@my.centennialcollege.ca::40114059-35ef-4fda-bc94-b54e268574b2" providerId="AD" clId="Web-{EDC299BD-F9EF-061A-B49F-EB8BD9534319}" dt="2023-11-04T21:00:35.925" v="1055"/>
          <ac:picMkLst>
            <pc:docMk/>
            <pc:sldMk cId="1056663451" sldId="329"/>
            <ac:picMk id="3" creationId="{7E621625-396C-2F51-A866-32CCFA4431AF}"/>
          </ac:picMkLst>
        </pc:picChg>
        <pc:picChg chg="del">
          <ac:chgData name="Vikas Bhargav Trivedi" userId="S::vtrive12@my.centennialcollege.ca::40114059-35ef-4fda-bc94-b54e268574b2" providerId="AD" clId="Web-{EDC299BD-F9EF-061A-B49F-EB8BD9534319}" dt="2023-11-04T17:15:57.628" v="35"/>
          <ac:picMkLst>
            <pc:docMk/>
            <pc:sldMk cId="1056663451" sldId="329"/>
            <ac:picMk id="4" creationId="{76819351-41B8-BE1C-C073-85D008474E11}"/>
          </ac:picMkLst>
        </pc:picChg>
      </pc:sldChg>
      <pc:sldChg chg="addSp delSp modSp add mod replId setBg">
        <pc:chgData name="Vikas Bhargav Trivedi" userId="S::vtrive12@my.centennialcollege.ca::40114059-35ef-4fda-bc94-b54e268574b2" providerId="AD" clId="Web-{EDC299BD-F9EF-061A-B49F-EB8BD9534319}" dt="2023-11-04T21:00:39.613" v="1056"/>
        <pc:sldMkLst>
          <pc:docMk/>
          <pc:sldMk cId="2232379071" sldId="330"/>
        </pc:sldMkLst>
        <pc:spChg chg="mod">
          <ac:chgData name="Vikas Bhargav Trivedi" userId="S::vtrive12@my.centennialcollege.ca::40114059-35ef-4fda-bc94-b54e268574b2" providerId="AD" clId="Web-{EDC299BD-F9EF-061A-B49F-EB8BD9534319}" dt="2023-11-04T21:00:39.613" v="1056"/>
          <ac:spMkLst>
            <pc:docMk/>
            <pc:sldMk cId="2232379071" sldId="330"/>
            <ac:spMk id="2" creationId="{97C573C6-E859-8919-5A6E-0B1B3226E27D}"/>
          </ac:spMkLst>
        </pc:spChg>
        <pc:spChg chg="ord">
          <ac:chgData name="Vikas Bhargav Trivedi" userId="S::vtrive12@my.centennialcollege.ca::40114059-35ef-4fda-bc94-b54e268574b2" providerId="AD" clId="Web-{EDC299BD-F9EF-061A-B49F-EB8BD9534319}" dt="2023-11-04T17:16:39.738" v="45"/>
          <ac:spMkLst>
            <pc:docMk/>
            <pc:sldMk cId="2232379071" sldId="330"/>
            <ac:spMk id="13" creationId="{D09E9C27-03A4-4D94-F3B2-D557B29AE689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17:18:22.979" v="73"/>
          <ac:spMkLst>
            <pc:docMk/>
            <pc:sldMk cId="2232379071" sldId="330"/>
            <ac:spMk id="18" creationId="{D4771268-CB57-404A-9271-370EB28F6090}"/>
          </ac:spMkLst>
        </pc:spChg>
        <pc:spChg chg="add del">
          <ac:chgData name="Vikas Bhargav Trivedi" userId="S::vtrive12@my.centennialcollege.ca::40114059-35ef-4fda-bc94-b54e268574b2" providerId="AD" clId="Web-{EDC299BD-F9EF-061A-B49F-EB8BD9534319}" dt="2023-11-04T21:00:39.613" v="1056"/>
          <ac:spMkLst>
            <pc:docMk/>
            <pc:sldMk cId="2232379071" sldId="330"/>
            <ac:spMk id="23" creationId="{D4771268-CB57-404A-9271-370EB28F6090}"/>
          </ac:spMkLst>
        </pc:spChg>
        <pc:picChg chg="add del mod">
          <ac:chgData name="Vikas Bhargav Trivedi" userId="S::vtrive12@my.centennialcollege.ca::40114059-35ef-4fda-bc94-b54e268574b2" providerId="AD" clId="Web-{EDC299BD-F9EF-061A-B49F-EB8BD9534319}" dt="2023-11-04T17:16:14.831" v="39"/>
          <ac:picMkLst>
            <pc:docMk/>
            <pc:sldMk cId="2232379071" sldId="330"/>
            <ac:picMk id="3" creationId="{04FDBB26-9A20-5428-3092-4A1A2B8D152F}"/>
          </ac:picMkLst>
        </pc:picChg>
        <pc:picChg chg="del">
          <ac:chgData name="Vikas Bhargav Trivedi" userId="S::vtrive12@my.centennialcollege.ca::40114059-35ef-4fda-bc94-b54e268574b2" providerId="AD" clId="Web-{EDC299BD-F9EF-061A-B49F-EB8BD9534319}" dt="2023-11-04T17:15:59.128" v="36"/>
          <ac:picMkLst>
            <pc:docMk/>
            <pc:sldMk cId="2232379071" sldId="330"/>
            <ac:picMk id="4" creationId="{76819351-41B8-BE1C-C073-85D008474E11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21:00:39.613" v="1056"/>
          <ac:picMkLst>
            <pc:docMk/>
            <pc:sldMk cId="2232379071" sldId="330"/>
            <ac:picMk id="5" creationId="{D4A30BD6-1658-0095-2358-30E8408E42E2}"/>
          </ac:picMkLst>
        </pc:picChg>
      </pc:sldChg>
      <pc:sldChg chg="addSp delSp modSp new mod setBg">
        <pc:chgData name="Vikas Bhargav Trivedi" userId="S::vtrive12@my.centennialcollege.ca::40114059-35ef-4fda-bc94-b54e268574b2" providerId="AD" clId="Web-{EDC299BD-F9EF-061A-B49F-EB8BD9534319}" dt="2023-11-04T19:28:32.124" v="514" actId="14100"/>
        <pc:sldMkLst>
          <pc:docMk/>
          <pc:sldMk cId="3311394628" sldId="331"/>
        </pc:sldMkLst>
        <pc:spChg chg="del">
          <ac:chgData name="Vikas Bhargav Trivedi" userId="S::vtrive12@my.centennialcollege.ca::40114059-35ef-4fda-bc94-b54e268574b2" providerId="AD" clId="Web-{EDC299BD-F9EF-061A-B49F-EB8BD9534319}" dt="2023-11-04T19:24:18.191" v="473"/>
          <ac:spMkLst>
            <pc:docMk/>
            <pc:sldMk cId="3311394628" sldId="331"/>
            <ac:spMk id="2" creationId="{5F653E17-C904-85B1-560F-BC62561F5F84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19:24:21.019" v="474"/>
          <ac:spMkLst>
            <pc:docMk/>
            <pc:sldMk cId="3311394628" sldId="331"/>
            <ac:spMk id="3" creationId="{9DC9CFB6-9913-ADF6-B665-35A19909126C}"/>
          </ac:spMkLst>
        </pc:spChg>
        <pc:spChg chg="add mod">
          <ac:chgData name="Vikas Bhargav Trivedi" userId="S::vtrive12@my.centennialcollege.ca::40114059-35ef-4fda-bc94-b54e268574b2" providerId="AD" clId="Web-{EDC299BD-F9EF-061A-B49F-EB8BD9534319}" dt="2023-11-04T19:27:30.153" v="500" actId="20577"/>
          <ac:spMkLst>
            <pc:docMk/>
            <pc:sldMk cId="3311394628" sldId="331"/>
            <ac:spMk id="5" creationId="{E47FEFE3-6CF4-C6D7-9616-97ADEE8B241A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27:26.606" v="498"/>
          <ac:spMkLst>
            <pc:docMk/>
            <pc:sldMk cId="3311394628" sldId="331"/>
            <ac:spMk id="14" creationId="{385E1BDC-A9B0-4A87-82E3-F3187F69A802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27:26.606" v="498"/>
          <ac:spMkLst>
            <pc:docMk/>
            <pc:sldMk cId="3311394628" sldId="331"/>
            <ac:spMk id="16" creationId="{0990C621-3B8B-4820-8328-D47EF7CE823C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27:26.606" v="498"/>
          <ac:spMkLst>
            <pc:docMk/>
            <pc:sldMk cId="3311394628" sldId="331"/>
            <ac:spMk id="18" creationId="{C1A2385B-1D2A-4E17-84FA-6CB7F0AAE473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27:26.606" v="498"/>
          <ac:spMkLst>
            <pc:docMk/>
            <pc:sldMk cId="3311394628" sldId="331"/>
            <ac:spMk id="20" creationId="{5E791F2F-79DB-4CC0-9FA1-001E3E91E8B7}"/>
          </ac:spMkLst>
        </pc:spChg>
        <pc:picChg chg="add del">
          <ac:chgData name="Vikas Bhargav Trivedi" userId="S::vtrive12@my.centennialcollege.ca::40114059-35ef-4fda-bc94-b54e268574b2" providerId="AD" clId="Web-{EDC299BD-F9EF-061A-B49F-EB8BD9534319}" dt="2023-11-04T19:26:24.355" v="486"/>
          <ac:picMkLst>
            <pc:docMk/>
            <pc:sldMk cId="3311394628" sldId="331"/>
            <ac:picMk id="7" creationId="{FD55492F-06C2-28D5-566D-746B06ABA0A9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19:27:26.606" v="498"/>
          <ac:picMkLst>
            <pc:docMk/>
            <pc:sldMk cId="3311394628" sldId="331"/>
            <ac:picMk id="8" creationId="{74597C01-5227-0C9E-82E6-693A312A9569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19:28:32.124" v="514" actId="14100"/>
          <ac:picMkLst>
            <pc:docMk/>
            <pc:sldMk cId="3311394628" sldId="331"/>
            <ac:picMk id="9" creationId="{6EC19A62-6E2E-48B0-E5C4-4D75289D2495}"/>
          </ac:picMkLst>
        </pc:picChg>
      </pc:sldChg>
      <pc:sldChg chg="addSp delSp modSp add replId">
        <pc:chgData name="Vikas Bhargav Trivedi" userId="S::vtrive12@my.centennialcollege.ca::40114059-35ef-4fda-bc94-b54e268574b2" providerId="AD" clId="Web-{EDC299BD-F9EF-061A-B49F-EB8BD9534319}" dt="2023-11-04T19:32:18.459" v="530" actId="14100"/>
        <pc:sldMkLst>
          <pc:docMk/>
          <pc:sldMk cId="801469479" sldId="332"/>
        </pc:sldMkLst>
        <pc:spChg chg="mod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5" creationId="{E47FEFE3-6CF4-C6D7-9616-97ADEE8B241A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14" creationId="{385E1BDC-A9B0-4A87-82E3-F3187F69A802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16" creationId="{0990C621-3B8B-4820-8328-D47EF7CE823C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18" creationId="{C1A2385B-1D2A-4E17-84FA-6CB7F0AAE473}"/>
          </ac:spMkLst>
        </pc:spChg>
        <pc:spChg chg="del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20" creationId="{5E791F2F-79DB-4CC0-9FA1-001E3E91E8B7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25" creationId="{385E1BDC-A9B0-4A87-82E3-F3187F69A802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27" creationId="{0990C621-3B8B-4820-8328-D47EF7CE823C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29" creationId="{C1A2385B-1D2A-4E17-84FA-6CB7F0AAE473}"/>
          </ac:spMkLst>
        </pc:spChg>
        <pc:spChg chg="add">
          <ac:chgData name="Vikas Bhargav Trivedi" userId="S::vtrive12@my.centennialcollege.ca::40114059-35ef-4fda-bc94-b54e268574b2" providerId="AD" clId="Web-{EDC299BD-F9EF-061A-B49F-EB8BD9534319}" dt="2023-11-04T19:31:05.128" v="524"/>
          <ac:spMkLst>
            <pc:docMk/>
            <pc:sldMk cId="801469479" sldId="332"/>
            <ac:spMk id="31" creationId="{5E791F2F-79DB-4CC0-9FA1-001E3E91E8B7}"/>
          </ac:spMkLst>
        </pc:spChg>
        <pc:picChg chg="add mod">
          <ac:chgData name="Vikas Bhargav Trivedi" userId="S::vtrive12@my.centennialcollege.ca::40114059-35ef-4fda-bc94-b54e268574b2" providerId="AD" clId="Web-{EDC299BD-F9EF-061A-B49F-EB8BD9534319}" dt="2023-11-04T19:32:09.207" v="526" actId="14100"/>
          <ac:picMkLst>
            <pc:docMk/>
            <pc:sldMk cId="801469479" sldId="332"/>
            <ac:picMk id="2" creationId="{C8C84D1D-62C9-D78A-9399-0DCEB920201A}"/>
          </ac:picMkLst>
        </pc:picChg>
        <pc:picChg chg="add mod">
          <ac:chgData name="Vikas Bhargav Trivedi" userId="S::vtrive12@my.centennialcollege.ca::40114059-35ef-4fda-bc94-b54e268574b2" providerId="AD" clId="Web-{EDC299BD-F9EF-061A-B49F-EB8BD9534319}" dt="2023-11-04T19:32:18.459" v="530" actId="14100"/>
          <ac:picMkLst>
            <pc:docMk/>
            <pc:sldMk cId="801469479" sldId="332"/>
            <ac:picMk id="3" creationId="{0448A952-5D06-25FA-37FB-3CB2EE4D2AB9}"/>
          </ac:picMkLst>
        </pc:picChg>
        <pc:picChg chg="del">
          <ac:chgData name="Vikas Bhargav Trivedi" userId="S::vtrive12@my.centennialcollege.ca::40114059-35ef-4fda-bc94-b54e268574b2" providerId="AD" clId="Web-{EDC299BD-F9EF-061A-B49F-EB8BD9534319}" dt="2023-11-04T19:30:37.518" v="515"/>
          <ac:picMkLst>
            <pc:docMk/>
            <pc:sldMk cId="801469479" sldId="332"/>
            <ac:picMk id="8" creationId="{74597C01-5227-0C9E-82E6-693A312A9569}"/>
          </ac:picMkLst>
        </pc:picChg>
        <pc:picChg chg="del mod">
          <ac:chgData name="Vikas Bhargav Trivedi" userId="S::vtrive12@my.centennialcollege.ca::40114059-35ef-4fda-bc94-b54e268574b2" providerId="AD" clId="Web-{EDC299BD-F9EF-061A-B49F-EB8BD9534319}" dt="2023-11-04T19:30:43.549" v="518"/>
          <ac:picMkLst>
            <pc:docMk/>
            <pc:sldMk cId="801469479" sldId="332"/>
            <ac:picMk id="9" creationId="{6EC19A62-6E2E-48B0-E5C4-4D75289D2495}"/>
          </ac:picMkLst>
        </pc:picChg>
      </pc:sldChg>
    </pc:docChg>
  </pc:docChgLst>
  <pc:docChgLst>
    <pc:chgData name="Vikas Bhargav Trivedi" userId="S::vtrive12@my.centennialcollege.ca::40114059-35ef-4fda-bc94-b54e268574b2" providerId="AD" clId="Web-{7DF8695C-DDB6-1554-55FF-B4231FC0A145}"/>
    <pc:docChg chg="addSld delSld modSld">
      <pc:chgData name="Vikas Bhargav Trivedi" userId="S::vtrive12@my.centennialcollege.ca::40114059-35ef-4fda-bc94-b54e268574b2" providerId="AD" clId="Web-{7DF8695C-DDB6-1554-55FF-B4231FC0A145}" dt="2023-10-16T03:12:34.434" v="401" actId="20577"/>
      <pc:docMkLst>
        <pc:docMk/>
      </pc:docMkLst>
      <pc:sldChg chg="addSp delSp modSp new addAnim delAnim">
        <pc:chgData name="Vikas Bhargav Trivedi" userId="S::vtrive12@my.centennialcollege.ca::40114059-35ef-4fda-bc94-b54e268574b2" providerId="AD" clId="Web-{7DF8695C-DDB6-1554-55FF-B4231FC0A145}" dt="2023-10-16T01:58:38.829" v="108"/>
        <pc:sldMkLst>
          <pc:docMk/>
          <pc:sldMk cId="942244724" sldId="313"/>
        </pc:sldMkLst>
        <pc:spChg chg="del mod">
          <ac:chgData name="Vikas Bhargav Trivedi" userId="S::vtrive12@my.centennialcollege.ca::40114059-35ef-4fda-bc94-b54e268574b2" providerId="AD" clId="Web-{7DF8695C-DDB6-1554-55FF-B4231FC0A145}" dt="2023-10-16T01:47:46.025" v="5"/>
          <ac:spMkLst>
            <pc:docMk/>
            <pc:sldMk cId="942244724" sldId="313"/>
            <ac:spMk id="2" creationId="{12EE3B8D-F5FC-A817-9819-128D82E1904C}"/>
          </ac:spMkLst>
        </pc:spChg>
        <pc:spChg chg="del">
          <ac:chgData name="Vikas Bhargav Trivedi" userId="S::vtrive12@my.centennialcollege.ca::40114059-35ef-4fda-bc94-b54e268574b2" providerId="AD" clId="Web-{7DF8695C-DDB6-1554-55FF-B4231FC0A145}" dt="2023-10-16T01:47:38.899" v="2"/>
          <ac:spMkLst>
            <pc:docMk/>
            <pc:sldMk cId="942244724" sldId="313"/>
            <ac:spMk id="3" creationId="{89A2E4C7-F6DB-B273-7769-DB9CAF65A290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1:58:38.829" v="108"/>
          <ac:spMkLst>
            <pc:docMk/>
            <pc:sldMk cId="942244724" sldId="313"/>
            <ac:spMk id="5" creationId="{27E5A58B-2170-AD76-6CB1-3213C096030B}"/>
          </ac:spMkLst>
        </pc:spChg>
        <pc:spChg chg="add mod">
          <ac:chgData name="Vikas Bhargav Trivedi" userId="S::vtrive12@my.centennialcollege.ca::40114059-35ef-4fda-bc94-b54e268574b2" providerId="AD" clId="Web-{7DF8695C-DDB6-1554-55FF-B4231FC0A145}" dt="2023-10-16T01:58:36.797" v="107" actId="1076"/>
          <ac:spMkLst>
            <pc:docMk/>
            <pc:sldMk cId="942244724" sldId="313"/>
            <ac:spMk id="7" creationId="{E23C72D2-C09B-A191-A575-3625DB3747A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1:47:53.915" v="8"/>
          <ac:spMkLst>
            <pc:docMk/>
            <pc:sldMk cId="942244724" sldId="313"/>
            <ac:spMk id="9" creationId="{B8E81BA9-50D7-1E07-1B06-FD8104B2D1F6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1:51:16.376" v="79"/>
          <ac:spMkLst>
            <pc:docMk/>
            <pc:sldMk cId="942244724" sldId="313"/>
            <ac:spMk id="11" creationId="{C234A565-1BCB-A3F3-FC98-1C812EB94B0B}"/>
          </ac:spMkLst>
        </pc:spChg>
        <pc:spChg chg="add del mod">
          <ac:chgData name="Vikas Bhargav Trivedi" userId="S::vtrive12@my.centennialcollege.ca::40114059-35ef-4fda-bc94-b54e268574b2" providerId="AD" clId="Web-{7DF8695C-DDB6-1554-55FF-B4231FC0A145}" dt="2023-10-16T01:51:07.266" v="78"/>
          <ac:spMkLst>
            <pc:docMk/>
            <pc:sldMk cId="942244724" sldId="313"/>
            <ac:spMk id="13" creationId="{EC84FF61-C322-BC11-FB38-0EB8BBD4812C}"/>
          </ac:spMkLst>
        </pc:spChg>
        <pc:picChg chg="add mod">
          <ac:chgData name="Vikas Bhargav Trivedi" userId="S::vtrive12@my.centennialcollege.ca::40114059-35ef-4fda-bc94-b54e268574b2" providerId="AD" clId="Web-{7DF8695C-DDB6-1554-55FF-B4231FC0A145}" dt="2023-10-16T01:50:32.999" v="76" actId="1076"/>
          <ac:picMkLst>
            <pc:docMk/>
            <pc:sldMk cId="942244724" sldId="313"/>
            <ac:picMk id="14" creationId="{3CD80EB0-2336-AC19-A99E-D22E237ABCD7}"/>
          </ac:picMkLst>
        </pc:picChg>
      </pc:sldChg>
      <pc:sldChg chg="addSp delSp modSp new mod setBg addAnim delAnim">
        <pc:chgData name="Vikas Bhargav Trivedi" userId="S::vtrive12@my.centennialcollege.ca::40114059-35ef-4fda-bc94-b54e268574b2" providerId="AD" clId="Web-{7DF8695C-DDB6-1554-55FF-B4231FC0A145}" dt="2023-10-16T01:53:28.521" v="106" actId="14100"/>
        <pc:sldMkLst>
          <pc:docMk/>
          <pc:sldMk cId="3338551806" sldId="314"/>
        </pc:sldMkLst>
        <pc:spChg chg="del">
          <ac:chgData name="Vikas Bhargav Trivedi" userId="S::vtrive12@my.centennialcollege.ca::40114059-35ef-4fda-bc94-b54e268574b2" providerId="AD" clId="Web-{7DF8695C-DDB6-1554-55FF-B4231FC0A145}" dt="2023-10-16T01:51:23.704" v="81"/>
          <ac:spMkLst>
            <pc:docMk/>
            <pc:sldMk cId="3338551806" sldId="314"/>
            <ac:spMk id="2" creationId="{1002CF50-A7CC-02CE-03BF-AA19BCD9A7B6}"/>
          </ac:spMkLst>
        </pc:spChg>
        <pc:spChg chg="del">
          <ac:chgData name="Vikas Bhargav Trivedi" userId="S::vtrive12@my.centennialcollege.ca::40114059-35ef-4fda-bc94-b54e268574b2" providerId="AD" clId="Web-{7DF8695C-DDB6-1554-55FF-B4231FC0A145}" dt="2023-10-16T01:51:23.704" v="80"/>
          <ac:spMkLst>
            <pc:docMk/>
            <pc:sldMk cId="3338551806" sldId="314"/>
            <ac:spMk id="3" creationId="{3DDBDC91-A829-E1BE-384E-69B8F1E22106}"/>
          </ac:spMkLst>
        </pc:spChg>
        <pc:spChg chg="add del ord">
          <ac:chgData name="Vikas Bhargav Trivedi" userId="S::vtrive12@my.centennialcollege.ca::40114059-35ef-4fda-bc94-b54e268574b2" providerId="AD" clId="Web-{7DF8695C-DDB6-1554-55FF-B4231FC0A145}" dt="2023-10-16T01:53:08.223" v="102"/>
          <ac:spMkLst>
            <pc:docMk/>
            <pc:sldMk cId="3338551806" sldId="314"/>
            <ac:spMk id="5" creationId="{00136B27-B22E-A3D8-A041-01435195D891}"/>
          </ac:spMkLst>
        </pc:spChg>
        <pc:spChg chg="add mod">
          <ac:chgData name="Vikas Bhargav Trivedi" userId="S::vtrive12@my.centennialcollege.ca::40114059-35ef-4fda-bc94-b54e268574b2" providerId="AD" clId="Web-{7DF8695C-DDB6-1554-55FF-B4231FC0A145}" dt="2023-10-16T01:53:06.176" v="101" actId="1076"/>
          <ac:spMkLst>
            <pc:docMk/>
            <pc:sldMk cId="3338551806" sldId="314"/>
            <ac:spMk id="7" creationId="{98F48391-DF72-869D-4E7F-0F6296BCF86F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1:51:36.642" v="95"/>
          <ac:spMkLst>
            <pc:docMk/>
            <pc:sldMk cId="3338551806" sldId="314"/>
            <ac:spMk id="9" creationId="{D62CDA20-9702-E432-C4E3-4A392F6F915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1:52:49.707" v="97"/>
          <ac:spMkLst>
            <pc:docMk/>
            <pc:sldMk cId="3338551806" sldId="314"/>
            <ac:spMk id="17" creationId="{47942995-B07F-4636-9A06-C6A104B260A8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1:52:49.707" v="97"/>
          <ac:spMkLst>
            <pc:docMk/>
            <pc:sldMk cId="3338551806" sldId="314"/>
            <ac:spMk id="24" creationId="{B81933D1-5615-42C7-9C0B-4EB7105CCE2D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1:52:49.707" v="97"/>
          <ac:spMkLst>
            <pc:docMk/>
            <pc:sldMk cId="3338551806" sldId="314"/>
            <ac:spMk id="26" creationId="{19C9EAEA-39D0-4B0E-A0EB-51E7B26740B1}"/>
          </ac:spMkLst>
        </pc:spChg>
        <pc:grpChg chg="add">
          <ac:chgData name="Vikas Bhargav Trivedi" userId="S::vtrive12@my.centennialcollege.ca::40114059-35ef-4fda-bc94-b54e268574b2" providerId="AD" clId="Web-{7DF8695C-DDB6-1554-55FF-B4231FC0A145}" dt="2023-10-16T01:52:49.707" v="97"/>
          <ac:grpSpMkLst>
            <pc:docMk/>
            <pc:sldMk cId="3338551806" sldId="314"/>
            <ac:grpSpMk id="19" creationId="{032D8612-31EB-44CF-A1D0-14FD4C705424}"/>
          </ac:grpSpMkLst>
        </pc:grpChg>
        <pc:picChg chg="add del">
          <ac:chgData name="Vikas Bhargav Trivedi" userId="S::vtrive12@my.centennialcollege.ca::40114059-35ef-4fda-bc94-b54e268574b2" providerId="AD" clId="Web-{7DF8695C-DDB6-1554-55FF-B4231FC0A145}" dt="2023-10-16T01:51:31.798" v="94"/>
          <ac:picMkLst>
            <pc:docMk/>
            <pc:sldMk cId="3338551806" sldId="314"/>
            <ac:picMk id="11" creationId="{3A30253F-92DE-66AE-9FC1-06FFD6705A80}"/>
          </ac:picMkLst>
        </pc:picChg>
        <pc:picChg chg="add mod">
          <ac:chgData name="Vikas Bhargav Trivedi" userId="S::vtrive12@my.centennialcollege.ca::40114059-35ef-4fda-bc94-b54e268574b2" providerId="AD" clId="Web-{7DF8695C-DDB6-1554-55FF-B4231FC0A145}" dt="2023-10-16T01:53:28.521" v="106" actId="14100"/>
          <ac:picMkLst>
            <pc:docMk/>
            <pc:sldMk cId="3338551806" sldId="314"/>
            <ac:picMk id="12" creationId="{BDE4C2F7-3D51-594A-0AC2-A33FE86EECBF}"/>
          </ac:picMkLst>
        </pc:picChg>
      </pc:sldChg>
      <pc:sldChg chg="addSp delSp new del addAnim delAnim">
        <pc:chgData name="Vikas Bhargav Trivedi" userId="S::vtrive12@my.centennialcollege.ca::40114059-35ef-4fda-bc94-b54e268574b2" providerId="AD" clId="Web-{7DF8695C-DDB6-1554-55FF-B4231FC0A145}" dt="2023-10-16T02:32:45.404" v="274"/>
        <pc:sldMkLst>
          <pc:docMk/>
          <pc:sldMk cId="408525673" sldId="316"/>
        </pc:sldMkLst>
        <pc:spChg chg="del">
          <ac:chgData name="Vikas Bhargav Trivedi" userId="S::vtrive12@my.centennialcollege.ca::40114059-35ef-4fda-bc94-b54e268574b2" providerId="AD" clId="Web-{7DF8695C-DDB6-1554-55FF-B4231FC0A145}" dt="2023-10-16T02:26:15.485" v="113"/>
          <ac:spMkLst>
            <pc:docMk/>
            <pc:sldMk cId="408525673" sldId="316"/>
            <ac:spMk id="2" creationId="{46687E26-7E40-1C3C-3EB7-8867D71EC0F0}"/>
          </ac:spMkLst>
        </pc:spChg>
        <pc:spChg chg="del">
          <ac:chgData name="Vikas Bhargav Trivedi" userId="S::vtrive12@my.centennialcollege.ca::40114059-35ef-4fda-bc94-b54e268574b2" providerId="AD" clId="Web-{7DF8695C-DDB6-1554-55FF-B4231FC0A145}" dt="2023-10-16T02:26:15.485" v="112"/>
          <ac:spMkLst>
            <pc:docMk/>
            <pc:sldMk cId="408525673" sldId="316"/>
            <ac:spMk id="3" creationId="{6264451B-6663-4833-29DC-12A73180A5BD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17.470" v="114"/>
          <ac:spMkLst>
            <pc:docMk/>
            <pc:sldMk cId="408525673" sldId="316"/>
            <ac:spMk id="5" creationId="{AE70DAA2-D1A1-7011-2C39-4FADA141C27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17.485" v="115"/>
          <ac:spMkLst>
            <pc:docMk/>
            <pc:sldMk cId="408525673" sldId="316"/>
            <ac:spMk id="7" creationId="{2F8DBBBA-360E-DAA8-884D-148E1322BD44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2"/>
          <ac:spMkLst>
            <pc:docMk/>
            <pc:sldMk cId="408525673" sldId="316"/>
            <ac:spMk id="9" creationId="{EFF58976-DA99-792C-86E7-EFD5B89C115B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3"/>
          <ac:spMkLst>
            <pc:docMk/>
            <pc:sldMk cId="408525673" sldId="316"/>
            <ac:spMk id="11" creationId="{630A3115-F07F-D425-1607-94FFA245C70F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4"/>
          <ac:spMkLst>
            <pc:docMk/>
            <pc:sldMk cId="408525673" sldId="316"/>
            <ac:spMk id="13" creationId="{1A2021A2-D752-7B1D-9DA7-CE7EECBFBE66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5"/>
          <ac:spMkLst>
            <pc:docMk/>
            <pc:sldMk cId="408525673" sldId="316"/>
            <ac:spMk id="15" creationId="{4C02EAA4-BC4B-E3BC-FB31-0A3F4ADAF859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6"/>
          <ac:spMkLst>
            <pc:docMk/>
            <pc:sldMk cId="408525673" sldId="316"/>
            <ac:spMk id="17" creationId="{61EB07F0-A1A5-23D1-7187-4EEA01628479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7"/>
          <ac:spMkLst>
            <pc:docMk/>
            <pc:sldMk cId="408525673" sldId="316"/>
            <ac:spMk id="19" creationId="{4DE17458-39ED-7633-6E72-40A6676FFC14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8"/>
          <ac:spMkLst>
            <pc:docMk/>
            <pc:sldMk cId="408525673" sldId="316"/>
            <ac:spMk id="21" creationId="{97DA5A06-F79E-AA5B-EBC8-7B0118378A38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9"/>
          <ac:spMkLst>
            <pc:docMk/>
            <pc:sldMk cId="408525673" sldId="316"/>
            <ac:spMk id="23" creationId="{10DA6094-1033-17C0-B5D0-A242C84522E7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70"/>
          <ac:spMkLst>
            <pc:docMk/>
            <pc:sldMk cId="408525673" sldId="316"/>
            <ac:spMk id="25" creationId="{74218622-5CDA-CE96-11FA-E5F83F256B3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189" v="129"/>
          <ac:spMkLst>
            <pc:docMk/>
            <pc:sldMk cId="408525673" sldId="316"/>
            <ac:spMk id="35" creationId="{9AAAD677-9A75-304D-2A63-F24B18B0ADA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329" v="130"/>
          <ac:spMkLst>
            <pc:docMk/>
            <pc:sldMk cId="408525673" sldId="316"/>
            <ac:spMk id="37" creationId="{14EE962F-09DA-0ECB-6D86-2EAD59A60DF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470" v="131"/>
          <ac:spMkLst>
            <pc:docMk/>
            <pc:sldMk cId="408525673" sldId="316"/>
            <ac:spMk id="39" creationId="{A8BF1E7B-34CC-C729-B824-F20F2F7F4AE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610" v="132"/>
          <ac:spMkLst>
            <pc:docMk/>
            <pc:sldMk cId="408525673" sldId="316"/>
            <ac:spMk id="41" creationId="{CD47958C-BBD8-2DED-C4C7-2A235BCAAB6C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767" v="133"/>
          <ac:spMkLst>
            <pc:docMk/>
            <pc:sldMk cId="408525673" sldId="316"/>
            <ac:spMk id="43" creationId="{15AC28C0-1ED1-F655-ACEC-78BD493D793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1.001" v="134"/>
          <ac:spMkLst>
            <pc:docMk/>
            <pc:sldMk cId="408525673" sldId="316"/>
            <ac:spMk id="45" creationId="{6B6DFB3A-D82E-45F0-8549-F1CE6364EB0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1.267" v="135"/>
          <ac:spMkLst>
            <pc:docMk/>
            <pc:sldMk cId="408525673" sldId="316"/>
            <ac:spMk id="47" creationId="{E6ED1340-C4E4-2F3D-1788-E923ABCE2FA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1.595" v="136"/>
          <ac:spMkLst>
            <pc:docMk/>
            <pc:sldMk cId="408525673" sldId="316"/>
            <ac:spMk id="49" creationId="{A0BF3C00-C451-3F30-048E-A1F32709F09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1.892" v="137"/>
          <ac:spMkLst>
            <pc:docMk/>
            <pc:sldMk cId="408525673" sldId="316"/>
            <ac:spMk id="51" creationId="{8675C4F2-4AFD-D514-2693-122A6F71FBE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2.189" v="138"/>
          <ac:spMkLst>
            <pc:docMk/>
            <pc:sldMk cId="408525673" sldId="316"/>
            <ac:spMk id="53" creationId="{B9B28670-C470-C7C3-75BD-E86A42FE880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2.470" v="139"/>
          <ac:spMkLst>
            <pc:docMk/>
            <pc:sldMk cId="408525673" sldId="316"/>
            <ac:spMk id="55" creationId="{B8262E45-0EAE-EABB-F90F-E76C5F7346D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5.470" v="144"/>
          <ac:spMkLst>
            <pc:docMk/>
            <pc:sldMk cId="408525673" sldId="316"/>
            <ac:spMk id="65" creationId="{52FB3FD7-4869-6E96-98A8-0D077D96C3A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5.767" v="145"/>
          <ac:spMkLst>
            <pc:docMk/>
            <pc:sldMk cId="408525673" sldId="316"/>
            <ac:spMk id="67" creationId="{31A7BDF8-1240-1FB8-11E0-DF9BB3D343A3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6.079" v="146"/>
          <ac:spMkLst>
            <pc:docMk/>
            <pc:sldMk cId="408525673" sldId="316"/>
            <ac:spMk id="69" creationId="{830A3D33-4665-0C52-179F-E98706A21F6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6.376" v="147"/>
          <ac:spMkLst>
            <pc:docMk/>
            <pc:sldMk cId="408525673" sldId="316"/>
            <ac:spMk id="71" creationId="{D600C3E3-F50A-0AC9-63D9-EC71047336BC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6.673" v="148"/>
          <ac:spMkLst>
            <pc:docMk/>
            <pc:sldMk cId="408525673" sldId="316"/>
            <ac:spMk id="73" creationId="{E5098378-66AC-A922-6F96-A3E91EBC77C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7.048" v="149"/>
          <ac:spMkLst>
            <pc:docMk/>
            <pc:sldMk cId="408525673" sldId="316"/>
            <ac:spMk id="75" creationId="{4CD5C427-E83E-4DA8-5590-2A87C6881898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7.470" v="150"/>
          <ac:spMkLst>
            <pc:docMk/>
            <pc:sldMk cId="408525673" sldId="316"/>
            <ac:spMk id="77" creationId="{46973B3E-51D0-1B1E-6758-79A3C318F1D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7.954" v="151"/>
          <ac:spMkLst>
            <pc:docMk/>
            <pc:sldMk cId="408525673" sldId="316"/>
            <ac:spMk id="79" creationId="{58996343-26A7-538B-1F6E-242EB1E3CDDF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8.392" v="152"/>
          <ac:spMkLst>
            <pc:docMk/>
            <pc:sldMk cId="408525673" sldId="316"/>
            <ac:spMk id="81" creationId="{075C1960-EE15-B6E1-ECC4-570C34044D1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8.814" v="153"/>
          <ac:spMkLst>
            <pc:docMk/>
            <pc:sldMk cId="408525673" sldId="316"/>
            <ac:spMk id="83" creationId="{99CDFCE4-20DB-76DA-F935-BABFE42D3EA6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9.251" v="154"/>
          <ac:spMkLst>
            <pc:docMk/>
            <pc:sldMk cId="408525673" sldId="316"/>
            <ac:spMk id="85" creationId="{188DE6BB-C637-3145-C5B9-2723EF94588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3.095" v="159"/>
          <ac:spMkLst>
            <pc:docMk/>
            <pc:sldMk cId="408525673" sldId="316"/>
            <ac:spMk id="95" creationId="{56BC122E-44A0-C593-D24A-CAF3B887619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3.517" v="160"/>
          <ac:spMkLst>
            <pc:docMk/>
            <pc:sldMk cId="408525673" sldId="316"/>
            <ac:spMk id="97" creationId="{A6979E84-9442-2F93-1DAF-2998D1E3835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3.923" v="161"/>
          <ac:spMkLst>
            <pc:docMk/>
            <pc:sldMk cId="408525673" sldId="316"/>
            <ac:spMk id="99" creationId="{19E98F28-A70A-54F1-49F9-C74F4C7FAA7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4.377" v="162"/>
          <ac:spMkLst>
            <pc:docMk/>
            <pc:sldMk cId="408525673" sldId="316"/>
            <ac:spMk id="101" creationId="{BBA480E1-B5A3-9BC9-9D78-CE11D6D4FB9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4.798" v="163"/>
          <ac:spMkLst>
            <pc:docMk/>
            <pc:sldMk cId="408525673" sldId="316"/>
            <ac:spMk id="103" creationId="{39D03C2E-7990-7A40-6472-268D278CDD4F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5.330" v="164"/>
          <ac:spMkLst>
            <pc:docMk/>
            <pc:sldMk cId="408525673" sldId="316"/>
            <ac:spMk id="105" creationId="{B576F8BC-C75E-5839-75C4-BBA3CE75EBE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5.877" v="165"/>
          <ac:spMkLst>
            <pc:docMk/>
            <pc:sldMk cId="408525673" sldId="316"/>
            <ac:spMk id="107" creationId="{0F8B9CED-F47E-BE2A-B81D-476BF0262B3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6.486" v="166"/>
          <ac:spMkLst>
            <pc:docMk/>
            <pc:sldMk cId="408525673" sldId="316"/>
            <ac:spMk id="109" creationId="{5E78D569-7F63-70B5-8CBB-FCA4654C20F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7.033" v="167"/>
          <ac:spMkLst>
            <pc:docMk/>
            <pc:sldMk cId="408525673" sldId="316"/>
            <ac:spMk id="111" creationId="{7E06030F-4F72-ECBE-ABBB-D97CF59B2C1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7.580" v="168"/>
          <ac:spMkLst>
            <pc:docMk/>
            <pc:sldMk cId="408525673" sldId="316"/>
            <ac:spMk id="113" creationId="{ED29B7A8-B1B3-A50A-254A-8310B3D40AF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8.142" v="169"/>
          <ac:spMkLst>
            <pc:docMk/>
            <pc:sldMk cId="408525673" sldId="316"/>
            <ac:spMk id="115" creationId="{DB3D1F79-CF3A-8D10-D495-C5777CFD654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2.892" v="174"/>
          <ac:spMkLst>
            <pc:docMk/>
            <pc:sldMk cId="408525673" sldId="316"/>
            <ac:spMk id="125" creationId="{3548C0F2-B684-A314-08A6-AACF48ADAD56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3.439" v="175"/>
          <ac:spMkLst>
            <pc:docMk/>
            <pc:sldMk cId="408525673" sldId="316"/>
            <ac:spMk id="127" creationId="{6BC79618-5781-CFD4-A2AB-C1D037796C3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4.002" v="176"/>
          <ac:spMkLst>
            <pc:docMk/>
            <pc:sldMk cId="408525673" sldId="316"/>
            <ac:spMk id="129" creationId="{712A8D03-CCD8-D9B1-9C44-F95DE6CC14B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4.549" v="177"/>
          <ac:spMkLst>
            <pc:docMk/>
            <pc:sldMk cId="408525673" sldId="316"/>
            <ac:spMk id="131" creationId="{C0318343-FD24-2DB2-3B46-3FA91070D4C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5.096" v="178"/>
          <ac:spMkLst>
            <pc:docMk/>
            <pc:sldMk cId="408525673" sldId="316"/>
            <ac:spMk id="133" creationId="{8B614335-C3D5-2FC9-4DA2-41C25BD923C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5.752" v="179"/>
          <ac:spMkLst>
            <pc:docMk/>
            <pc:sldMk cId="408525673" sldId="316"/>
            <ac:spMk id="135" creationId="{97C73697-E418-1631-7BB6-34A94E82246E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6.424" v="180"/>
          <ac:spMkLst>
            <pc:docMk/>
            <pc:sldMk cId="408525673" sldId="316"/>
            <ac:spMk id="137" creationId="{C7B2D60A-586F-3542-53D4-BCC4F6B8E16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7.158" v="181"/>
          <ac:spMkLst>
            <pc:docMk/>
            <pc:sldMk cId="408525673" sldId="316"/>
            <ac:spMk id="139" creationId="{11BBB8AF-4B2C-B93B-3D52-65C07268C4B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7.830" v="182"/>
          <ac:spMkLst>
            <pc:docMk/>
            <pc:sldMk cId="408525673" sldId="316"/>
            <ac:spMk id="141" creationId="{5EF3CF00-BBE0-D666-BBCD-77FF028008A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8.533" v="183"/>
          <ac:spMkLst>
            <pc:docMk/>
            <pc:sldMk cId="408525673" sldId="316"/>
            <ac:spMk id="143" creationId="{B403A232-C78B-A2A9-AE86-D79F1DDE201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9.221" v="184"/>
          <ac:spMkLst>
            <pc:docMk/>
            <pc:sldMk cId="408525673" sldId="316"/>
            <ac:spMk id="145" creationId="{BE396CC2-03BE-484F-F022-397F3244438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4.815" v="189"/>
          <ac:spMkLst>
            <pc:docMk/>
            <pc:sldMk cId="408525673" sldId="316"/>
            <ac:spMk id="155" creationId="{7C591076-5402-6773-DEB7-767696780DFE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5.502" v="190"/>
          <ac:spMkLst>
            <pc:docMk/>
            <pc:sldMk cId="408525673" sldId="316"/>
            <ac:spMk id="157" creationId="{831F3564-B39D-9466-682A-14FF0515AD0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6.221" v="191"/>
          <ac:spMkLst>
            <pc:docMk/>
            <pc:sldMk cId="408525673" sldId="316"/>
            <ac:spMk id="159" creationId="{83CCA6CD-5594-CCEC-C080-C5B583BAE7DD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6.908" v="192"/>
          <ac:spMkLst>
            <pc:docMk/>
            <pc:sldMk cId="408525673" sldId="316"/>
            <ac:spMk id="161" creationId="{6B437543-757B-6226-C8F4-EFF0000E97E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7.580" v="193"/>
          <ac:spMkLst>
            <pc:docMk/>
            <pc:sldMk cId="408525673" sldId="316"/>
            <ac:spMk id="163" creationId="{1EF7FFA2-1518-FE6E-98B3-0E09F4B4237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8.362" v="194"/>
          <ac:spMkLst>
            <pc:docMk/>
            <pc:sldMk cId="408525673" sldId="316"/>
            <ac:spMk id="165" creationId="{7541B7F3-46B9-A070-6748-E5427C264748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9.174" v="195"/>
          <ac:spMkLst>
            <pc:docMk/>
            <pc:sldMk cId="408525673" sldId="316"/>
            <ac:spMk id="167" creationId="{75361573-F159-F5B5-2CDA-B1319A021CE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0.034" v="196"/>
          <ac:spMkLst>
            <pc:docMk/>
            <pc:sldMk cId="408525673" sldId="316"/>
            <ac:spMk id="169" creationId="{8EEF41A1-0677-3CBB-69AB-4DAE394BB4FC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0.862" v="197"/>
          <ac:spMkLst>
            <pc:docMk/>
            <pc:sldMk cId="408525673" sldId="316"/>
            <ac:spMk id="171" creationId="{7215DA82-610E-C1D1-EF79-256AA5DD7BA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1.674" v="198"/>
          <ac:spMkLst>
            <pc:docMk/>
            <pc:sldMk cId="408525673" sldId="316"/>
            <ac:spMk id="173" creationId="{F4C06543-7A54-B118-78B0-EDED7382E76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2.534" v="199"/>
          <ac:spMkLst>
            <pc:docMk/>
            <pc:sldMk cId="408525673" sldId="316"/>
            <ac:spMk id="175" creationId="{EFEE5925-915D-0EEF-3E45-5524556310B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9.268" v="204"/>
          <ac:spMkLst>
            <pc:docMk/>
            <pc:sldMk cId="408525673" sldId="316"/>
            <ac:spMk id="185" creationId="{B9176D74-11FD-6E69-A63F-CCA9DDB28CF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0.096" v="205"/>
          <ac:spMkLst>
            <pc:docMk/>
            <pc:sldMk cId="408525673" sldId="316"/>
            <ac:spMk id="187" creationId="{AD041AAA-2377-2586-43A0-19548C76FC1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0.925" v="206"/>
          <ac:spMkLst>
            <pc:docMk/>
            <pc:sldMk cId="408525673" sldId="316"/>
            <ac:spMk id="189" creationId="{B9727732-7886-C074-F5FD-6CC497D84B6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1.753" v="207"/>
          <ac:spMkLst>
            <pc:docMk/>
            <pc:sldMk cId="408525673" sldId="316"/>
            <ac:spMk id="191" creationId="{FC0992D0-1041-7C17-6BF6-3310E6F3165E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2.596" v="208"/>
          <ac:spMkLst>
            <pc:docMk/>
            <pc:sldMk cId="408525673" sldId="316"/>
            <ac:spMk id="193" creationId="{40DB0206-30D7-9A5C-E49D-6F91883AC0F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3.518" v="209"/>
          <ac:spMkLst>
            <pc:docMk/>
            <pc:sldMk cId="408525673" sldId="316"/>
            <ac:spMk id="195" creationId="{E33C30E3-3BFF-292E-126D-EEFA6D29D3D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4.472" v="210"/>
          <ac:spMkLst>
            <pc:docMk/>
            <pc:sldMk cId="408525673" sldId="316"/>
            <ac:spMk id="197" creationId="{0FCF3BB6-B7F7-7FDB-3C39-24DE384B00D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5.472" v="211"/>
          <ac:spMkLst>
            <pc:docMk/>
            <pc:sldMk cId="408525673" sldId="316"/>
            <ac:spMk id="199" creationId="{AC832631-8B7D-85AF-655B-5CD8232D908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6.440" v="212"/>
          <ac:spMkLst>
            <pc:docMk/>
            <pc:sldMk cId="408525673" sldId="316"/>
            <ac:spMk id="201" creationId="{90ACA607-6C85-5402-F2BD-F3FA8CE5D70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7.409" v="213"/>
          <ac:spMkLst>
            <pc:docMk/>
            <pc:sldMk cId="408525673" sldId="316"/>
            <ac:spMk id="203" creationId="{03FC4B91-09D5-1AF8-87C5-7F1CCB29B6B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8.425" v="214"/>
          <ac:spMkLst>
            <pc:docMk/>
            <pc:sldMk cId="408525673" sldId="316"/>
            <ac:spMk id="205" creationId="{A2C72F34-9EBA-7E84-3E32-88A1049C176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26.659" v="219"/>
          <ac:spMkLst>
            <pc:docMk/>
            <pc:sldMk cId="408525673" sldId="316"/>
            <ac:spMk id="215" creationId="{9753EF08-90EA-3830-7564-00D0C8D35A8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27.613" v="220"/>
          <ac:spMkLst>
            <pc:docMk/>
            <pc:sldMk cId="408525673" sldId="316"/>
            <ac:spMk id="217" creationId="{40FDFF12-ED2C-4AE9-4F87-78F121396AF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28.597" v="221"/>
          <ac:spMkLst>
            <pc:docMk/>
            <pc:sldMk cId="408525673" sldId="316"/>
            <ac:spMk id="219" creationId="{C992E561-90F7-7509-72B5-F6917D8FE7F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29.550" v="222"/>
          <ac:spMkLst>
            <pc:docMk/>
            <pc:sldMk cId="408525673" sldId="316"/>
            <ac:spMk id="221" creationId="{CE113770-868B-3862-1DD6-D005533E100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0.503" v="223"/>
          <ac:spMkLst>
            <pc:docMk/>
            <pc:sldMk cId="408525673" sldId="316"/>
            <ac:spMk id="223" creationId="{CAC79C17-0F94-0128-65DE-C071F8991698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1.550" v="224"/>
          <ac:spMkLst>
            <pc:docMk/>
            <pc:sldMk cId="408525673" sldId="316"/>
            <ac:spMk id="225" creationId="{9176B459-96CE-6198-BA8E-ED3C74591D96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2.628" v="225"/>
          <ac:spMkLst>
            <pc:docMk/>
            <pc:sldMk cId="408525673" sldId="316"/>
            <ac:spMk id="227" creationId="{DADC5048-96FA-9C33-072A-5574F06B11C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3.769" v="226"/>
          <ac:spMkLst>
            <pc:docMk/>
            <pc:sldMk cId="408525673" sldId="316"/>
            <ac:spMk id="229" creationId="{148EFA28-2D0E-BDBE-7346-87DF3F0EEA4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4.863" v="227"/>
          <ac:spMkLst>
            <pc:docMk/>
            <pc:sldMk cId="408525673" sldId="316"/>
            <ac:spMk id="231" creationId="{5657AC5C-3A10-864B-0EE9-905501EB5C6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5.972" v="228"/>
          <ac:spMkLst>
            <pc:docMk/>
            <pc:sldMk cId="408525673" sldId="316"/>
            <ac:spMk id="233" creationId="{CC95B2EB-7991-9F4D-F689-F175C9391AB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7.066" v="229"/>
          <ac:spMkLst>
            <pc:docMk/>
            <pc:sldMk cId="408525673" sldId="316"/>
            <ac:spMk id="235" creationId="{0B4CB9FC-4030-D6B4-37FB-55D4B364F8C3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46.223" v="234"/>
          <ac:spMkLst>
            <pc:docMk/>
            <pc:sldMk cId="408525673" sldId="316"/>
            <ac:spMk id="245" creationId="{09376252-926F-698B-945C-57209A0AD0F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47.332" v="235"/>
          <ac:spMkLst>
            <pc:docMk/>
            <pc:sldMk cId="408525673" sldId="316"/>
            <ac:spMk id="247" creationId="{08DE9059-865B-4965-1C05-58BFDA27D53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48.441" v="236"/>
          <ac:spMkLst>
            <pc:docMk/>
            <pc:sldMk cId="408525673" sldId="316"/>
            <ac:spMk id="249" creationId="{62923634-8D7B-0407-635C-1923329857F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49.551" v="237"/>
          <ac:spMkLst>
            <pc:docMk/>
            <pc:sldMk cId="408525673" sldId="316"/>
            <ac:spMk id="251" creationId="{864975BD-94A6-A08F-E472-93F1F1927FAE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0.660" v="238"/>
          <ac:spMkLst>
            <pc:docMk/>
            <pc:sldMk cId="408525673" sldId="316"/>
            <ac:spMk id="253" creationId="{C59BC0A2-00D2-94FD-8F76-681FBF3C9B4F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1.863" v="239"/>
          <ac:spMkLst>
            <pc:docMk/>
            <pc:sldMk cId="408525673" sldId="316"/>
            <ac:spMk id="255" creationId="{A8F720E6-F54B-1AE3-1776-EF928B1D9B1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3.066" v="240"/>
          <ac:spMkLst>
            <pc:docMk/>
            <pc:sldMk cId="408525673" sldId="316"/>
            <ac:spMk id="257" creationId="{8F695B89-C12F-3C9C-073B-606565A6D51C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4.348" v="241"/>
          <ac:spMkLst>
            <pc:docMk/>
            <pc:sldMk cId="408525673" sldId="316"/>
            <ac:spMk id="259" creationId="{ED5581B1-3164-65B8-FFE6-17BD0412A33F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5.582" v="242"/>
          <ac:spMkLst>
            <pc:docMk/>
            <pc:sldMk cId="408525673" sldId="316"/>
            <ac:spMk id="261" creationId="{BC70D5F8-63CA-11C1-DECA-75BABFB491D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6.817" v="243"/>
          <ac:spMkLst>
            <pc:docMk/>
            <pc:sldMk cId="408525673" sldId="316"/>
            <ac:spMk id="263" creationId="{554AE8CD-7497-B1BF-D3F6-1D2C02FD271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8.082" v="244"/>
          <ac:spMkLst>
            <pc:docMk/>
            <pc:sldMk cId="408525673" sldId="316"/>
            <ac:spMk id="265" creationId="{439AC05F-81FA-4B53-7C51-AF4D47B2C0E0}"/>
          </ac:spMkLst>
        </pc:spChg>
        <pc:picChg chg="add del">
          <ac:chgData name="Vikas Bhargav Trivedi" userId="S::vtrive12@my.centennialcollege.ca::40114059-35ef-4fda-bc94-b54e268574b2" providerId="AD" clId="Web-{7DF8695C-DDB6-1554-55FF-B4231FC0A145}" dt="2023-10-16T02:28:11.411" v="271"/>
          <ac:picMkLst>
            <pc:docMk/>
            <pc:sldMk cId="408525673" sldId="316"/>
            <ac:picMk id="27" creationId="{58FBB48D-6E6A-302F-4E9C-6FF2ADD92204}"/>
          </ac:picMkLst>
        </pc:picChg>
        <pc:picChg chg="add del">
          <ac:chgData name="Vikas Bhargav Trivedi" userId="S::vtrive12@my.centennialcollege.ca::40114059-35ef-4fda-bc94-b54e268574b2" providerId="AD" clId="Web-{7DF8695C-DDB6-1554-55FF-B4231FC0A145}" dt="2023-10-16T02:28:11.411" v="272"/>
          <ac:picMkLst>
            <pc:docMk/>
            <pc:sldMk cId="408525673" sldId="316"/>
            <ac:picMk id="29" creationId="{3D6A676E-93F6-1CAE-4A7C-1579945B149D}"/>
          </ac:picMkLst>
        </pc:picChg>
        <pc:picChg chg="add del">
          <ac:chgData name="Vikas Bhargav Trivedi" userId="S::vtrive12@my.centennialcollege.ca::40114059-35ef-4fda-bc94-b54e268574b2" providerId="AD" clId="Web-{7DF8695C-DDB6-1554-55FF-B4231FC0A145}" dt="2023-10-16T02:28:11.411" v="273"/>
          <ac:picMkLst>
            <pc:docMk/>
            <pc:sldMk cId="408525673" sldId="316"/>
            <ac:picMk id="31" creationId="{C9F35585-54C3-2889-0C8D-9363EF06B0B2}"/>
          </ac:picMkLst>
        </pc:picChg>
        <pc:picChg chg="add del">
          <ac:chgData name="Vikas Bhargav Trivedi" userId="S::vtrive12@my.centennialcollege.ca::40114059-35ef-4fda-bc94-b54e268574b2" providerId="AD" clId="Web-{7DF8695C-DDB6-1554-55FF-B4231FC0A145}" dt="2023-10-16T02:28:06.083" v="249"/>
          <ac:picMkLst>
            <pc:docMk/>
            <pc:sldMk cId="408525673" sldId="316"/>
            <ac:picMk id="33" creationId="{0D8AD150-0BE3-FE34-8B68-B239E1EB8BD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2.767" v="140"/>
          <ac:picMkLst>
            <pc:docMk/>
            <pc:sldMk cId="408525673" sldId="316"/>
            <ac:picMk id="57" creationId="{D8016E60-B1E9-4031-D290-54696747D522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3.048" v="141"/>
          <ac:picMkLst>
            <pc:docMk/>
            <pc:sldMk cId="408525673" sldId="316"/>
            <ac:picMk id="59" creationId="{D29B6B6F-6539-B26B-02CA-847EFB8D1A88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3.345" v="142"/>
          <ac:picMkLst>
            <pc:docMk/>
            <pc:sldMk cId="408525673" sldId="316"/>
            <ac:picMk id="61" creationId="{7F204A04-9D4B-2139-0183-ADA43D42167D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3.657" v="143"/>
          <ac:picMkLst>
            <pc:docMk/>
            <pc:sldMk cId="408525673" sldId="316"/>
            <ac:picMk id="63" creationId="{9CC77EA6-4736-0D7D-00E2-805EB80B3D62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9.673" v="155"/>
          <ac:picMkLst>
            <pc:docMk/>
            <pc:sldMk cId="408525673" sldId="316"/>
            <ac:picMk id="87" creationId="{A1AC2463-2B55-713E-4266-974D21C8FC7B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0.111" v="156"/>
          <ac:picMkLst>
            <pc:docMk/>
            <pc:sldMk cId="408525673" sldId="316"/>
            <ac:picMk id="89" creationId="{54537A7C-DBE6-D893-5998-69C07D9C0CFA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0.533" v="157"/>
          <ac:picMkLst>
            <pc:docMk/>
            <pc:sldMk cId="408525673" sldId="316"/>
            <ac:picMk id="91" creationId="{F58A9596-0A85-2928-6EAE-12B82D3C04B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0.986" v="158"/>
          <ac:picMkLst>
            <pc:docMk/>
            <pc:sldMk cId="408525673" sldId="316"/>
            <ac:picMk id="93" creationId="{68D0376D-53EE-4E3C-6827-1EB8FE8B8221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8.705" v="170"/>
          <ac:picMkLst>
            <pc:docMk/>
            <pc:sldMk cId="408525673" sldId="316"/>
            <ac:picMk id="117" creationId="{5D542EAB-226F-77E4-741E-B7B4AF81AA72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9.267" v="171"/>
          <ac:picMkLst>
            <pc:docMk/>
            <pc:sldMk cId="408525673" sldId="316"/>
            <ac:picMk id="119" creationId="{1B404A1C-BD13-BEF5-849D-00BE166F97BD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9.830" v="172"/>
          <ac:picMkLst>
            <pc:docMk/>
            <pc:sldMk cId="408525673" sldId="316"/>
            <ac:picMk id="121" creationId="{A1CFB71E-2DEA-927A-4A80-81B186FEBB55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40.783" v="173"/>
          <ac:picMkLst>
            <pc:docMk/>
            <pc:sldMk cId="408525673" sldId="316"/>
            <ac:picMk id="123" creationId="{094AC680-E01E-1127-FA2C-DC1AF11B3C36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49.908" v="185"/>
          <ac:picMkLst>
            <pc:docMk/>
            <pc:sldMk cId="408525673" sldId="316"/>
            <ac:picMk id="147" creationId="{0AEB70DA-41DB-4E8B-6BE6-C77375416EB5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50.596" v="186"/>
          <ac:picMkLst>
            <pc:docMk/>
            <pc:sldMk cId="408525673" sldId="316"/>
            <ac:picMk id="149" creationId="{3182E87F-7B7B-DE2B-306F-A27E623C240B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51.283" v="187"/>
          <ac:picMkLst>
            <pc:docMk/>
            <pc:sldMk cId="408525673" sldId="316"/>
            <ac:picMk id="151" creationId="{17900422-33AD-491F-F8FA-2F1967822C47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51.986" v="188"/>
          <ac:picMkLst>
            <pc:docMk/>
            <pc:sldMk cId="408525673" sldId="316"/>
            <ac:picMk id="153" creationId="{690B1C39-AD4E-56D0-EE58-1A9E424AF536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03.424" v="200"/>
          <ac:picMkLst>
            <pc:docMk/>
            <pc:sldMk cId="408525673" sldId="316"/>
            <ac:picMk id="177" creationId="{0F32F402-9891-F783-BC4A-0C0B6712091B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04.252" v="201"/>
          <ac:picMkLst>
            <pc:docMk/>
            <pc:sldMk cId="408525673" sldId="316"/>
            <ac:picMk id="179" creationId="{E4494A28-1E14-E806-AB6C-AA5FC55B496D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05.096" v="202"/>
          <ac:picMkLst>
            <pc:docMk/>
            <pc:sldMk cId="408525673" sldId="316"/>
            <ac:picMk id="181" creationId="{CEEF11FA-51E9-2921-46B1-320A1D7AACE0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06.299" v="203"/>
          <ac:picMkLst>
            <pc:docMk/>
            <pc:sldMk cId="408525673" sldId="316"/>
            <ac:picMk id="183" creationId="{1E511BCB-E63B-6664-D70C-13C5731D7185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19.394" v="215"/>
          <ac:picMkLst>
            <pc:docMk/>
            <pc:sldMk cId="408525673" sldId="316"/>
            <ac:picMk id="207" creationId="{2D37EC60-1AB3-38E9-5698-C48BD1E55B85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20.378" v="216"/>
          <ac:picMkLst>
            <pc:docMk/>
            <pc:sldMk cId="408525673" sldId="316"/>
            <ac:picMk id="209" creationId="{89E9D091-B859-8D6F-2F1B-7C9A802A2E5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21.362" v="217"/>
          <ac:picMkLst>
            <pc:docMk/>
            <pc:sldMk cId="408525673" sldId="316"/>
            <ac:picMk id="211" creationId="{9426CB9A-876B-C14A-6479-A8DB1E681FB0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22.331" v="218"/>
          <ac:picMkLst>
            <pc:docMk/>
            <pc:sldMk cId="408525673" sldId="316"/>
            <ac:picMk id="213" creationId="{513DDAB1-179E-686F-3FEC-D54548610959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38.191" v="230"/>
          <ac:picMkLst>
            <pc:docMk/>
            <pc:sldMk cId="408525673" sldId="316"/>
            <ac:picMk id="237" creationId="{18C1BC01-93A7-1977-E45C-172D8FBC9CEC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39.285" v="231"/>
          <ac:picMkLst>
            <pc:docMk/>
            <pc:sldMk cId="408525673" sldId="316"/>
            <ac:picMk id="239" creationId="{F953FB87-E383-8500-9480-A8C57173C6DE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40.441" v="232"/>
          <ac:picMkLst>
            <pc:docMk/>
            <pc:sldMk cId="408525673" sldId="316"/>
            <ac:picMk id="241" creationId="{EB513393-8BA7-BAC7-17F4-FF8DF89FB1B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41.926" v="233"/>
          <ac:picMkLst>
            <pc:docMk/>
            <pc:sldMk cId="408525673" sldId="316"/>
            <ac:picMk id="243" creationId="{E9F5DD3F-710D-DC31-36E4-9F8EF3FAA38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59.332" v="245"/>
          <ac:picMkLst>
            <pc:docMk/>
            <pc:sldMk cId="408525673" sldId="316"/>
            <ac:picMk id="267" creationId="{1FFC0483-C2CF-9D2F-D958-1B335F3B3A98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8:00.598" v="246"/>
          <ac:picMkLst>
            <pc:docMk/>
            <pc:sldMk cId="408525673" sldId="316"/>
            <ac:picMk id="269" creationId="{2C0C0AF6-C4DC-A6B7-E8AC-140BA9E22E32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8:01.832" v="247"/>
          <ac:picMkLst>
            <pc:docMk/>
            <pc:sldMk cId="408525673" sldId="316"/>
            <ac:picMk id="271" creationId="{FE35E01F-17F4-01CF-2093-A046D57986BF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8:03.098" v="248"/>
          <ac:picMkLst>
            <pc:docMk/>
            <pc:sldMk cId="408525673" sldId="316"/>
            <ac:picMk id="273" creationId="{CCFA8E2B-2F2A-E5C7-47D5-9396BDD16385}"/>
          </ac:picMkLst>
        </pc:picChg>
      </pc:sldChg>
      <pc:sldChg chg="new del">
        <pc:chgData name="Vikas Bhargav Trivedi" userId="S::vtrive12@my.centennialcollege.ca::40114059-35ef-4fda-bc94-b54e268574b2" providerId="AD" clId="Web-{7DF8695C-DDB6-1554-55FF-B4231FC0A145}" dt="2023-10-16T02:24:35.998" v="110"/>
        <pc:sldMkLst>
          <pc:docMk/>
          <pc:sldMk cId="2448659358" sldId="316"/>
        </pc:sldMkLst>
      </pc:sldChg>
      <pc:sldChg chg="addSp delSp modSp new addAnim delAnim">
        <pc:chgData name="Vikas Bhargav Trivedi" userId="S::vtrive12@my.centennialcollege.ca::40114059-35ef-4fda-bc94-b54e268574b2" providerId="AD" clId="Web-{7DF8695C-DDB6-1554-55FF-B4231FC0A145}" dt="2023-10-16T03:12:34.434" v="401" actId="20577"/>
        <pc:sldMkLst>
          <pc:docMk/>
          <pc:sldMk cId="3798155738" sldId="316"/>
        </pc:sldMkLst>
        <pc:spChg chg="del">
          <ac:chgData name="Vikas Bhargav Trivedi" userId="S::vtrive12@my.centennialcollege.ca::40114059-35ef-4fda-bc94-b54e268574b2" providerId="AD" clId="Web-{7DF8695C-DDB6-1554-55FF-B4231FC0A145}" dt="2023-10-16T02:32:45.482" v="277"/>
          <ac:spMkLst>
            <pc:docMk/>
            <pc:sldMk cId="3798155738" sldId="316"/>
            <ac:spMk id="2" creationId="{DB40361E-C716-7FAE-5AC2-C199D23FF57A}"/>
          </ac:spMkLst>
        </pc:spChg>
        <pc:spChg chg="del">
          <ac:chgData name="Vikas Bhargav Trivedi" userId="S::vtrive12@my.centennialcollege.ca::40114059-35ef-4fda-bc94-b54e268574b2" providerId="AD" clId="Web-{7DF8695C-DDB6-1554-55FF-B4231FC0A145}" dt="2023-10-16T02:32:45.482" v="276"/>
          <ac:spMkLst>
            <pc:docMk/>
            <pc:sldMk cId="3798155738" sldId="316"/>
            <ac:spMk id="3" creationId="{CF74A6CF-A95A-6A0B-8AFB-1E53D271DCE8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10"/>
          <ac:spMkLst>
            <pc:docMk/>
            <pc:sldMk cId="3798155738" sldId="316"/>
            <ac:spMk id="5" creationId="{47FF4760-E510-38E7-AD4D-8E97CF48C869}"/>
          </ac:spMkLst>
        </pc:spChg>
        <pc:spChg chg="add mod">
          <ac:chgData name="Vikas Bhargav Trivedi" userId="S::vtrive12@my.centennialcollege.ca::40114059-35ef-4fda-bc94-b54e268574b2" providerId="AD" clId="Web-{7DF8695C-DDB6-1554-55FF-B4231FC0A145}" dt="2023-10-16T03:12:34.434" v="401" actId="20577"/>
          <ac:spMkLst>
            <pc:docMk/>
            <pc:sldMk cId="3798155738" sldId="316"/>
            <ac:spMk id="7" creationId="{D8533EDB-6FEA-F308-FC97-1913CB7C0DC3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32:45.529" v="280"/>
          <ac:spMkLst>
            <pc:docMk/>
            <pc:sldMk cId="3798155738" sldId="316"/>
            <ac:spMk id="9" creationId="{54FE98DB-CF18-FA5D-2D95-69377ADC7F31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9"/>
          <ac:spMkLst>
            <pc:docMk/>
            <pc:sldMk cId="3798155738" sldId="316"/>
            <ac:spMk id="11" creationId="{1E4A69C4-EBE9-C70D-E4CF-375A8C9F2EF0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8"/>
          <ac:spMkLst>
            <pc:docMk/>
            <pc:sldMk cId="3798155738" sldId="316"/>
            <ac:spMk id="13" creationId="{D1DE0028-272C-822C-C947-891668A557B2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7"/>
          <ac:spMkLst>
            <pc:docMk/>
            <pc:sldMk cId="3798155738" sldId="316"/>
            <ac:spMk id="15" creationId="{5DD69164-D4CF-5561-1D9E-9637BF4A2A3F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6"/>
          <ac:spMkLst>
            <pc:docMk/>
            <pc:sldMk cId="3798155738" sldId="316"/>
            <ac:spMk id="17" creationId="{44427BB7-3F70-F556-1ED3-19BC35D29A7B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5"/>
          <ac:spMkLst>
            <pc:docMk/>
            <pc:sldMk cId="3798155738" sldId="316"/>
            <ac:spMk id="19" creationId="{6AD4FE45-FF31-3D45-BF29-7DE2530AF23B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4"/>
          <ac:spMkLst>
            <pc:docMk/>
            <pc:sldMk cId="3798155738" sldId="316"/>
            <ac:spMk id="21" creationId="{8BE41E08-5359-87FB-AC90-87A4BD41D26C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3"/>
          <ac:spMkLst>
            <pc:docMk/>
            <pc:sldMk cId="3798155738" sldId="316"/>
            <ac:spMk id="23" creationId="{55B4A91D-62DC-EF07-BCCA-EE70A5BB6A03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2"/>
          <ac:spMkLst>
            <pc:docMk/>
            <pc:sldMk cId="3798155738" sldId="316"/>
            <ac:spMk id="25" creationId="{18B321B9-5C10-618C-9173-573937DC15FE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1"/>
          <ac:spMkLst>
            <pc:docMk/>
            <pc:sldMk cId="3798155738" sldId="316"/>
            <ac:spMk id="27" creationId="{32308DC2-C012-1345-E421-295479E25DA1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0"/>
          <ac:spMkLst>
            <pc:docMk/>
            <pc:sldMk cId="3798155738" sldId="316"/>
            <ac:spMk id="29" creationId="{CCC5CFAC-4ED2-446A-9F66-5F4BFB053A9C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299"/>
          <ac:spMkLst>
            <pc:docMk/>
            <pc:sldMk cId="3798155738" sldId="316"/>
            <ac:spMk id="31" creationId="{BA250340-FB72-A086-81F4-7E238A69E5DE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298"/>
          <ac:spMkLst>
            <pc:docMk/>
            <pc:sldMk cId="3798155738" sldId="316"/>
            <ac:spMk id="33" creationId="{BC531545-9BBA-521D-70DD-D0F8A9D662FB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6.294" v="311"/>
          <ac:spMkLst>
            <pc:docMk/>
            <pc:sldMk cId="3798155738" sldId="316"/>
            <ac:spMk id="35" creationId="{52ADA00B-A040-5AD6-D715-1DF160F1D952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297"/>
          <ac:spMkLst>
            <pc:docMk/>
            <pc:sldMk cId="3798155738" sldId="316"/>
            <ac:spMk id="37" creationId="{59CEE28E-FC49-DD26-E452-AF197C071341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296"/>
          <ac:spMkLst>
            <pc:docMk/>
            <pc:sldMk cId="3798155738" sldId="316"/>
            <ac:spMk id="39" creationId="{52D60C16-C1E7-8014-1713-5CF5BD74B982}"/>
          </ac:spMkLst>
        </pc:spChg>
        <pc:spChg chg="add mod">
          <ac:chgData name="Vikas Bhargav Trivedi" userId="S::vtrive12@my.centennialcollege.ca::40114059-35ef-4fda-bc94-b54e268574b2" providerId="AD" clId="Web-{7DF8695C-DDB6-1554-55FF-B4231FC0A145}" dt="2023-10-16T03:11:07.447" v="399" actId="1076"/>
          <ac:spMkLst>
            <pc:docMk/>
            <pc:sldMk cId="3798155738" sldId="316"/>
            <ac:spMk id="40" creationId="{4AFF95BB-09D4-2D95-E658-D45ED4A5043C}"/>
          </ac:spMkLst>
        </pc:spChg>
      </pc:sldChg>
    </pc:docChg>
  </pc:docChgLst>
  <pc:docChgLst>
    <pc:chgData name="Mahpara Rafia Radmy" userId="S::mradmy@my.centennialcollege.ca::56ff5ef1-f010-4cc5-ad8d-4c380e74bb87" providerId="AD" clId="Web-{28DE478B-FDCD-4D92-91B1-2767AB8CD4B3}"/>
    <pc:docChg chg="modSld">
      <pc:chgData name="Mahpara Rafia Radmy" userId="S::mradmy@my.centennialcollege.ca::56ff5ef1-f010-4cc5-ad8d-4c380e74bb87" providerId="AD" clId="Web-{28DE478B-FDCD-4D92-91B1-2767AB8CD4B3}" dt="2023-10-17T12:53:34.250" v="75"/>
      <pc:docMkLst>
        <pc:docMk/>
      </pc:docMkLst>
      <pc:sldChg chg="modSp">
        <pc:chgData name="Mahpara Rafia Radmy" userId="S::mradmy@my.centennialcollege.ca::56ff5ef1-f010-4cc5-ad8d-4c380e74bb87" providerId="AD" clId="Web-{28DE478B-FDCD-4D92-91B1-2767AB8CD4B3}" dt="2023-10-17T12:53:34.250" v="75"/>
        <pc:sldMkLst>
          <pc:docMk/>
          <pc:sldMk cId="4030761853" sldId="301"/>
        </pc:sldMkLst>
        <pc:graphicFrameChg chg="mod modGraphic">
          <ac:chgData name="Mahpara Rafia Radmy" userId="S::mradmy@my.centennialcollege.ca::56ff5ef1-f010-4cc5-ad8d-4c380e74bb87" providerId="AD" clId="Web-{28DE478B-FDCD-4D92-91B1-2767AB8CD4B3}" dt="2023-10-17T12:53:34.250" v="75"/>
          <ac:graphicFrameMkLst>
            <pc:docMk/>
            <pc:sldMk cId="4030761853" sldId="301"/>
            <ac:graphicFrameMk id="21" creationId="{D66A4114-EF42-1F7B-311A-1AC052E2C5B6}"/>
          </ac:graphicFrameMkLst>
        </pc:graphicFrameChg>
      </pc:sldChg>
    </pc:docChg>
  </pc:docChgLst>
  <pc:docChgLst>
    <pc:chgData name="Ronald Saenz Huerta" userId="S::rsaenzhu@my.centennialcollege.ca::3c4d06ba-dd9b-4073-876f-9f8f4ded705c" providerId="AD" clId="Web-{B0AEA4DE-9A83-4480-94FF-810D2CB421F3}"/>
    <pc:docChg chg="addSld delSld modSld">
      <pc:chgData name="Ronald Saenz Huerta" userId="S::rsaenzhu@my.centennialcollege.ca::3c4d06ba-dd9b-4073-876f-9f8f4ded705c" providerId="AD" clId="Web-{B0AEA4DE-9A83-4480-94FF-810D2CB421F3}" dt="2023-11-05T01:45:07.232" v="340"/>
      <pc:docMkLst>
        <pc:docMk/>
      </pc:docMkLst>
      <pc:sldChg chg="modSp">
        <pc:chgData name="Ronald Saenz Huerta" userId="S::rsaenzhu@my.centennialcollege.ca::3c4d06ba-dd9b-4073-876f-9f8f4ded705c" providerId="AD" clId="Web-{B0AEA4DE-9A83-4480-94FF-810D2CB421F3}" dt="2023-11-05T01:40:02.175" v="311"/>
        <pc:sldMkLst>
          <pc:docMk/>
          <pc:sldMk cId="2352103840" sldId="276"/>
        </pc:sldMkLst>
        <pc:spChg chg="mod">
          <ac:chgData name="Ronald Saenz Huerta" userId="S::rsaenzhu@my.centennialcollege.ca::3c4d06ba-dd9b-4073-876f-9f8f4ded705c" providerId="AD" clId="Web-{B0AEA4DE-9A83-4480-94FF-810D2CB421F3}" dt="2023-11-05T01:40:02.175" v="311"/>
          <ac:spMkLst>
            <pc:docMk/>
            <pc:sldMk cId="2352103840" sldId="276"/>
            <ac:spMk id="958" creationId="{BC50F43C-B69D-43F7-4AEB-14E9F567C22E}"/>
          </ac:spMkLst>
        </pc:spChg>
        <pc:spChg chg="mod">
          <ac:chgData name="Ronald Saenz Huerta" userId="S::rsaenzhu@my.centennialcollege.ca::3c4d06ba-dd9b-4073-876f-9f8f4ded705c" providerId="AD" clId="Web-{B0AEA4DE-9A83-4480-94FF-810D2CB421F3}" dt="2023-11-05T01:39:47.956" v="307" actId="20577"/>
          <ac:spMkLst>
            <pc:docMk/>
            <pc:sldMk cId="2352103840" sldId="276"/>
            <ac:spMk id="1294" creationId="{E89871DE-FDE6-02C5-38B5-1A8D5CCB2645}"/>
          </ac:spMkLst>
        </pc:spChg>
      </pc:sldChg>
      <pc:sldChg chg="addSp delSp modSp del">
        <pc:chgData name="Ronald Saenz Huerta" userId="S::rsaenzhu@my.centennialcollege.ca::3c4d06ba-dd9b-4073-876f-9f8f4ded705c" providerId="AD" clId="Web-{B0AEA4DE-9A83-4480-94FF-810D2CB421F3}" dt="2023-11-05T01:32:17.972" v="140"/>
        <pc:sldMkLst>
          <pc:docMk/>
          <pc:sldMk cId="1508632696" sldId="312"/>
        </pc:sldMkLst>
        <pc:spChg chg="mod">
          <ac:chgData name="Ronald Saenz Huerta" userId="S::rsaenzhu@my.centennialcollege.ca::3c4d06ba-dd9b-4073-876f-9f8f4ded705c" providerId="AD" clId="Web-{B0AEA4DE-9A83-4480-94FF-810D2CB421F3}" dt="2023-11-05T01:27:19.884" v="52" actId="1076"/>
          <ac:spMkLst>
            <pc:docMk/>
            <pc:sldMk cId="1508632696" sldId="312"/>
            <ac:spMk id="5" creationId="{27FD09E1-2F64-4D27-BE2A-B97B619CFA7C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7:14.009" v="51"/>
          <ac:spMkLst>
            <pc:docMk/>
            <pc:sldMk cId="1508632696" sldId="312"/>
            <ac:spMk id="24" creationId="{8F7AFB9A-7364-478C-B48B-8523CDD9AE8D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7:14.009" v="51"/>
          <ac:spMkLst>
            <pc:docMk/>
            <pc:sldMk cId="1508632696" sldId="312"/>
            <ac:spMk id="25" creationId="{36678033-86B6-40E6-BE90-78D8ED4E3A31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7:14.009" v="51"/>
          <ac:spMkLst>
            <pc:docMk/>
            <pc:sldMk cId="1508632696" sldId="312"/>
            <ac:spMk id="26" creationId="{D2542E1A-076E-4A34-BB67-2BF961754E0C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7:14.009" v="51"/>
          <ac:spMkLst>
            <pc:docMk/>
            <pc:sldMk cId="1508632696" sldId="312"/>
            <ac:spMk id="27" creationId="{75C56826-D4E5-42ED-8529-079651CB3005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7:14.009" v="51"/>
          <ac:spMkLst>
            <pc:docMk/>
            <pc:sldMk cId="1508632696" sldId="312"/>
            <ac:spMk id="29" creationId="{82095FCE-EF05-4443-B97A-85DEE3A5CA17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27:14.009" v="51"/>
          <ac:spMkLst>
            <pc:docMk/>
            <pc:sldMk cId="1508632696" sldId="312"/>
            <ac:spMk id="34" creationId="{149FB5C3-7336-4FE0-A30C-CC0A3646D499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27:14.009" v="51"/>
          <ac:spMkLst>
            <pc:docMk/>
            <pc:sldMk cId="1508632696" sldId="312"/>
            <ac:spMk id="40" creationId="{0DA909B4-15FF-46A6-8A7F-7AEF977FE9ED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27:14.009" v="51"/>
          <ac:spMkLst>
            <pc:docMk/>
            <pc:sldMk cId="1508632696" sldId="312"/>
            <ac:spMk id="42" creationId="{1382A32C-5B0C-4B1C-A074-76C6DBCC9F87}"/>
          </ac:spMkLst>
        </pc:spChg>
        <pc:grpChg chg="add">
          <ac:chgData name="Ronald Saenz Huerta" userId="S::rsaenzhu@my.centennialcollege.ca::3c4d06ba-dd9b-4073-876f-9f8f4ded705c" providerId="AD" clId="Web-{B0AEA4DE-9A83-4480-94FF-810D2CB421F3}" dt="2023-11-05T01:27:14.009" v="51"/>
          <ac:grpSpMkLst>
            <pc:docMk/>
            <pc:sldMk cId="1508632696" sldId="312"/>
            <ac:grpSpMk id="36" creationId="{19A6B5CE-CB1D-48EE-8B43-E952235C8371}"/>
          </ac:grpSpMkLst>
        </pc:grpChg>
        <pc:picChg chg="mod">
          <ac:chgData name="Ronald Saenz Huerta" userId="S::rsaenzhu@my.centennialcollege.ca::3c4d06ba-dd9b-4073-876f-9f8f4ded705c" providerId="AD" clId="Web-{B0AEA4DE-9A83-4480-94FF-810D2CB421F3}" dt="2023-11-05T01:27:14.009" v="51"/>
          <ac:picMkLst>
            <pc:docMk/>
            <pc:sldMk cId="1508632696" sldId="312"/>
            <ac:picMk id="3" creationId="{DA24166A-680F-218B-3707-3B7600D6E406}"/>
          </ac:picMkLst>
        </pc:picChg>
        <pc:picChg chg="mod">
          <ac:chgData name="Ronald Saenz Huerta" userId="S::rsaenzhu@my.centennialcollege.ca::3c4d06ba-dd9b-4073-876f-9f8f4ded705c" providerId="AD" clId="Web-{B0AEA4DE-9A83-4480-94FF-810D2CB421F3}" dt="2023-11-05T01:27:14.009" v="51"/>
          <ac:picMkLst>
            <pc:docMk/>
            <pc:sldMk cId="1508632696" sldId="312"/>
            <ac:picMk id="4" creationId="{DE8424A0-61A1-3E12-76E7-E1983FD62FB1}"/>
          </ac:picMkLst>
        </pc:picChg>
      </pc:sldChg>
      <pc:sldChg chg="del">
        <pc:chgData name="Ronald Saenz Huerta" userId="S::rsaenzhu@my.centennialcollege.ca::3c4d06ba-dd9b-4073-876f-9f8f4ded705c" providerId="AD" clId="Web-{B0AEA4DE-9A83-4480-94FF-810D2CB421F3}" dt="2023-11-05T01:45:07.232" v="340"/>
        <pc:sldMkLst>
          <pc:docMk/>
          <pc:sldMk cId="3025949837" sldId="315"/>
        </pc:sldMkLst>
      </pc:sldChg>
      <pc:sldChg chg="modSp">
        <pc:chgData name="Ronald Saenz Huerta" userId="S::rsaenzhu@my.centennialcollege.ca::3c4d06ba-dd9b-4073-876f-9f8f4ded705c" providerId="AD" clId="Web-{B0AEA4DE-9A83-4480-94FF-810D2CB421F3}" dt="2023-11-05T01:39:20.174" v="301" actId="20577"/>
        <pc:sldMkLst>
          <pc:docMk/>
          <pc:sldMk cId="3010148449" sldId="316"/>
        </pc:sldMkLst>
        <pc:spChg chg="mod">
          <ac:chgData name="Ronald Saenz Huerta" userId="S::rsaenzhu@my.centennialcollege.ca::3c4d06ba-dd9b-4073-876f-9f8f4ded705c" providerId="AD" clId="Web-{B0AEA4DE-9A83-4480-94FF-810D2CB421F3}" dt="2023-11-05T01:39:17.611" v="300" actId="20577"/>
          <ac:spMkLst>
            <pc:docMk/>
            <pc:sldMk cId="3010148449" sldId="316"/>
            <ac:spMk id="11" creationId="{2553F943-7E5E-4A56-B451-0160855CD2F9}"/>
          </ac:spMkLst>
        </pc:spChg>
        <pc:spChg chg="mod">
          <ac:chgData name="Ronald Saenz Huerta" userId="S::rsaenzhu@my.centennialcollege.ca::3c4d06ba-dd9b-4073-876f-9f8f4ded705c" providerId="AD" clId="Web-{B0AEA4DE-9A83-4480-94FF-810D2CB421F3}" dt="2023-11-05T01:39:20.174" v="301" actId="20577"/>
          <ac:spMkLst>
            <pc:docMk/>
            <pc:sldMk cId="3010148449" sldId="316"/>
            <ac:spMk id="13" creationId="{E78984A5-F46A-499C-BB67-5E5FBC7EBD3A}"/>
          </ac:spMkLst>
        </pc:spChg>
        <pc:spChg chg="mod">
          <ac:chgData name="Ronald Saenz Huerta" userId="S::rsaenzhu@my.centennialcollege.ca::3c4d06ba-dd9b-4073-876f-9f8f4ded705c" providerId="AD" clId="Web-{B0AEA4DE-9A83-4480-94FF-810D2CB421F3}" dt="2023-11-05T01:38:52.673" v="297"/>
          <ac:spMkLst>
            <pc:docMk/>
            <pc:sldMk cId="3010148449" sldId="316"/>
            <ac:spMk id="202" creationId="{8E5EE3FD-C2DB-778E-DEE4-E395C834D4FA}"/>
          </ac:spMkLst>
        </pc:spChg>
        <pc:graphicFrameChg chg="mod">
          <ac:chgData name="Ronald Saenz Huerta" userId="S::rsaenzhu@my.centennialcollege.ca::3c4d06ba-dd9b-4073-876f-9f8f4ded705c" providerId="AD" clId="Web-{B0AEA4DE-9A83-4480-94FF-810D2CB421F3}" dt="2023-11-05T01:39:12.033" v="299" actId="14100"/>
          <ac:graphicFrameMkLst>
            <pc:docMk/>
            <pc:sldMk cId="3010148449" sldId="316"/>
            <ac:graphicFrameMk id="188" creationId="{89EE9236-7D51-3CA9-7AC7-C8D30AF9F255}"/>
          </ac:graphicFrameMkLst>
        </pc:graphicFrameChg>
      </pc:sldChg>
      <pc:sldChg chg="modSp">
        <pc:chgData name="Ronald Saenz Huerta" userId="S::rsaenzhu@my.centennialcollege.ca::3c4d06ba-dd9b-4073-876f-9f8f4ded705c" providerId="AD" clId="Web-{B0AEA4DE-9A83-4480-94FF-810D2CB421F3}" dt="2023-11-05T01:44:24.512" v="337" actId="1076"/>
        <pc:sldMkLst>
          <pc:docMk/>
          <pc:sldMk cId="215044941" sldId="320"/>
        </pc:sldMkLst>
        <pc:spChg chg="mod">
          <ac:chgData name="Ronald Saenz Huerta" userId="S::rsaenzhu@my.centennialcollege.ca::3c4d06ba-dd9b-4073-876f-9f8f4ded705c" providerId="AD" clId="Web-{B0AEA4DE-9A83-4480-94FF-810D2CB421F3}" dt="2023-11-05T01:44:24.512" v="337" actId="1076"/>
          <ac:spMkLst>
            <pc:docMk/>
            <pc:sldMk cId="215044941" sldId="320"/>
            <ac:spMk id="4059" creationId="{0A2D2020-78F2-B1E2-D8CD-4D7D223F5DB6}"/>
          </ac:spMkLst>
        </pc:spChg>
        <pc:graphicFrameChg chg="mod">
          <ac:chgData name="Ronald Saenz Huerta" userId="S::rsaenzhu@my.centennialcollege.ca::3c4d06ba-dd9b-4073-876f-9f8f4ded705c" providerId="AD" clId="Web-{B0AEA4DE-9A83-4480-94FF-810D2CB421F3}" dt="2023-11-05T01:36:02.448" v="248" actId="14100"/>
          <ac:graphicFrameMkLst>
            <pc:docMk/>
            <pc:sldMk cId="215044941" sldId="320"/>
            <ac:graphicFrameMk id="3" creationId="{51952767-13F0-DCAC-4B4A-BC3E1E14A847}"/>
          </ac:graphicFrameMkLst>
        </pc:graphicFrameChg>
      </pc:sldChg>
      <pc:sldChg chg="modSp">
        <pc:chgData name="Ronald Saenz Huerta" userId="S::rsaenzhu@my.centennialcollege.ca::3c4d06ba-dd9b-4073-876f-9f8f4ded705c" providerId="AD" clId="Web-{B0AEA4DE-9A83-4480-94FF-810D2CB421F3}" dt="2023-11-05T01:38:30.516" v="290" actId="14100"/>
        <pc:sldMkLst>
          <pc:docMk/>
          <pc:sldMk cId="1683478580" sldId="322"/>
        </pc:sldMkLst>
        <pc:picChg chg="mod">
          <ac:chgData name="Ronald Saenz Huerta" userId="S::rsaenzhu@my.centennialcollege.ca::3c4d06ba-dd9b-4073-876f-9f8f4ded705c" providerId="AD" clId="Web-{B0AEA4DE-9A83-4480-94FF-810D2CB421F3}" dt="2023-11-05T01:38:12" v="284" actId="14100"/>
          <ac:picMkLst>
            <pc:docMk/>
            <pc:sldMk cId="1683478580" sldId="322"/>
            <ac:picMk id="3" creationId="{5C4CB97E-FAD9-D9CD-4F26-176A605F0BDD}"/>
          </ac:picMkLst>
        </pc:picChg>
        <pc:picChg chg="mod">
          <ac:chgData name="Ronald Saenz Huerta" userId="S::rsaenzhu@my.centennialcollege.ca::3c4d06ba-dd9b-4073-876f-9f8f4ded705c" providerId="AD" clId="Web-{B0AEA4DE-9A83-4480-94FF-810D2CB421F3}" dt="2023-11-05T01:38:08.797" v="283" actId="14100"/>
          <ac:picMkLst>
            <pc:docMk/>
            <pc:sldMk cId="1683478580" sldId="322"/>
            <ac:picMk id="4" creationId="{845FAAE4-F5EE-06FC-E78C-CC1656BADF14}"/>
          </ac:picMkLst>
        </pc:picChg>
        <pc:picChg chg="mod">
          <ac:chgData name="Ronald Saenz Huerta" userId="S::rsaenzhu@my.centennialcollege.ca::3c4d06ba-dd9b-4073-876f-9f8f4ded705c" providerId="AD" clId="Web-{B0AEA4DE-9A83-4480-94FF-810D2CB421F3}" dt="2023-11-05T01:38:25" v="288" actId="14100"/>
          <ac:picMkLst>
            <pc:docMk/>
            <pc:sldMk cId="1683478580" sldId="322"/>
            <ac:picMk id="5" creationId="{1C9F0BF3-BD46-3A70-23AC-6C4C93956245}"/>
          </ac:picMkLst>
        </pc:picChg>
        <pc:picChg chg="mod">
          <ac:chgData name="Ronald Saenz Huerta" userId="S::rsaenzhu@my.centennialcollege.ca::3c4d06ba-dd9b-4073-876f-9f8f4ded705c" providerId="AD" clId="Web-{B0AEA4DE-9A83-4480-94FF-810D2CB421F3}" dt="2023-11-05T01:38:30.516" v="290" actId="14100"/>
          <ac:picMkLst>
            <pc:docMk/>
            <pc:sldMk cId="1683478580" sldId="322"/>
            <ac:picMk id="6" creationId="{0AC584B7-E93E-A172-AD2A-2D650AA7DEE6}"/>
          </ac:picMkLst>
        </pc:picChg>
      </pc:sldChg>
      <pc:sldChg chg="modSp">
        <pc:chgData name="Ronald Saenz Huerta" userId="S::rsaenzhu@my.centennialcollege.ca::3c4d06ba-dd9b-4073-876f-9f8f4ded705c" providerId="AD" clId="Web-{B0AEA4DE-9A83-4480-94FF-810D2CB421F3}" dt="2023-11-05T01:35:21.260" v="244"/>
        <pc:sldMkLst>
          <pc:docMk/>
          <pc:sldMk cId="3100362621" sldId="325"/>
        </pc:sldMkLst>
        <pc:graphicFrameChg chg="mod modGraphic">
          <ac:chgData name="Ronald Saenz Huerta" userId="S::rsaenzhu@my.centennialcollege.ca::3c4d06ba-dd9b-4073-876f-9f8f4ded705c" providerId="AD" clId="Web-{B0AEA4DE-9A83-4480-94FF-810D2CB421F3}" dt="2023-11-05T01:35:08.337" v="229"/>
          <ac:graphicFrameMkLst>
            <pc:docMk/>
            <pc:sldMk cId="3100362621" sldId="325"/>
            <ac:graphicFrameMk id="3" creationId="{BA21BF7C-9271-C3FB-FC1B-E0A7683BBA4B}"/>
          </ac:graphicFrameMkLst>
        </pc:graphicFrameChg>
        <pc:graphicFrameChg chg="mod modGraphic">
          <ac:chgData name="Ronald Saenz Huerta" userId="S::rsaenzhu@my.centennialcollege.ca::3c4d06ba-dd9b-4073-876f-9f8f4ded705c" providerId="AD" clId="Web-{B0AEA4DE-9A83-4480-94FF-810D2CB421F3}" dt="2023-11-05T01:35:21.260" v="244"/>
          <ac:graphicFrameMkLst>
            <pc:docMk/>
            <pc:sldMk cId="3100362621" sldId="325"/>
            <ac:graphicFrameMk id="5" creationId="{9462D183-D726-CFB0-A405-D6EB5E525B2D}"/>
          </ac:graphicFrameMkLst>
        </pc:graphicFrameChg>
      </pc:sldChg>
      <pc:sldChg chg="modSp">
        <pc:chgData name="Ronald Saenz Huerta" userId="S::rsaenzhu@my.centennialcollege.ca::3c4d06ba-dd9b-4073-876f-9f8f4ded705c" providerId="AD" clId="Web-{B0AEA4DE-9A83-4480-94FF-810D2CB421F3}" dt="2023-11-05T01:37:16.545" v="263" actId="14100"/>
        <pc:sldMkLst>
          <pc:docMk/>
          <pc:sldMk cId="3954540548" sldId="327"/>
        </pc:sldMkLst>
        <pc:picChg chg="mod">
          <ac:chgData name="Ronald Saenz Huerta" userId="S::rsaenzhu@my.centennialcollege.ca::3c4d06ba-dd9b-4073-876f-9f8f4ded705c" providerId="AD" clId="Web-{B0AEA4DE-9A83-4480-94FF-810D2CB421F3}" dt="2023-11-05T01:37:16.545" v="263" actId="14100"/>
          <ac:picMkLst>
            <pc:docMk/>
            <pc:sldMk cId="3954540548" sldId="327"/>
            <ac:picMk id="4" creationId="{76819351-41B8-BE1C-C073-85D008474E11}"/>
          </ac:picMkLst>
        </pc:picChg>
      </pc:sldChg>
      <pc:sldChg chg="modSp">
        <pc:chgData name="Ronald Saenz Huerta" userId="S::rsaenzhu@my.centennialcollege.ca::3c4d06ba-dd9b-4073-876f-9f8f4ded705c" providerId="AD" clId="Web-{B0AEA4DE-9A83-4480-94FF-810D2CB421F3}" dt="2023-11-05T01:37:07.497" v="260" actId="14100"/>
        <pc:sldMkLst>
          <pc:docMk/>
          <pc:sldMk cId="3993442931" sldId="328"/>
        </pc:sldMkLst>
        <pc:picChg chg="mod">
          <ac:chgData name="Ronald Saenz Huerta" userId="S::rsaenzhu@my.centennialcollege.ca::3c4d06ba-dd9b-4073-876f-9f8f4ded705c" providerId="AD" clId="Web-{B0AEA4DE-9A83-4480-94FF-810D2CB421F3}" dt="2023-11-05T01:37:07.497" v="260" actId="14100"/>
          <ac:picMkLst>
            <pc:docMk/>
            <pc:sldMk cId="3993442931" sldId="328"/>
            <ac:picMk id="3" creationId="{67DDC4E4-2E97-4D30-A941-FD13B00777C9}"/>
          </ac:picMkLst>
        </pc:picChg>
      </pc:sldChg>
      <pc:sldChg chg="modSp">
        <pc:chgData name="Ronald Saenz Huerta" userId="S::rsaenzhu@my.centennialcollege.ca::3c4d06ba-dd9b-4073-876f-9f8f4ded705c" providerId="AD" clId="Web-{B0AEA4DE-9A83-4480-94FF-810D2CB421F3}" dt="2023-11-05T01:36:50.294" v="255" actId="1076"/>
        <pc:sldMkLst>
          <pc:docMk/>
          <pc:sldMk cId="1056663451" sldId="329"/>
        </pc:sldMkLst>
        <pc:picChg chg="mod">
          <ac:chgData name="Ronald Saenz Huerta" userId="S::rsaenzhu@my.centennialcollege.ca::3c4d06ba-dd9b-4073-876f-9f8f4ded705c" providerId="AD" clId="Web-{B0AEA4DE-9A83-4480-94FF-810D2CB421F3}" dt="2023-11-05T01:36:50.294" v="255" actId="1076"/>
          <ac:picMkLst>
            <pc:docMk/>
            <pc:sldMk cId="1056663451" sldId="329"/>
            <ac:picMk id="3" creationId="{7E621625-396C-2F51-A866-32CCFA4431AF}"/>
          </ac:picMkLst>
        </pc:picChg>
      </pc:sldChg>
      <pc:sldChg chg="modSp">
        <pc:chgData name="Ronald Saenz Huerta" userId="S::rsaenzhu@my.centennialcollege.ca::3c4d06ba-dd9b-4073-876f-9f8f4ded705c" providerId="AD" clId="Web-{B0AEA4DE-9A83-4480-94FF-810D2CB421F3}" dt="2023-11-05T01:36:55.513" v="257" actId="14100"/>
        <pc:sldMkLst>
          <pc:docMk/>
          <pc:sldMk cId="2232379071" sldId="330"/>
        </pc:sldMkLst>
        <pc:picChg chg="mod">
          <ac:chgData name="Ronald Saenz Huerta" userId="S::rsaenzhu@my.centennialcollege.ca::3c4d06ba-dd9b-4073-876f-9f8f4ded705c" providerId="AD" clId="Web-{B0AEA4DE-9A83-4480-94FF-810D2CB421F3}" dt="2023-11-05T01:36:55.513" v="257" actId="14100"/>
          <ac:picMkLst>
            <pc:docMk/>
            <pc:sldMk cId="2232379071" sldId="330"/>
            <ac:picMk id="5" creationId="{D4A30BD6-1658-0095-2358-30E8408E42E2}"/>
          </ac:picMkLst>
        </pc:picChg>
      </pc:sldChg>
      <pc:sldChg chg="del">
        <pc:chgData name="Ronald Saenz Huerta" userId="S::rsaenzhu@my.centennialcollege.ca::3c4d06ba-dd9b-4073-876f-9f8f4ded705c" providerId="AD" clId="Web-{B0AEA4DE-9A83-4480-94FF-810D2CB421F3}" dt="2023-11-05T01:32:15.191" v="139"/>
        <pc:sldMkLst>
          <pc:docMk/>
          <pc:sldMk cId="3311394628" sldId="331"/>
        </pc:sldMkLst>
      </pc:sldChg>
      <pc:sldChg chg="addSp delSp modSp">
        <pc:chgData name="Ronald Saenz Huerta" userId="S::rsaenzhu@my.centennialcollege.ca::3c4d06ba-dd9b-4073-876f-9f8f4ded705c" providerId="AD" clId="Web-{B0AEA4DE-9A83-4480-94FF-810D2CB421F3}" dt="2023-11-05T01:44:48.701" v="339" actId="1076"/>
        <pc:sldMkLst>
          <pc:docMk/>
          <pc:sldMk cId="801469479" sldId="332"/>
        </pc:sldMkLst>
        <pc:spChg chg="mod">
          <ac:chgData name="Ronald Saenz Huerta" userId="S::rsaenzhu@my.centennialcollege.ca::3c4d06ba-dd9b-4073-876f-9f8f4ded705c" providerId="AD" clId="Web-{B0AEA4DE-9A83-4480-94FF-810D2CB421F3}" dt="2023-11-05T01:44:48.701" v="339" actId="1076"/>
          <ac:spMkLst>
            <pc:docMk/>
            <pc:sldMk cId="801469479" sldId="332"/>
            <ac:spMk id="5" creationId="{E47FEFE3-6CF4-C6D7-9616-97ADEE8B241A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4:52.520" v="0"/>
          <ac:spMkLst>
            <pc:docMk/>
            <pc:sldMk cId="801469479" sldId="332"/>
            <ac:spMk id="25" creationId="{385E1BDC-A9B0-4A87-82E3-F3187F69A802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4:52.520" v="0"/>
          <ac:spMkLst>
            <pc:docMk/>
            <pc:sldMk cId="801469479" sldId="332"/>
            <ac:spMk id="27" creationId="{0990C621-3B8B-4820-8328-D47EF7CE823C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4:52.520" v="0"/>
          <ac:spMkLst>
            <pc:docMk/>
            <pc:sldMk cId="801469479" sldId="332"/>
            <ac:spMk id="29" creationId="{C1A2385B-1D2A-4E17-84FA-6CB7F0AAE473}"/>
          </ac:spMkLst>
        </pc:spChg>
        <pc:spChg chg="del">
          <ac:chgData name="Ronald Saenz Huerta" userId="S::rsaenzhu@my.centennialcollege.ca::3c4d06ba-dd9b-4073-876f-9f8f4ded705c" providerId="AD" clId="Web-{B0AEA4DE-9A83-4480-94FF-810D2CB421F3}" dt="2023-11-05T01:24:52.520" v="0"/>
          <ac:spMkLst>
            <pc:docMk/>
            <pc:sldMk cId="801469479" sldId="332"/>
            <ac:spMk id="31" creationId="{5E791F2F-79DB-4CC0-9FA1-001E3E91E8B7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25:15.787" v="9"/>
          <ac:spMkLst>
            <pc:docMk/>
            <pc:sldMk cId="801469479" sldId="332"/>
            <ac:spMk id="36" creationId="{8F7AFB9A-7364-478C-B48B-8523CDD9AE8D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25:15.787" v="9"/>
          <ac:spMkLst>
            <pc:docMk/>
            <pc:sldMk cId="801469479" sldId="332"/>
            <ac:spMk id="38" creationId="{36678033-86B6-40E6-BE90-78D8ED4E3A31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25:15.787" v="9"/>
          <ac:spMkLst>
            <pc:docMk/>
            <pc:sldMk cId="801469479" sldId="332"/>
            <ac:spMk id="40" creationId="{D2542E1A-076E-4A34-BB67-2BF961754E0C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25:15.787" v="9"/>
          <ac:spMkLst>
            <pc:docMk/>
            <pc:sldMk cId="801469479" sldId="332"/>
            <ac:spMk id="42" creationId="{75C56826-D4E5-42ED-8529-079651CB3005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25:15.787" v="9"/>
          <ac:spMkLst>
            <pc:docMk/>
            <pc:sldMk cId="801469479" sldId="332"/>
            <ac:spMk id="44" creationId="{82095FCE-EF05-4443-B97A-85DEE3A5CA17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25:15.787" v="9"/>
          <ac:spMkLst>
            <pc:docMk/>
            <pc:sldMk cId="801469479" sldId="332"/>
            <ac:spMk id="49" creationId="{352BEC0E-22F8-46D0-9632-375DB541B06C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25:15.787" v="9"/>
          <ac:spMkLst>
            <pc:docMk/>
            <pc:sldMk cId="801469479" sldId="332"/>
            <ac:spMk id="51" creationId="{3FCFB1DE-0B7E-48CC-BA90-B2AB0889F9D6}"/>
          </ac:spMkLst>
        </pc:spChg>
        <pc:picChg chg="mod">
          <ac:chgData name="Ronald Saenz Huerta" userId="S::rsaenzhu@my.centennialcollege.ca::3c4d06ba-dd9b-4073-876f-9f8f4ded705c" providerId="AD" clId="Web-{B0AEA4DE-9A83-4480-94FF-810D2CB421F3}" dt="2023-11-05T01:25:31.990" v="16" actId="1076"/>
          <ac:picMkLst>
            <pc:docMk/>
            <pc:sldMk cId="801469479" sldId="332"/>
            <ac:picMk id="2" creationId="{C8C84D1D-62C9-D78A-9399-0DCEB920201A}"/>
          </ac:picMkLst>
        </pc:picChg>
        <pc:picChg chg="mod">
          <ac:chgData name="Ronald Saenz Huerta" userId="S::rsaenzhu@my.centennialcollege.ca::3c4d06ba-dd9b-4073-876f-9f8f4ded705c" providerId="AD" clId="Web-{B0AEA4DE-9A83-4480-94FF-810D2CB421F3}" dt="2023-11-05T01:32:56.505" v="149" actId="14100"/>
          <ac:picMkLst>
            <pc:docMk/>
            <pc:sldMk cId="801469479" sldId="332"/>
            <ac:picMk id="3" creationId="{0448A952-5D06-25FA-37FB-3CB2EE4D2AB9}"/>
          </ac:picMkLst>
        </pc:picChg>
      </pc:sldChg>
      <pc:sldChg chg="addSp delSp modSp add replId">
        <pc:chgData name="Ronald Saenz Huerta" userId="S::rsaenzhu@my.centennialcollege.ca::3c4d06ba-dd9b-4073-876f-9f8f4ded705c" providerId="AD" clId="Web-{B0AEA4DE-9A83-4480-94FF-810D2CB421F3}" dt="2023-11-05T01:31:01.439" v="120" actId="14100"/>
        <pc:sldMkLst>
          <pc:docMk/>
          <pc:sldMk cId="3238763556" sldId="333"/>
        </pc:sldMkLst>
        <pc:spChg chg="del mod">
          <ac:chgData name="Ronald Saenz Huerta" userId="S::rsaenzhu@my.centennialcollege.ca::3c4d06ba-dd9b-4073-876f-9f8f4ded705c" providerId="AD" clId="Web-{B0AEA4DE-9A83-4480-94FF-810D2CB421F3}" dt="2023-11-05T01:29:31.014" v="85"/>
          <ac:spMkLst>
            <pc:docMk/>
            <pc:sldMk cId="3238763556" sldId="333"/>
            <ac:spMk id="5" creationId="{E47FEFE3-6CF4-C6D7-9616-97ADEE8B241A}"/>
          </ac:spMkLst>
        </pc:spChg>
        <pc:spChg chg="add mod">
          <ac:chgData name="Ronald Saenz Huerta" userId="S::rsaenzhu@my.centennialcollege.ca::3c4d06ba-dd9b-4073-876f-9f8f4ded705c" providerId="AD" clId="Web-{B0AEA4DE-9A83-4480-94FF-810D2CB421F3}" dt="2023-11-05T01:30:43.875" v="113"/>
          <ac:spMkLst>
            <pc:docMk/>
            <pc:sldMk cId="3238763556" sldId="333"/>
            <ac:spMk id="6" creationId="{BD064C64-F0A9-5424-2A39-BC686C320D65}"/>
          </ac:spMkLst>
        </pc:spChg>
        <pc:picChg chg="del">
          <ac:chgData name="Ronald Saenz Huerta" userId="S::rsaenzhu@my.centennialcollege.ca::3c4d06ba-dd9b-4073-876f-9f8f4ded705c" providerId="AD" clId="Web-{B0AEA4DE-9A83-4480-94FF-810D2CB421F3}" dt="2023-11-05T01:28:36.106" v="68"/>
          <ac:picMkLst>
            <pc:docMk/>
            <pc:sldMk cId="3238763556" sldId="333"/>
            <ac:picMk id="2" creationId="{C8C84D1D-62C9-D78A-9399-0DCEB920201A}"/>
          </ac:picMkLst>
        </pc:picChg>
        <pc:picChg chg="del">
          <ac:chgData name="Ronald Saenz Huerta" userId="S::rsaenzhu@my.centennialcollege.ca::3c4d06ba-dd9b-4073-876f-9f8f4ded705c" providerId="AD" clId="Web-{B0AEA4DE-9A83-4480-94FF-810D2CB421F3}" dt="2023-11-05T01:28:36.637" v="69"/>
          <ac:picMkLst>
            <pc:docMk/>
            <pc:sldMk cId="3238763556" sldId="333"/>
            <ac:picMk id="3" creationId="{0448A952-5D06-25FA-37FB-3CB2EE4D2AB9}"/>
          </ac:picMkLst>
        </pc:picChg>
        <pc:picChg chg="add mod">
          <ac:chgData name="Ronald Saenz Huerta" userId="S::rsaenzhu@my.centennialcollege.ca::3c4d06ba-dd9b-4073-876f-9f8f4ded705c" providerId="AD" clId="Web-{B0AEA4DE-9A83-4480-94FF-810D2CB421F3}" dt="2023-11-05T01:30:54.845" v="117"/>
          <ac:picMkLst>
            <pc:docMk/>
            <pc:sldMk cId="3238763556" sldId="333"/>
            <ac:picMk id="8" creationId="{3312A64E-1F21-CECB-4473-1B35CCE07C80}"/>
          </ac:picMkLst>
        </pc:picChg>
        <pc:picChg chg="add mod">
          <ac:chgData name="Ronald Saenz Huerta" userId="S::rsaenzhu@my.centennialcollege.ca::3c4d06ba-dd9b-4073-876f-9f8f4ded705c" providerId="AD" clId="Web-{B0AEA4DE-9A83-4480-94FF-810D2CB421F3}" dt="2023-11-05T01:31:01.439" v="120" actId="14100"/>
          <ac:picMkLst>
            <pc:docMk/>
            <pc:sldMk cId="3238763556" sldId="333"/>
            <ac:picMk id="10" creationId="{8BBC7752-A0C9-6F75-E844-E2C16E30C089}"/>
          </ac:picMkLst>
        </pc:picChg>
      </pc:sldChg>
      <pc:sldChg chg="addSp delSp modSp add replId">
        <pc:chgData name="Ronald Saenz Huerta" userId="S::rsaenzhu@my.centennialcollege.ca::3c4d06ba-dd9b-4073-876f-9f8f4ded705c" providerId="AD" clId="Web-{B0AEA4DE-9A83-4480-94FF-810D2CB421F3}" dt="2023-11-05T01:32:22.629" v="141" actId="1076"/>
        <pc:sldMkLst>
          <pc:docMk/>
          <pc:sldMk cId="905621534" sldId="334"/>
        </pc:sldMkLst>
        <pc:spChg chg="mod">
          <ac:chgData name="Ronald Saenz Huerta" userId="S::rsaenzhu@my.centennialcollege.ca::3c4d06ba-dd9b-4073-876f-9f8f4ded705c" providerId="AD" clId="Web-{B0AEA4DE-9A83-4480-94FF-810D2CB421F3}" dt="2023-11-05T01:32:07.941" v="138" actId="1076"/>
          <ac:spMkLst>
            <pc:docMk/>
            <pc:sldMk cId="905621534" sldId="334"/>
            <ac:spMk id="6" creationId="{BD064C64-F0A9-5424-2A39-BC686C320D65}"/>
          </ac:spMkLst>
        </pc:spChg>
        <pc:picChg chg="add mod">
          <ac:chgData name="Ronald Saenz Huerta" userId="S::rsaenzhu@my.centennialcollege.ca::3c4d06ba-dd9b-4073-876f-9f8f4ded705c" providerId="AD" clId="Web-{B0AEA4DE-9A83-4480-94FF-810D2CB421F3}" dt="2023-11-05T01:32:22.629" v="141" actId="1076"/>
          <ac:picMkLst>
            <pc:docMk/>
            <pc:sldMk cId="905621534" sldId="334"/>
            <ac:picMk id="3" creationId="{01DB3D64-670E-D29D-C671-9F83A9B2AE77}"/>
          </ac:picMkLst>
        </pc:picChg>
        <pc:picChg chg="add mod">
          <ac:chgData name="Ronald Saenz Huerta" userId="S::rsaenzhu@my.centennialcollege.ca::3c4d06ba-dd9b-4073-876f-9f8f4ded705c" providerId="AD" clId="Web-{B0AEA4DE-9A83-4480-94FF-810D2CB421F3}" dt="2023-11-05T01:31:53.300" v="135" actId="1076"/>
          <ac:picMkLst>
            <pc:docMk/>
            <pc:sldMk cId="905621534" sldId="334"/>
            <ac:picMk id="5" creationId="{2EE9A55C-B924-1834-FC79-52AB7BA82B57}"/>
          </ac:picMkLst>
        </pc:picChg>
        <pc:picChg chg="del">
          <ac:chgData name="Ronald Saenz Huerta" userId="S::rsaenzhu@my.centennialcollege.ca::3c4d06ba-dd9b-4073-876f-9f8f4ded705c" providerId="AD" clId="Web-{B0AEA4DE-9A83-4480-94FF-810D2CB421F3}" dt="2023-11-05T01:31:27.752" v="124"/>
          <ac:picMkLst>
            <pc:docMk/>
            <pc:sldMk cId="905621534" sldId="334"/>
            <ac:picMk id="8" creationId="{3312A64E-1F21-CECB-4473-1B35CCE07C80}"/>
          </ac:picMkLst>
        </pc:picChg>
        <pc:picChg chg="del">
          <ac:chgData name="Ronald Saenz Huerta" userId="S::rsaenzhu@my.centennialcollege.ca::3c4d06ba-dd9b-4073-876f-9f8f4ded705c" providerId="AD" clId="Web-{B0AEA4DE-9A83-4480-94FF-810D2CB421F3}" dt="2023-11-05T01:31:34.065" v="127"/>
          <ac:picMkLst>
            <pc:docMk/>
            <pc:sldMk cId="905621534" sldId="334"/>
            <ac:picMk id="10" creationId="{8BBC7752-A0C9-6F75-E844-E2C16E30C089}"/>
          </ac:picMkLst>
        </pc:picChg>
      </pc:sldChg>
      <pc:sldChg chg="addSp delSp modSp add replId">
        <pc:chgData name="Ronald Saenz Huerta" userId="S::rsaenzhu@my.centennialcollege.ca::3c4d06ba-dd9b-4073-876f-9f8f4ded705c" providerId="AD" clId="Web-{B0AEA4DE-9A83-4480-94FF-810D2CB421F3}" dt="2023-11-05T01:44:17.809" v="336" actId="1076"/>
        <pc:sldMkLst>
          <pc:docMk/>
          <pc:sldMk cId="2812405292" sldId="335"/>
        </pc:sldMkLst>
        <pc:spChg chg="del">
          <ac:chgData name="Ronald Saenz Huerta" userId="S::rsaenzhu@my.centennialcollege.ca::3c4d06ba-dd9b-4073-876f-9f8f4ded705c" providerId="AD" clId="Web-{B0AEA4DE-9A83-4480-94FF-810D2CB421F3}" dt="2023-11-05T01:42:06.351" v="329"/>
          <ac:spMkLst>
            <pc:docMk/>
            <pc:sldMk cId="2812405292" sldId="335"/>
            <ac:spMk id="3864" creationId="{955A2079-FA98-4876-80F0-72364A7D2EA4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69" creationId="{BACC6370-2D7E-4714-9D71-7542949D7D5D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71" creationId="{F68B3F68-107C-434F-AA38-110D5EA91B85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73" creationId="{AAD0DBB9-1A4B-4391-81D4-CB19F9AB918A}"/>
          </ac:spMkLst>
        </pc:spChg>
        <pc:spChg chg="add del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75" creationId="{063BBA22-50EA-4C4D-BE05-F1CE4E63AA56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80" creationId="{F3060C83-F051-4F0E-ABAD-AA0DFC48B218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82" creationId="{83C98ABE-055B-441F-B07E-44F97F083C39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84" creationId="{29FDB030-9B49-4CED-8CCD-4D99382388AC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86" creationId="{3783CA14-24A1-485C-8B30-D6A5D87987AD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88" creationId="{9A97C86A-04D6-40F7-AE84-31AB43E6A846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90" creationId="{FF9F2414-84E8-453E-B1F3-389FDE8192D9}"/>
          </ac:spMkLst>
        </pc:spChg>
        <pc:spChg chg="add">
          <ac:chgData name="Ronald Saenz Huerta" userId="S::rsaenzhu@my.centennialcollege.ca::3c4d06ba-dd9b-4073-876f-9f8f4ded705c" providerId="AD" clId="Web-{B0AEA4DE-9A83-4480-94FF-810D2CB421F3}" dt="2023-11-05T01:42:23.305" v="332"/>
          <ac:spMkLst>
            <pc:docMk/>
            <pc:sldMk cId="2812405292" sldId="335"/>
            <ac:spMk id="3892" creationId="{3ECA69A1-7536-43AC-85EF-C7106179F5ED}"/>
          </ac:spMkLst>
        </pc:spChg>
        <pc:spChg chg="mod">
          <ac:chgData name="Ronald Saenz Huerta" userId="S::rsaenzhu@my.centennialcollege.ca::3c4d06ba-dd9b-4073-876f-9f8f4ded705c" providerId="AD" clId="Web-{B0AEA4DE-9A83-4480-94FF-810D2CB421F3}" dt="2023-11-05T01:44:17.809" v="336" actId="1076"/>
          <ac:spMkLst>
            <pc:docMk/>
            <pc:sldMk cId="2812405292" sldId="335"/>
            <ac:spMk id="3894" creationId="{0A2D2020-78F2-B1E2-D8CD-4D7D223F5DB6}"/>
          </ac:spMkLst>
        </pc:spChg>
        <pc:graphicFrameChg chg="del">
          <ac:chgData name="Ronald Saenz Huerta" userId="S::rsaenzhu@my.centennialcollege.ca::3c4d06ba-dd9b-4073-876f-9f8f4ded705c" providerId="AD" clId="Web-{B0AEA4DE-9A83-4480-94FF-810D2CB421F3}" dt="2023-11-05T01:40:46.630" v="316"/>
          <ac:graphicFrameMkLst>
            <pc:docMk/>
            <pc:sldMk cId="2812405292" sldId="335"/>
            <ac:graphicFrameMk id="3" creationId="{51952767-13F0-DCAC-4B4A-BC3E1E14A847}"/>
          </ac:graphicFrameMkLst>
        </pc:graphicFrameChg>
        <pc:graphicFrameChg chg="add mod modGraphic">
          <ac:chgData name="Ronald Saenz Huerta" userId="S::rsaenzhu@my.centennialcollege.ca::3c4d06ba-dd9b-4073-876f-9f8f4ded705c" providerId="AD" clId="Web-{B0AEA4DE-9A83-4480-94FF-810D2CB421F3}" dt="2023-11-05T01:42:23.305" v="332"/>
          <ac:graphicFrameMkLst>
            <pc:docMk/>
            <pc:sldMk cId="2812405292" sldId="335"/>
            <ac:graphicFrameMk id="19" creationId="{0415FC94-41D3-5AC7-52CE-18CE3FC7B528}"/>
          </ac:graphicFrameMkLst>
        </pc:graphicFrameChg>
      </pc:sldChg>
    </pc:docChg>
  </pc:docChgLst>
  <pc:docChgLst>
    <pc:chgData name="Vikas Bhargav Trivedi" userId="S::vtrive12@my.centennialcollege.ca::40114059-35ef-4fda-bc94-b54e268574b2" providerId="AD" clId="Web-{7D71644B-A84B-E69A-E01F-6D2369E7D934}"/>
    <pc:docChg chg="modSld">
      <pc:chgData name="Vikas Bhargav Trivedi" userId="S::vtrive12@my.centennialcollege.ca::40114059-35ef-4fda-bc94-b54e268574b2" providerId="AD" clId="Web-{7D71644B-A84B-E69A-E01F-6D2369E7D934}" dt="2023-11-05T03:28:22.933" v="36" actId="1076"/>
      <pc:docMkLst>
        <pc:docMk/>
      </pc:docMkLst>
      <pc:sldChg chg="addSp delSp modSp">
        <pc:chgData name="Vikas Bhargav Trivedi" userId="S::vtrive12@my.centennialcollege.ca::40114059-35ef-4fda-bc94-b54e268574b2" providerId="AD" clId="Web-{7D71644B-A84B-E69A-E01F-6D2369E7D934}" dt="2023-11-05T03:28:22.933" v="36" actId="1076"/>
        <pc:sldMkLst>
          <pc:docMk/>
          <pc:sldMk cId="3100362621" sldId="325"/>
        </pc:sldMkLst>
        <pc:spChg chg="add del mod">
          <ac:chgData name="Vikas Bhargav Trivedi" userId="S::vtrive12@my.centennialcollege.ca::40114059-35ef-4fda-bc94-b54e268574b2" providerId="AD" clId="Web-{7D71644B-A84B-E69A-E01F-6D2369E7D934}" dt="2023-11-05T03:26:32.960" v="11"/>
          <ac:spMkLst>
            <pc:docMk/>
            <pc:sldMk cId="3100362621" sldId="325"/>
            <ac:spMk id="6" creationId="{44718EA4-992E-0B4E-1FE2-EB003C6103BB}"/>
          </ac:spMkLst>
        </pc:spChg>
        <pc:spChg chg="add del mod">
          <ac:chgData name="Vikas Bhargav Trivedi" userId="S::vtrive12@my.centennialcollege.ca::40114059-35ef-4fda-bc94-b54e268574b2" providerId="AD" clId="Web-{7D71644B-A84B-E69A-E01F-6D2369E7D934}" dt="2023-11-05T03:28:12.401" v="34"/>
          <ac:spMkLst>
            <pc:docMk/>
            <pc:sldMk cId="3100362621" sldId="325"/>
            <ac:spMk id="11" creationId="{43E82646-1A6A-5D45-46B9-185435FF9332}"/>
          </ac:spMkLst>
        </pc:spChg>
        <pc:picChg chg="add mod">
          <ac:chgData name="Vikas Bhargav Trivedi" userId="S::vtrive12@my.centennialcollege.ca::40114059-35ef-4fda-bc94-b54e268574b2" providerId="AD" clId="Web-{7D71644B-A84B-E69A-E01F-6D2369E7D934}" dt="2023-11-05T03:26:54.414" v="18" actId="1076"/>
          <ac:picMkLst>
            <pc:docMk/>
            <pc:sldMk cId="3100362621" sldId="325"/>
            <ac:picMk id="4" creationId="{EFF11A4E-587C-3A2C-69E7-C4FD637B00E0}"/>
          </ac:picMkLst>
        </pc:picChg>
        <pc:picChg chg="add mod">
          <ac:chgData name="Vikas Bhargav Trivedi" userId="S::vtrive12@my.centennialcollege.ca::40114059-35ef-4fda-bc94-b54e268574b2" providerId="AD" clId="Web-{7D71644B-A84B-E69A-E01F-6D2369E7D934}" dt="2023-11-05T03:26:47.039" v="16" actId="1076"/>
          <ac:picMkLst>
            <pc:docMk/>
            <pc:sldMk cId="3100362621" sldId="325"/>
            <ac:picMk id="8" creationId="{A356E40E-0B57-2BDB-4DB4-0662F5EE9006}"/>
          </ac:picMkLst>
        </pc:picChg>
        <pc:picChg chg="add del mod">
          <ac:chgData name="Vikas Bhargav Trivedi" userId="S::vtrive12@my.centennialcollege.ca::40114059-35ef-4fda-bc94-b54e268574b2" providerId="AD" clId="Web-{7D71644B-A84B-E69A-E01F-6D2369E7D934}" dt="2023-11-05T03:27:37.556" v="23"/>
          <ac:picMkLst>
            <pc:docMk/>
            <pc:sldMk cId="3100362621" sldId="325"/>
            <ac:picMk id="9" creationId="{FA8EE1F2-2E6B-F283-BE02-6E4A8549E4D5}"/>
          </ac:picMkLst>
        </pc:picChg>
        <pc:picChg chg="add mod">
          <ac:chgData name="Vikas Bhargav Trivedi" userId="S::vtrive12@my.centennialcollege.ca::40114059-35ef-4fda-bc94-b54e268574b2" providerId="AD" clId="Web-{7D71644B-A84B-E69A-E01F-6D2369E7D934}" dt="2023-11-05T03:28:22.933" v="36" actId="1076"/>
          <ac:picMkLst>
            <pc:docMk/>
            <pc:sldMk cId="3100362621" sldId="325"/>
            <ac:picMk id="10" creationId="{71D3AD12-00AA-CDEB-D59A-C2BE3EA0773B}"/>
          </ac:picMkLst>
        </pc:picChg>
      </pc:sldChg>
    </pc:docChg>
  </pc:docChgLst>
  <pc:docChgLst>
    <pc:chgData name="Ronald Saenz Huerta" userId="3c4d06ba-dd9b-4073-876f-9f8f4ded705c" providerId="ADAL" clId="{F5D3F46C-1182-4EDC-ADF7-84FCF0B8060C}"/>
    <pc:docChg chg="undo custSel addSld delSld modSld">
      <pc:chgData name="Ronald Saenz Huerta" userId="3c4d06ba-dd9b-4073-876f-9f8f4ded705c" providerId="ADAL" clId="{F5D3F46C-1182-4EDC-ADF7-84FCF0B8060C}" dt="2023-11-04T07:23:37.794" v="502" actId="20577"/>
      <pc:docMkLst>
        <pc:docMk/>
      </pc:docMkLst>
      <pc:sldChg chg="modSp mod">
        <pc:chgData name="Ronald Saenz Huerta" userId="3c4d06ba-dd9b-4073-876f-9f8f4ded705c" providerId="ADAL" clId="{F5D3F46C-1182-4EDC-ADF7-84FCF0B8060C}" dt="2023-11-04T07:16:05.565" v="121" actId="20577"/>
        <pc:sldMkLst>
          <pc:docMk/>
          <pc:sldMk cId="1494724232" sldId="259"/>
        </pc:sldMkLst>
        <pc:spChg chg="mod">
          <ac:chgData name="Ronald Saenz Huerta" userId="3c4d06ba-dd9b-4073-876f-9f8f4ded705c" providerId="ADAL" clId="{F5D3F46C-1182-4EDC-ADF7-84FCF0B8060C}" dt="2023-11-04T07:15:26.603" v="89" actId="121"/>
          <ac:spMkLst>
            <pc:docMk/>
            <pc:sldMk cId="1494724232" sldId="259"/>
            <ac:spMk id="11" creationId="{89E665AE-D1F7-4530-A01D-8118F2016433}"/>
          </ac:spMkLst>
        </pc:spChg>
        <pc:spChg chg="mod">
          <ac:chgData name="Ronald Saenz Huerta" userId="3c4d06ba-dd9b-4073-876f-9f8f4ded705c" providerId="ADAL" clId="{F5D3F46C-1182-4EDC-ADF7-84FCF0B8060C}" dt="2023-11-04T07:14:25.196" v="42" actId="20577"/>
          <ac:spMkLst>
            <pc:docMk/>
            <pc:sldMk cId="1494724232" sldId="259"/>
            <ac:spMk id="14" creationId="{C3D0AFB9-F1B4-4D05-90D6-2624EA97AAB8}"/>
          </ac:spMkLst>
        </pc:spChg>
        <pc:spChg chg="mod">
          <ac:chgData name="Ronald Saenz Huerta" userId="3c4d06ba-dd9b-4073-876f-9f8f4ded705c" providerId="ADAL" clId="{F5D3F46C-1182-4EDC-ADF7-84FCF0B8060C}" dt="2023-11-04T07:16:05.565" v="121" actId="20577"/>
          <ac:spMkLst>
            <pc:docMk/>
            <pc:sldMk cId="1494724232" sldId="259"/>
            <ac:spMk id="33" creationId="{AB18A1F9-179D-D11F-76F8-B405AFE83974}"/>
          </ac:spMkLst>
        </pc:spChg>
      </pc:sldChg>
      <pc:sldChg chg="addSp delSp modSp mod">
        <pc:chgData name="Ronald Saenz Huerta" userId="3c4d06ba-dd9b-4073-876f-9f8f4ded705c" providerId="ADAL" clId="{F5D3F46C-1182-4EDC-ADF7-84FCF0B8060C}" dt="2023-11-04T07:17:30.341" v="295" actId="20577"/>
        <pc:sldMkLst>
          <pc:docMk/>
          <pc:sldMk cId="1255000711" sldId="270"/>
        </pc:sldMkLst>
        <pc:spChg chg="mod">
          <ac:chgData name="Ronald Saenz Huerta" userId="3c4d06ba-dd9b-4073-876f-9f8f4ded705c" providerId="ADAL" clId="{F5D3F46C-1182-4EDC-ADF7-84FCF0B8060C}" dt="2023-11-04T07:16:57.104" v="231"/>
          <ac:spMkLst>
            <pc:docMk/>
            <pc:sldMk cId="1255000711" sldId="270"/>
            <ac:spMk id="4" creationId="{6C1D5045-50A7-FB60-7F70-B23BDD508161}"/>
          </ac:spMkLst>
        </pc:spChg>
        <pc:spChg chg="mod">
          <ac:chgData name="Ronald Saenz Huerta" userId="3c4d06ba-dd9b-4073-876f-9f8f4ded705c" providerId="ADAL" clId="{F5D3F46C-1182-4EDC-ADF7-84FCF0B8060C}" dt="2023-11-04T07:16:22.672" v="151" actId="20577"/>
          <ac:spMkLst>
            <pc:docMk/>
            <pc:sldMk cId="1255000711" sldId="270"/>
            <ac:spMk id="8" creationId="{3648C587-C8E5-481F-9366-C41B8CC67B5C}"/>
          </ac:spMkLst>
        </pc:spChg>
        <pc:spChg chg="mod">
          <ac:chgData name="Ronald Saenz Huerta" userId="3c4d06ba-dd9b-4073-876f-9f8f4ded705c" providerId="ADAL" clId="{F5D3F46C-1182-4EDC-ADF7-84FCF0B8060C}" dt="2023-11-04T07:16:57.104" v="231"/>
          <ac:spMkLst>
            <pc:docMk/>
            <pc:sldMk cId="1255000711" sldId="270"/>
            <ac:spMk id="10" creationId="{FB3A7B6F-6924-F681-90F5-A820741F72BB}"/>
          </ac:spMkLst>
        </pc:spChg>
        <pc:spChg chg="mod">
          <ac:chgData name="Ronald Saenz Huerta" userId="3c4d06ba-dd9b-4073-876f-9f8f4ded705c" providerId="ADAL" clId="{F5D3F46C-1182-4EDC-ADF7-84FCF0B8060C}" dt="2023-11-04T07:16:28.014" v="168" actId="20577"/>
          <ac:spMkLst>
            <pc:docMk/>
            <pc:sldMk cId="1255000711" sldId="270"/>
            <ac:spMk id="27" creationId="{7A14C79A-6A69-3472-D430-C817480EB3F8}"/>
          </ac:spMkLst>
        </pc:spChg>
        <pc:spChg chg="mod">
          <ac:chgData name="Ronald Saenz Huerta" userId="3c4d06ba-dd9b-4073-876f-9f8f4ded705c" providerId="ADAL" clId="{F5D3F46C-1182-4EDC-ADF7-84FCF0B8060C}" dt="2023-11-04T07:16:35.755" v="192" actId="20577"/>
          <ac:spMkLst>
            <pc:docMk/>
            <pc:sldMk cId="1255000711" sldId="270"/>
            <ac:spMk id="30" creationId="{A8C8892A-E1C3-9A67-026E-32E8E3B117EA}"/>
          </ac:spMkLst>
        </pc:spChg>
        <pc:spChg chg="mod">
          <ac:chgData name="Ronald Saenz Huerta" userId="3c4d06ba-dd9b-4073-876f-9f8f4ded705c" providerId="ADAL" clId="{F5D3F46C-1182-4EDC-ADF7-84FCF0B8060C}" dt="2023-11-04T07:16:43.705" v="210" actId="20577"/>
          <ac:spMkLst>
            <pc:docMk/>
            <pc:sldMk cId="1255000711" sldId="270"/>
            <ac:spMk id="33" creationId="{0D96CA24-056A-A5E8-A5FB-767C7315E51E}"/>
          </ac:spMkLst>
        </pc:spChg>
        <pc:spChg chg="mod">
          <ac:chgData name="Ronald Saenz Huerta" userId="3c4d06ba-dd9b-4073-876f-9f8f4ded705c" providerId="ADAL" clId="{F5D3F46C-1182-4EDC-ADF7-84FCF0B8060C}" dt="2023-11-04T07:16:50.697" v="230" actId="20577"/>
          <ac:spMkLst>
            <pc:docMk/>
            <pc:sldMk cId="1255000711" sldId="270"/>
            <ac:spMk id="36" creationId="{18ECC3F0-0E63-DEA1-0566-579F0828A610}"/>
          </ac:spMkLst>
        </pc:spChg>
        <pc:spChg chg="mod">
          <ac:chgData name="Ronald Saenz Huerta" userId="3c4d06ba-dd9b-4073-876f-9f8f4ded705c" providerId="ADAL" clId="{F5D3F46C-1182-4EDC-ADF7-84FCF0B8060C}" dt="2023-11-04T07:17:30.341" v="295" actId="20577"/>
          <ac:spMkLst>
            <pc:docMk/>
            <pc:sldMk cId="1255000711" sldId="270"/>
            <ac:spMk id="39" creationId="{F3813AC6-016C-AACE-EF4D-54B7E429E73A}"/>
          </ac:spMkLst>
        </pc:spChg>
        <pc:grpChg chg="add del mod">
          <ac:chgData name="Ronald Saenz Huerta" userId="3c4d06ba-dd9b-4073-876f-9f8f4ded705c" providerId="ADAL" clId="{F5D3F46C-1182-4EDC-ADF7-84FCF0B8060C}" dt="2023-11-04T07:17:04.422" v="234"/>
          <ac:grpSpMkLst>
            <pc:docMk/>
            <pc:sldMk cId="1255000711" sldId="270"/>
            <ac:grpSpMk id="2" creationId="{49505715-6056-4F25-7174-85C3197A3ED0}"/>
          </ac:grpSpMkLst>
        </pc:grpChg>
      </pc:sldChg>
      <pc:sldChg chg="delSp modSp mod">
        <pc:chgData name="Ronald Saenz Huerta" userId="3c4d06ba-dd9b-4073-876f-9f8f4ded705c" providerId="ADAL" clId="{F5D3F46C-1182-4EDC-ADF7-84FCF0B8060C}" dt="2023-11-04T07:18:31.190" v="350" actId="20577"/>
        <pc:sldMkLst>
          <pc:docMk/>
          <pc:sldMk cId="1361457611" sldId="273"/>
        </pc:sldMkLst>
        <pc:spChg chg="mod">
          <ac:chgData name="Ronald Saenz Huerta" userId="3c4d06ba-dd9b-4073-876f-9f8f4ded705c" providerId="ADAL" clId="{F5D3F46C-1182-4EDC-ADF7-84FCF0B8060C}" dt="2023-11-04T07:18:31.190" v="350" actId="20577"/>
          <ac:spMkLst>
            <pc:docMk/>
            <pc:sldMk cId="1361457611" sldId="273"/>
            <ac:spMk id="17" creationId="{95BCBB4D-4E50-BF50-E0D4-43EE41A9B6AC}"/>
          </ac:spMkLst>
        </pc:spChg>
        <pc:picChg chg="del mod">
          <ac:chgData name="Ronald Saenz Huerta" userId="3c4d06ba-dd9b-4073-876f-9f8f4ded705c" providerId="ADAL" clId="{F5D3F46C-1182-4EDC-ADF7-84FCF0B8060C}" dt="2023-11-04T07:18:22.101" v="314" actId="478"/>
          <ac:picMkLst>
            <pc:docMk/>
            <pc:sldMk cId="1361457611" sldId="273"/>
            <ac:picMk id="2" creationId="{60A2818D-3CCC-D5A8-095C-C081A01ADAE3}"/>
          </ac:picMkLst>
        </pc:picChg>
        <pc:picChg chg="del">
          <ac:chgData name="Ronald Saenz Huerta" userId="3c4d06ba-dd9b-4073-876f-9f8f4ded705c" providerId="ADAL" clId="{F5D3F46C-1182-4EDC-ADF7-84FCF0B8060C}" dt="2023-11-04T07:18:21.378" v="312" actId="478"/>
          <ac:picMkLst>
            <pc:docMk/>
            <pc:sldMk cId="1361457611" sldId="273"/>
            <ac:picMk id="3" creationId="{DCEA5156-37C9-930A-11E1-4D0E65CFAEB7}"/>
          </ac:picMkLst>
        </pc:picChg>
        <pc:picChg chg="del">
          <ac:chgData name="Ronald Saenz Huerta" userId="3c4d06ba-dd9b-4073-876f-9f8f4ded705c" providerId="ADAL" clId="{F5D3F46C-1182-4EDC-ADF7-84FCF0B8060C}" dt="2023-11-04T07:18:20.833" v="311" actId="478"/>
          <ac:picMkLst>
            <pc:docMk/>
            <pc:sldMk cId="1361457611" sldId="273"/>
            <ac:picMk id="4" creationId="{984AD7C6-83F1-DDA3-B052-AE3F94EC2386}"/>
          </ac:picMkLst>
        </pc:picChg>
      </pc:sldChg>
      <pc:sldChg chg="modSp mod">
        <pc:chgData name="Ronald Saenz Huerta" userId="3c4d06ba-dd9b-4073-876f-9f8f4ded705c" providerId="ADAL" clId="{F5D3F46C-1182-4EDC-ADF7-84FCF0B8060C}" dt="2023-11-04T07:23:37.794" v="502" actId="20577"/>
        <pc:sldMkLst>
          <pc:docMk/>
          <pc:sldMk cId="4277309841" sldId="275"/>
        </pc:sldMkLst>
        <pc:spChg chg="mod">
          <ac:chgData name="Ronald Saenz Huerta" userId="3c4d06ba-dd9b-4073-876f-9f8f4ded705c" providerId="ADAL" clId="{F5D3F46C-1182-4EDC-ADF7-84FCF0B8060C}" dt="2023-11-04T07:23:37.794" v="502" actId="20577"/>
          <ac:spMkLst>
            <pc:docMk/>
            <pc:sldMk cId="4277309841" sldId="275"/>
            <ac:spMk id="2" creationId="{8A9A2C75-65A5-BAAD-FBA4-CF0551DD5AC8}"/>
          </ac:spMkLst>
        </pc:spChg>
        <pc:spChg chg="mod">
          <ac:chgData name="Ronald Saenz Huerta" userId="3c4d06ba-dd9b-4073-876f-9f8f4ded705c" providerId="ADAL" clId="{F5D3F46C-1182-4EDC-ADF7-84FCF0B8060C}" dt="2023-11-04T07:20:54.094" v="499"/>
          <ac:spMkLst>
            <pc:docMk/>
            <pc:sldMk cId="4277309841" sldId="275"/>
            <ac:spMk id="18" creationId="{47BF9BBE-CB38-D28E-592B-0886DFE7F5D2}"/>
          </ac:spMkLst>
        </pc:spChg>
      </pc:sldChg>
      <pc:sldChg chg="modSp mod">
        <pc:chgData name="Ronald Saenz Huerta" userId="3c4d06ba-dd9b-4073-876f-9f8f4ded705c" providerId="ADAL" clId="{F5D3F46C-1182-4EDC-ADF7-84FCF0B8060C}" dt="2023-11-04T07:17:48.754" v="308" actId="20577"/>
        <pc:sldMkLst>
          <pc:docMk/>
          <pc:sldMk cId="2352103840" sldId="276"/>
        </pc:sldMkLst>
        <pc:spChg chg="mod">
          <ac:chgData name="Ronald Saenz Huerta" userId="3c4d06ba-dd9b-4073-876f-9f8f4ded705c" providerId="ADAL" clId="{F5D3F46C-1182-4EDC-ADF7-84FCF0B8060C}" dt="2023-11-04T07:17:48.754" v="308" actId="20577"/>
          <ac:spMkLst>
            <pc:docMk/>
            <pc:sldMk cId="2352103840" sldId="276"/>
            <ac:spMk id="1294" creationId="{E89871DE-FDE6-02C5-38B5-1A8D5CCB2645}"/>
          </ac:spMkLst>
        </pc:spChg>
        <pc:picChg chg="mod">
          <ac:chgData name="Ronald Saenz Huerta" userId="3c4d06ba-dd9b-4073-876f-9f8f4ded705c" providerId="ADAL" clId="{F5D3F46C-1182-4EDC-ADF7-84FCF0B8060C}" dt="2023-11-04T07:17:40.777" v="296" actId="1076"/>
          <ac:picMkLst>
            <pc:docMk/>
            <pc:sldMk cId="2352103840" sldId="276"/>
            <ac:picMk id="1292" creationId="{C2145A67-5C91-7DCF-CB68-4AFA2F06CFD9}"/>
          </ac:picMkLst>
        </pc:picChg>
      </pc:sldChg>
      <pc:sldChg chg="delSp modSp mod">
        <pc:chgData name="Ronald Saenz Huerta" userId="3c4d06ba-dd9b-4073-876f-9f8f4ded705c" providerId="ADAL" clId="{F5D3F46C-1182-4EDC-ADF7-84FCF0B8060C}" dt="2023-11-04T07:19:47.555" v="411" actId="478"/>
        <pc:sldMkLst>
          <pc:docMk/>
          <pc:sldMk cId="1508632696" sldId="312"/>
        </pc:sldMkLst>
        <pc:spChg chg="mod">
          <ac:chgData name="Ronald Saenz Huerta" userId="3c4d06ba-dd9b-4073-876f-9f8f4ded705c" providerId="ADAL" clId="{F5D3F46C-1182-4EDC-ADF7-84FCF0B8060C}" dt="2023-11-04T07:19:40.699" v="406" actId="20577"/>
          <ac:spMkLst>
            <pc:docMk/>
            <pc:sldMk cId="1508632696" sldId="312"/>
            <ac:spMk id="5" creationId="{27FD09E1-2F64-4D27-BE2A-B97B619CFA7C}"/>
          </ac:spMkLst>
        </pc:spChg>
        <pc:spChg chg="del">
          <ac:chgData name="Ronald Saenz Huerta" userId="3c4d06ba-dd9b-4073-876f-9f8f4ded705c" providerId="ADAL" clId="{F5D3F46C-1182-4EDC-ADF7-84FCF0B8060C}" dt="2023-11-04T07:19:46.455" v="409" actId="478"/>
          <ac:spMkLst>
            <pc:docMk/>
            <pc:sldMk cId="1508632696" sldId="312"/>
            <ac:spMk id="11" creationId="{51E6E2D4-06CC-FD16-6E1A-A5B2711BC8EC}"/>
          </ac:spMkLst>
        </pc:spChg>
        <pc:spChg chg="del">
          <ac:chgData name="Ronald Saenz Huerta" userId="3c4d06ba-dd9b-4073-876f-9f8f4ded705c" providerId="ADAL" clId="{F5D3F46C-1182-4EDC-ADF7-84FCF0B8060C}" dt="2023-11-04T07:19:43.532" v="407" actId="478"/>
          <ac:spMkLst>
            <pc:docMk/>
            <pc:sldMk cId="1508632696" sldId="312"/>
            <ac:spMk id="17" creationId="{EB910D82-15AD-1DD5-5153-C85369B63F29}"/>
          </ac:spMkLst>
        </pc:spChg>
        <pc:spChg chg="del">
          <ac:chgData name="Ronald Saenz Huerta" userId="3c4d06ba-dd9b-4073-876f-9f8f4ded705c" providerId="ADAL" clId="{F5D3F46C-1182-4EDC-ADF7-84FCF0B8060C}" dt="2023-11-04T07:19:44.945" v="408" actId="478"/>
          <ac:spMkLst>
            <pc:docMk/>
            <pc:sldMk cId="1508632696" sldId="312"/>
            <ac:spMk id="19" creationId="{B1BB301E-7B0E-378C-D841-8A6A0CCA3882}"/>
          </ac:spMkLst>
        </pc:spChg>
        <pc:picChg chg="del">
          <ac:chgData name="Ronald Saenz Huerta" userId="3c4d06ba-dd9b-4073-876f-9f8f4ded705c" providerId="ADAL" clId="{F5D3F46C-1182-4EDC-ADF7-84FCF0B8060C}" dt="2023-11-04T07:19:47.555" v="411" actId="478"/>
          <ac:picMkLst>
            <pc:docMk/>
            <pc:sldMk cId="1508632696" sldId="312"/>
            <ac:picMk id="3" creationId="{F63E7C75-6E73-AE88-66B2-AA8C988C4876}"/>
          </ac:picMkLst>
        </pc:picChg>
        <pc:picChg chg="del">
          <ac:chgData name="Ronald Saenz Huerta" userId="3c4d06ba-dd9b-4073-876f-9f8f4ded705c" providerId="ADAL" clId="{F5D3F46C-1182-4EDC-ADF7-84FCF0B8060C}" dt="2023-11-04T07:19:46.969" v="410" actId="478"/>
          <ac:picMkLst>
            <pc:docMk/>
            <pc:sldMk cId="1508632696" sldId="312"/>
            <ac:picMk id="4" creationId="{781345D9-EB14-C99E-A3DF-7B12599544BE}"/>
          </ac:picMkLst>
        </pc:picChg>
      </pc:sldChg>
      <pc:sldChg chg="modSp mod">
        <pc:chgData name="Ronald Saenz Huerta" userId="3c4d06ba-dd9b-4073-876f-9f8f4ded705c" providerId="ADAL" clId="{F5D3F46C-1182-4EDC-ADF7-84FCF0B8060C}" dt="2023-11-04T07:18:47.884" v="372" actId="20577"/>
        <pc:sldMkLst>
          <pc:docMk/>
          <pc:sldMk cId="3010148449" sldId="316"/>
        </pc:sldMkLst>
        <pc:spChg chg="mod">
          <ac:chgData name="Ronald Saenz Huerta" userId="3c4d06ba-dd9b-4073-876f-9f8f4ded705c" providerId="ADAL" clId="{F5D3F46C-1182-4EDC-ADF7-84FCF0B8060C}" dt="2023-11-04T07:18:47.884" v="372" actId="20577"/>
          <ac:spMkLst>
            <pc:docMk/>
            <pc:sldMk cId="3010148449" sldId="316"/>
            <ac:spMk id="11" creationId="{2553F943-7E5E-4A56-B451-0160855CD2F9}"/>
          </ac:spMkLst>
        </pc:spChg>
      </pc:sldChg>
      <pc:sldChg chg="del">
        <pc:chgData name="Ronald Saenz Huerta" userId="3c4d06ba-dd9b-4073-876f-9f8f4ded705c" providerId="ADAL" clId="{F5D3F46C-1182-4EDC-ADF7-84FCF0B8060C}" dt="2023-11-04T07:18:06.913" v="310" actId="47"/>
        <pc:sldMkLst>
          <pc:docMk/>
          <pc:sldMk cId="466186370" sldId="317"/>
        </pc:sldMkLst>
      </pc:sldChg>
      <pc:sldChg chg="del">
        <pc:chgData name="Ronald Saenz Huerta" userId="3c4d06ba-dd9b-4073-876f-9f8f4ded705c" providerId="ADAL" clId="{F5D3F46C-1182-4EDC-ADF7-84FCF0B8060C}" dt="2023-11-04T07:18:35.379" v="351" actId="47"/>
        <pc:sldMkLst>
          <pc:docMk/>
          <pc:sldMk cId="2042079744" sldId="318"/>
        </pc:sldMkLst>
      </pc:sldChg>
      <pc:sldChg chg="del">
        <pc:chgData name="Ronald Saenz Huerta" userId="3c4d06ba-dd9b-4073-876f-9f8f4ded705c" providerId="ADAL" clId="{F5D3F46C-1182-4EDC-ADF7-84FCF0B8060C}" dt="2023-11-04T07:18:52.339" v="373" actId="47"/>
        <pc:sldMkLst>
          <pc:docMk/>
          <pc:sldMk cId="1202526868" sldId="319"/>
        </pc:sldMkLst>
      </pc:sldChg>
      <pc:sldChg chg="modSp mod">
        <pc:chgData name="Ronald Saenz Huerta" userId="3c4d06ba-dd9b-4073-876f-9f8f4ded705c" providerId="ADAL" clId="{F5D3F46C-1182-4EDC-ADF7-84FCF0B8060C}" dt="2023-11-04T07:19:20.818" v="383" actId="20577"/>
        <pc:sldMkLst>
          <pc:docMk/>
          <pc:sldMk cId="215044941" sldId="320"/>
        </pc:sldMkLst>
        <pc:spChg chg="mod">
          <ac:chgData name="Ronald Saenz Huerta" userId="3c4d06ba-dd9b-4073-876f-9f8f4ded705c" providerId="ADAL" clId="{F5D3F46C-1182-4EDC-ADF7-84FCF0B8060C}" dt="2023-11-04T07:19:20.818" v="383" actId="20577"/>
          <ac:spMkLst>
            <pc:docMk/>
            <pc:sldMk cId="215044941" sldId="320"/>
            <ac:spMk id="11" creationId="{2553F943-7E5E-4A56-B451-0160855CD2F9}"/>
          </ac:spMkLst>
        </pc:spChg>
      </pc:sldChg>
      <pc:sldChg chg="del">
        <pc:chgData name="Ronald Saenz Huerta" userId="3c4d06ba-dd9b-4073-876f-9f8f4ded705c" providerId="ADAL" clId="{F5D3F46C-1182-4EDC-ADF7-84FCF0B8060C}" dt="2023-11-04T07:19:26.042" v="384" actId="47"/>
        <pc:sldMkLst>
          <pc:docMk/>
          <pc:sldMk cId="1698622457" sldId="321"/>
        </pc:sldMkLst>
      </pc:sldChg>
      <pc:sldChg chg="delSp modSp add del mod">
        <pc:chgData name="Ronald Saenz Huerta" userId="3c4d06ba-dd9b-4073-876f-9f8f4ded705c" providerId="ADAL" clId="{F5D3F46C-1182-4EDC-ADF7-84FCF0B8060C}" dt="2023-11-04T07:20:26.135" v="496" actId="2696"/>
        <pc:sldMkLst>
          <pc:docMk/>
          <pc:sldMk cId="1683478580" sldId="322"/>
        </pc:sldMkLst>
        <pc:spChg chg="mod">
          <ac:chgData name="Ronald Saenz Huerta" userId="3c4d06ba-dd9b-4073-876f-9f8f4ded705c" providerId="ADAL" clId="{F5D3F46C-1182-4EDC-ADF7-84FCF0B8060C}" dt="2023-11-04T07:20:13.476" v="488" actId="20577"/>
          <ac:spMkLst>
            <pc:docMk/>
            <pc:sldMk cId="1683478580" sldId="322"/>
            <ac:spMk id="2" creationId="{97C573C6-E859-8919-5A6E-0B1B3226E27D}"/>
          </ac:spMkLst>
        </pc:spChg>
        <pc:spChg chg="mod">
          <ac:chgData name="Ronald Saenz Huerta" userId="3c4d06ba-dd9b-4073-876f-9f8f4ded705c" providerId="ADAL" clId="{F5D3F46C-1182-4EDC-ADF7-84FCF0B8060C}" dt="2023-11-04T07:20:21.091" v="493" actId="1076"/>
          <ac:spMkLst>
            <pc:docMk/>
            <pc:sldMk cId="1683478580" sldId="322"/>
            <ac:spMk id="13" creationId="{D09E9C27-03A4-4D94-F3B2-D557B29AE689}"/>
          </ac:spMkLst>
        </pc:spChg>
        <pc:spChg chg="mod">
          <ac:chgData name="Ronald Saenz Huerta" userId="3c4d06ba-dd9b-4073-876f-9f8f4ded705c" providerId="ADAL" clId="{F5D3F46C-1182-4EDC-ADF7-84FCF0B8060C}" dt="2023-11-04T07:20:23.207" v="494" actId="1076"/>
          <ac:spMkLst>
            <pc:docMk/>
            <pc:sldMk cId="1683478580" sldId="322"/>
            <ac:spMk id="14" creationId="{1E7F40E7-8926-3FD0-EC5A-19F82F8EE6EE}"/>
          </ac:spMkLst>
        </pc:spChg>
        <pc:picChg chg="del">
          <ac:chgData name="Ronald Saenz Huerta" userId="3c4d06ba-dd9b-4073-876f-9f8f4ded705c" providerId="ADAL" clId="{F5D3F46C-1182-4EDC-ADF7-84FCF0B8060C}" dt="2023-11-04T07:20:16.217" v="490" actId="478"/>
          <ac:picMkLst>
            <pc:docMk/>
            <pc:sldMk cId="1683478580" sldId="322"/>
            <ac:picMk id="3" creationId="{73873FEE-A434-E440-9BCE-52CCA1C33745}"/>
          </ac:picMkLst>
        </pc:picChg>
        <pc:picChg chg="del">
          <ac:chgData name="Ronald Saenz Huerta" userId="3c4d06ba-dd9b-4073-876f-9f8f4ded705c" providerId="ADAL" clId="{F5D3F46C-1182-4EDC-ADF7-84FCF0B8060C}" dt="2023-11-04T07:20:16.751" v="491" actId="478"/>
          <ac:picMkLst>
            <pc:docMk/>
            <pc:sldMk cId="1683478580" sldId="322"/>
            <ac:picMk id="4" creationId="{846935C4-C73B-0E12-43B7-DD613A9C7047}"/>
          </ac:picMkLst>
        </pc:picChg>
        <pc:picChg chg="del">
          <ac:chgData name="Ronald Saenz Huerta" userId="3c4d06ba-dd9b-4073-876f-9f8f4ded705c" providerId="ADAL" clId="{F5D3F46C-1182-4EDC-ADF7-84FCF0B8060C}" dt="2023-11-04T07:20:15.537" v="489" actId="478"/>
          <ac:picMkLst>
            <pc:docMk/>
            <pc:sldMk cId="1683478580" sldId="322"/>
            <ac:picMk id="10" creationId="{9FE569CD-1002-ADAB-F906-FA56D7973FD1}"/>
          </ac:picMkLst>
        </pc:picChg>
        <pc:picChg chg="del">
          <ac:chgData name="Ronald Saenz Huerta" userId="3c4d06ba-dd9b-4073-876f-9f8f4ded705c" providerId="ADAL" clId="{F5D3F46C-1182-4EDC-ADF7-84FCF0B8060C}" dt="2023-11-04T07:20:17.244" v="492" actId="478"/>
          <ac:picMkLst>
            <pc:docMk/>
            <pc:sldMk cId="1683478580" sldId="322"/>
            <ac:picMk id="11" creationId="{49C0A47F-802A-C1B9-C043-19809241F123}"/>
          </ac:picMkLst>
        </pc:picChg>
      </pc:sldChg>
      <pc:sldChg chg="del">
        <pc:chgData name="Ronald Saenz Huerta" userId="3c4d06ba-dd9b-4073-876f-9f8f4ded705c" providerId="ADAL" clId="{F5D3F46C-1182-4EDC-ADF7-84FCF0B8060C}" dt="2023-11-04T07:18:04.062" v="309" actId="47"/>
        <pc:sldMkLst>
          <pc:docMk/>
          <pc:sldMk cId="2843748490" sldId="325"/>
        </pc:sldMkLst>
      </pc:sldChg>
      <pc:sldChg chg="add">
        <pc:chgData name="Ronald Saenz Huerta" userId="3c4d06ba-dd9b-4073-876f-9f8f4ded705c" providerId="ADAL" clId="{F5D3F46C-1182-4EDC-ADF7-84FCF0B8060C}" dt="2023-11-04T07:20:27.477" v="497"/>
        <pc:sldMkLst>
          <pc:docMk/>
          <pc:sldMk cId="3100362621" sldId="325"/>
        </pc:sldMkLst>
      </pc:sldChg>
      <pc:sldChg chg="add">
        <pc:chgData name="Ronald Saenz Huerta" userId="3c4d06ba-dd9b-4073-876f-9f8f4ded705c" providerId="ADAL" clId="{F5D3F46C-1182-4EDC-ADF7-84FCF0B8060C}" dt="2023-11-04T07:20:29.206" v="498"/>
        <pc:sldMkLst>
          <pc:docMk/>
          <pc:sldMk cId="4169310207" sldId="32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29C0-0A05-4117-9535-C991F639D2B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4BBFB4-2647-407F-AF42-803F2A4D03AC}">
      <dgm:prSet/>
      <dgm:spPr/>
      <dgm:t>
        <a:bodyPr/>
        <a:lstStyle/>
        <a:p>
          <a:pPr>
            <a:defRPr b="1"/>
          </a:pPr>
          <a:r>
            <a:rPr lang="en-US"/>
            <a:t>Key Highlights:</a:t>
          </a:r>
        </a:p>
      </dgm:t>
    </dgm:pt>
    <dgm:pt modelId="{D5F8290D-D8D7-470F-B95F-A2451852415D}" type="parTrans" cxnId="{CCF77A5E-C1CA-4A81-A112-14A2C20EAA76}">
      <dgm:prSet/>
      <dgm:spPr/>
      <dgm:t>
        <a:bodyPr/>
        <a:lstStyle/>
        <a:p>
          <a:endParaRPr lang="en-US"/>
        </a:p>
      </dgm:t>
    </dgm:pt>
    <dgm:pt modelId="{24AF65F7-D624-4D89-8FE2-C3903209AA23}" type="sibTrans" cxnId="{CCF77A5E-C1CA-4A81-A112-14A2C20EAA76}">
      <dgm:prSet/>
      <dgm:spPr/>
      <dgm:t>
        <a:bodyPr/>
        <a:lstStyle/>
        <a:p>
          <a:endParaRPr lang="en-US"/>
        </a:p>
      </dgm:t>
    </dgm:pt>
    <dgm:pt modelId="{12D3AE2C-E09E-45FC-84E6-F158268695A0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Develop a machine learning application to predict Costco’s future stock prices using historical data since January 2000.</a:t>
          </a:r>
        </a:p>
      </dgm:t>
    </dgm:pt>
    <dgm:pt modelId="{8D224EAD-7ECD-4AC6-8817-CB1A7B6D16D9}" type="parTrans" cxnId="{AAA5B3BD-2082-4949-A40A-7B83765EDD3B}">
      <dgm:prSet/>
      <dgm:spPr/>
      <dgm:t>
        <a:bodyPr/>
        <a:lstStyle/>
        <a:p>
          <a:endParaRPr lang="en-US"/>
        </a:p>
      </dgm:t>
    </dgm:pt>
    <dgm:pt modelId="{B12FDDD2-3552-4CF1-BFC2-DF0A1B0E42FB}" type="sibTrans" cxnId="{AAA5B3BD-2082-4949-A40A-7B83765EDD3B}">
      <dgm:prSet/>
      <dgm:spPr/>
      <dgm:t>
        <a:bodyPr/>
        <a:lstStyle/>
        <a:p>
          <a:endParaRPr lang="en-US"/>
        </a:p>
      </dgm:t>
    </dgm:pt>
    <dgm:pt modelId="{8534DFFB-9304-45FD-A51E-2A4224F6EA8F}">
      <dgm:prSet/>
      <dgm:spPr/>
      <dgm:t>
        <a:bodyPr/>
        <a:lstStyle/>
        <a:p>
          <a:r>
            <a:rPr lang="en-US" b="1"/>
            <a:t>Methodology:</a:t>
          </a:r>
          <a:r>
            <a:rPr lang="en-US"/>
            <a:t> Utilized Long Short-Term Memory (LSTM) networks, designed for time series data, to capture long-term dependencies and trends in stock prices.</a:t>
          </a:r>
        </a:p>
      </dgm:t>
    </dgm:pt>
    <dgm:pt modelId="{7B98D8E4-0F9E-44F1-8FD6-2B3397A00773}" type="parTrans" cxnId="{B94EA6C4-EE4F-44BA-96BF-CAD3D3E5E258}">
      <dgm:prSet/>
      <dgm:spPr/>
      <dgm:t>
        <a:bodyPr/>
        <a:lstStyle/>
        <a:p>
          <a:endParaRPr lang="en-US"/>
        </a:p>
      </dgm:t>
    </dgm:pt>
    <dgm:pt modelId="{BD910290-A2C7-4AD4-A0F5-1564493A3B3D}" type="sibTrans" cxnId="{B94EA6C4-EE4F-44BA-96BF-CAD3D3E5E258}">
      <dgm:prSet/>
      <dgm:spPr/>
      <dgm:t>
        <a:bodyPr/>
        <a:lstStyle/>
        <a:p>
          <a:endParaRPr lang="en-US"/>
        </a:p>
      </dgm:t>
    </dgm:pt>
    <dgm:pt modelId="{DDCAE8FF-C8AD-427D-B1DA-716A07C5A424}">
      <dgm:prSet/>
      <dgm:spPr/>
      <dgm:t>
        <a:bodyPr/>
        <a:lstStyle/>
        <a:p>
          <a:pPr>
            <a:defRPr b="1"/>
          </a:pPr>
          <a:r>
            <a:rPr lang="en-US"/>
            <a:t>Technical Challenges Addressed:</a:t>
          </a:r>
        </a:p>
      </dgm:t>
    </dgm:pt>
    <dgm:pt modelId="{B7787FDC-136B-4CFA-A53B-46D3188A3D06}" type="parTrans" cxnId="{985C1D20-9B02-477D-9099-931F93646BCA}">
      <dgm:prSet/>
      <dgm:spPr/>
      <dgm:t>
        <a:bodyPr/>
        <a:lstStyle/>
        <a:p>
          <a:endParaRPr lang="en-US"/>
        </a:p>
      </dgm:t>
    </dgm:pt>
    <dgm:pt modelId="{16703D40-A4D1-4F00-BBD8-8BAA33A677BF}" type="sibTrans" cxnId="{985C1D20-9B02-477D-9099-931F93646BCA}">
      <dgm:prSet/>
      <dgm:spPr/>
      <dgm:t>
        <a:bodyPr/>
        <a:lstStyle/>
        <a:p>
          <a:endParaRPr lang="en-US"/>
        </a:p>
      </dgm:t>
    </dgm:pt>
    <dgm:pt modelId="{441A0919-BB83-4BC6-A79D-33E20F0A0F2E}">
      <dgm:prSet/>
      <dgm:spPr/>
      <dgm:t>
        <a:bodyPr/>
        <a:lstStyle/>
        <a:p>
          <a:r>
            <a:rPr lang="en-US" b="1"/>
            <a:t>Data Representation:</a:t>
          </a:r>
          <a:r>
            <a:rPr lang="en-US"/>
            <a:t> Adopted a sliding window approach for transforming time series data into sequences.</a:t>
          </a:r>
        </a:p>
      </dgm:t>
    </dgm:pt>
    <dgm:pt modelId="{002B30BC-1956-4D05-85B9-B63ECB18BA73}" type="parTrans" cxnId="{C213FA75-5A2E-41DB-B11F-E976C41E4C56}">
      <dgm:prSet/>
      <dgm:spPr/>
      <dgm:t>
        <a:bodyPr/>
        <a:lstStyle/>
        <a:p>
          <a:endParaRPr lang="en-US"/>
        </a:p>
      </dgm:t>
    </dgm:pt>
    <dgm:pt modelId="{EE732D24-9F90-4C61-9976-DA93677AB3F4}" type="sibTrans" cxnId="{C213FA75-5A2E-41DB-B11F-E976C41E4C56}">
      <dgm:prSet/>
      <dgm:spPr/>
      <dgm:t>
        <a:bodyPr/>
        <a:lstStyle/>
        <a:p>
          <a:endParaRPr lang="en-US"/>
        </a:p>
      </dgm:t>
    </dgm:pt>
    <dgm:pt modelId="{A71413DB-D53C-4535-903A-56F2C112C600}">
      <dgm:prSet/>
      <dgm:spPr/>
      <dgm:t>
        <a:bodyPr/>
        <a:lstStyle/>
        <a:p>
          <a:r>
            <a:rPr lang="en-US" b="1"/>
            <a:t>Optimal Window Size:</a:t>
          </a:r>
          <a:r>
            <a:rPr lang="en-US"/>
            <a:t> Determined the right balance in window size to capture relevant patterns without overfitting.</a:t>
          </a:r>
        </a:p>
      </dgm:t>
    </dgm:pt>
    <dgm:pt modelId="{184D0EDF-BCF9-45E3-9CB2-10B0F97ACF86}" type="parTrans" cxnId="{56342926-E0E2-4BCD-B049-26D2FE5A8088}">
      <dgm:prSet/>
      <dgm:spPr/>
      <dgm:t>
        <a:bodyPr/>
        <a:lstStyle/>
        <a:p>
          <a:endParaRPr lang="en-US"/>
        </a:p>
      </dgm:t>
    </dgm:pt>
    <dgm:pt modelId="{49B14158-E739-4713-8102-1ACB3B8D192A}" type="sibTrans" cxnId="{56342926-E0E2-4BCD-B049-26D2FE5A8088}">
      <dgm:prSet/>
      <dgm:spPr/>
      <dgm:t>
        <a:bodyPr/>
        <a:lstStyle/>
        <a:p>
          <a:endParaRPr lang="en-US"/>
        </a:p>
      </dgm:t>
    </dgm:pt>
    <dgm:pt modelId="{21BA95CF-399D-48A7-A01F-D94BB1F31FF5}">
      <dgm:prSet/>
      <dgm:spPr/>
      <dgm:t>
        <a:bodyPr/>
        <a:lstStyle/>
        <a:p>
          <a:r>
            <a:rPr lang="en-US" b="1"/>
            <a:t>Feature Preprocessing:</a:t>
          </a:r>
          <a:r>
            <a:rPr lang="en-US"/>
            <a:t> Emphasized on preprocessing stock volume feature for more accurate predictions.</a:t>
          </a:r>
        </a:p>
      </dgm:t>
    </dgm:pt>
    <dgm:pt modelId="{8BF89CE8-5B62-43E1-B9CF-9F1FE2957E80}" type="parTrans" cxnId="{47CC295A-AB7B-4CF7-A9DB-84788A1AAE43}">
      <dgm:prSet/>
      <dgm:spPr/>
      <dgm:t>
        <a:bodyPr/>
        <a:lstStyle/>
        <a:p>
          <a:endParaRPr lang="en-US"/>
        </a:p>
      </dgm:t>
    </dgm:pt>
    <dgm:pt modelId="{4F173C87-E708-4A82-8019-D8F4BEDF615B}" type="sibTrans" cxnId="{47CC295A-AB7B-4CF7-A9DB-84788A1AAE43}">
      <dgm:prSet/>
      <dgm:spPr/>
      <dgm:t>
        <a:bodyPr/>
        <a:lstStyle/>
        <a:p>
          <a:endParaRPr lang="en-US"/>
        </a:p>
      </dgm:t>
    </dgm:pt>
    <dgm:pt modelId="{8FF08843-DA6A-4DDA-8DFE-6B74F4484E96}">
      <dgm:prSet/>
      <dgm:spPr/>
      <dgm:t>
        <a:bodyPr/>
        <a:lstStyle/>
        <a:p>
          <a:pPr>
            <a:defRPr b="1"/>
          </a:pPr>
          <a:r>
            <a:rPr lang="en-US"/>
            <a:t>Key Components:</a:t>
          </a:r>
        </a:p>
      </dgm:t>
    </dgm:pt>
    <dgm:pt modelId="{23D94BA1-9BEF-4FA5-B656-F3734E31A276}" type="parTrans" cxnId="{1F916FD0-1C4C-4DEF-A54A-F6B8559D6D1D}">
      <dgm:prSet/>
      <dgm:spPr/>
      <dgm:t>
        <a:bodyPr/>
        <a:lstStyle/>
        <a:p>
          <a:endParaRPr lang="en-US"/>
        </a:p>
      </dgm:t>
    </dgm:pt>
    <dgm:pt modelId="{3294257A-FA43-45FC-908D-58D6A5161AB4}" type="sibTrans" cxnId="{1F916FD0-1C4C-4DEF-A54A-F6B8559D6D1D}">
      <dgm:prSet/>
      <dgm:spPr/>
      <dgm:t>
        <a:bodyPr/>
        <a:lstStyle/>
        <a:p>
          <a:endParaRPr lang="en-US"/>
        </a:p>
      </dgm:t>
    </dgm:pt>
    <dgm:pt modelId="{EB5BEEB5-7A97-468F-BAD7-53EA9E6AE2FB}">
      <dgm:prSet/>
      <dgm:spPr/>
      <dgm:t>
        <a:bodyPr/>
        <a:lstStyle/>
        <a:p>
          <a:pPr rtl="0"/>
          <a:r>
            <a:rPr lang="en-US" b="1"/>
            <a:t>Data Analysis &amp; Cleaning:</a:t>
          </a:r>
          <a:r>
            <a:rPr lang="en-US"/>
            <a:t> Focused on Costco’s stock data, particularly on open, high, low</a:t>
          </a:r>
          <a:r>
            <a:rPr lang="en-US">
              <a:latin typeface="Constantia" panose="02030602050306030303"/>
            </a:rPr>
            <a:t> &amp;</a:t>
          </a:r>
          <a:r>
            <a:rPr lang="en-US"/>
            <a:t> close</a:t>
          </a:r>
          <a:r>
            <a:rPr lang="en-US">
              <a:latin typeface="Constantia" panose="02030602050306030303"/>
            </a:rPr>
            <a:t>.</a:t>
          </a:r>
          <a:endParaRPr lang="en-US"/>
        </a:p>
      </dgm:t>
    </dgm:pt>
    <dgm:pt modelId="{E886F595-1469-4EB4-B006-D5B67B15EAC8}" type="parTrans" cxnId="{CA1D107C-0F23-4761-BBEA-F6FB5B1060C3}">
      <dgm:prSet/>
      <dgm:spPr/>
      <dgm:t>
        <a:bodyPr/>
        <a:lstStyle/>
        <a:p>
          <a:endParaRPr lang="en-US"/>
        </a:p>
      </dgm:t>
    </dgm:pt>
    <dgm:pt modelId="{B72ACB92-D457-4894-9F8A-AC7A35956495}" type="sibTrans" cxnId="{CA1D107C-0F23-4761-BBEA-F6FB5B1060C3}">
      <dgm:prSet/>
      <dgm:spPr/>
      <dgm:t>
        <a:bodyPr/>
        <a:lstStyle/>
        <a:p>
          <a:endParaRPr lang="en-US"/>
        </a:p>
      </dgm:t>
    </dgm:pt>
    <dgm:pt modelId="{DE371D5C-4DA4-47F7-82B0-06DE5DFE7B57}">
      <dgm:prSet/>
      <dgm:spPr/>
      <dgm:t>
        <a:bodyPr/>
        <a:lstStyle/>
        <a:p>
          <a:r>
            <a:rPr lang="en-US" b="1"/>
            <a:t>Model Training &amp; Evaluation:</a:t>
          </a:r>
          <a:r>
            <a:rPr lang="en-US"/>
            <a:t> Conducted using LSTM for weekly predictions and assessed through RMSE metric.</a:t>
          </a:r>
        </a:p>
      </dgm:t>
    </dgm:pt>
    <dgm:pt modelId="{E775E019-1245-4552-9A96-B7B50B3EC625}" type="parTrans" cxnId="{06B7D766-6766-401D-B2C9-7E7D1FC395E0}">
      <dgm:prSet/>
      <dgm:spPr/>
      <dgm:t>
        <a:bodyPr/>
        <a:lstStyle/>
        <a:p>
          <a:endParaRPr lang="en-US"/>
        </a:p>
      </dgm:t>
    </dgm:pt>
    <dgm:pt modelId="{4EB6EC1C-BC1D-4807-A211-3BFBD5A88970}" type="sibTrans" cxnId="{06B7D766-6766-401D-B2C9-7E7D1FC395E0}">
      <dgm:prSet/>
      <dgm:spPr/>
      <dgm:t>
        <a:bodyPr/>
        <a:lstStyle/>
        <a:p>
          <a:endParaRPr lang="en-US"/>
        </a:p>
      </dgm:t>
    </dgm:pt>
    <dgm:pt modelId="{679301B2-6AC5-41B5-98AD-C5C9990B410C}">
      <dgm:prSet/>
      <dgm:spPr/>
      <dgm:t>
        <a:bodyPr/>
        <a:lstStyle/>
        <a:p>
          <a:r>
            <a:rPr lang="en-US" b="1"/>
            <a:t>User Roles:</a:t>
          </a:r>
          <a:r>
            <a:rPr lang="en-US"/>
            <a:t> Streamlined to two main categories - clients and administrators, for enhanced system accessibility.</a:t>
          </a:r>
        </a:p>
      </dgm:t>
    </dgm:pt>
    <dgm:pt modelId="{07E4C3A8-F3B4-48D3-903E-471C32ABA622}" type="parTrans" cxnId="{0F019534-17AA-4D2B-BED1-519787C759FA}">
      <dgm:prSet/>
      <dgm:spPr/>
      <dgm:t>
        <a:bodyPr/>
        <a:lstStyle/>
        <a:p>
          <a:endParaRPr lang="en-US"/>
        </a:p>
      </dgm:t>
    </dgm:pt>
    <dgm:pt modelId="{65C4AEA2-D7DE-440A-8403-72DF0AFE15BA}" type="sibTrans" cxnId="{0F019534-17AA-4D2B-BED1-519787C759FA}">
      <dgm:prSet/>
      <dgm:spPr/>
      <dgm:t>
        <a:bodyPr/>
        <a:lstStyle/>
        <a:p>
          <a:endParaRPr lang="en-US"/>
        </a:p>
      </dgm:t>
    </dgm:pt>
    <dgm:pt modelId="{872CF147-1360-4628-B833-0E02CE1CB49B}">
      <dgm:prSet/>
      <dgm:spPr/>
      <dgm:t>
        <a:bodyPr/>
        <a:lstStyle/>
        <a:p>
          <a:pPr>
            <a:defRPr b="1"/>
          </a:pPr>
          <a:r>
            <a:rPr lang="en-US"/>
            <a:t>Innovative Aspects:</a:t>
          </a:r>
        </a:p>
      </dgm:t>
    </dgm:pt>
    <dgm:pt modelId="{5BC8F46A-FFDC-4808-AD6C-1F5DE64524F8}" type="parTrans" cxnId="{5E8B4FF9-CBD0-4B0D-9D36-206CDD009696}">
      <dgm:prSet/>
      <dgm:spPr/>
      <dgm:t>
        <a:bodyPr/>
        <a:lstStyle/>
        <a:p>
          <a:endParaRPr lang="en-US"/>
        </a:p>
      </dgm:t>
    </dgm:pt>
    <dgm:pt modelId="{00B72149-13F1-4D2C-9C89-86C77DA596CA}" type="sibTrans" cxnId="{5E8B4FF9-CBD0-4B0D-9D36-206CDD009696}">
      <dgm:prSet/>
      <dgm:spPr/>
      <dgm:t>
        <a:bodyPr/>
        <a:lstStyle/>
        <a:p>
          <a:endParaRPr lang="en-US"/>
        </a:p>
      </dgm:t>
    </dgm:pt>
    <dgm:pt modelId="{954C1A7D-ED82-466B-8887-A5B378A31FBA}">
      <dgm:prSet/>
      <dgm:spPr/>
      <dgm:t>
        <a:bodyPr/>
        <a:lstStyle/>
        <a:p>
          <a:r>
            <a:rPr lang="en-US" b="1"/>
            <a:t>Combining Deep Learning with Time Series Forecasting:</a:t>
          </a:r>
          <a:r>
            <a:rPr lang="en-US"/>
            <a:t> A novel approach in stock prediction for more precise and actionable insights.</a:t>
          </a:r>
        </a:p>
      </dgm:t>
    </dgm:pt>
    <dgm:pt modelId="{365A7D8B-DFDD-4AD5-9D60-62BC99A9E9C6}" type="parTrans" cxnId="{C8787318-C0A4-4CE7-AA0A-1C0C1F5211D5}">
      <dgm:prSet/>
      <dgm:spPr/>
      <dgm:t>
        <a:bodyPr/>
        <a:lstStyle/>
        <a:p>
          <a:endParaRPr lang="en-US"/>
        </a:p>
      </dgm:t>
    </dgm:pt>
    <dgm:pt modelId="{00C80DF8-DE15-4B7E-BD63-00E4A57B68CF}" type="sibTrans" cxnId="{C8787318-C0A4-4CE7-AA0A-1C0C1F5211D5}">
      <dgm:prSet/>
      <dgm:spPr/>
      <dgm:t>
        <a:bodyPr/>
        <a:lstStyle/>
        <a:p>
          <a:endParaRPr lang="en-US"/>
        </a:p>
      </dgm:t>
    </dgm:pt>
    <dgm:pt modelId="{E3D81C0C-C833-4E78-8E9A-D051ADFC748F}">
      <dgm:prSet/>
      <dgm:spPr/>
      <dgm:t>
        <a:bodyPr/>
        <a:lstStyle/>
        <a:p>
          <a:r>
            <a:rPr lang="en-US" b="1"/>
            <a:t>User Role Modeling:</a:t>
          </a:r>
          <a:r>
            <a:rPr lang="en-US"/>
            <a:t> Designed to cater to different user needs, from active investors to system administrators.</a:t>
          </a:r>
        </a:p>
      </dgm:t>
    </dgm:pt>
    <dgm:pt modelId="{FA4B5A40-E572-4196-AE24-CC97AF35F130}" type="parTrans" cxnId="{C7496E3B-814F-48F0-BF6C-DB53F7EF8DE8}">
      <dgm:prSet/>
      <dgm:spPr/>
      <dgm:t>
        <a:bodyPr/>
        <a:lstStyle/>
        <a:p>
          <a:endParaRPr lang="en-US"/>
        </a:p>
      </dgm:t>
    </dgm:pt>
    <dgm:pt modelId="{A10B5D34-E8B3-458D-A7C1-6FD86B3779B1}" type="sibTrans" cxnId="{C7496E3B-814F-48F0-BF6C-DB53F7EF8DE8}">
      <dgm:prSet/>
      <dgm:spPr/>
      <dgm:t>
        <a:bodyPr/>
        <a:lstStyle/>
        <a:p>
          <a:endParaRPr lang="en-US"/>
        </a:p>
      </dgm:t>
    </dgm:pt>
    <dgm:pt modelId="{9BBA23C2-A57E-494A-A708-EE268325BAB8}">
      <dgm:prSet/>
      <dgm:spPr/>
      <dgm:t>
        <a:bodyPr/>
        <a:lstStyle/>
        <a:p>
          <a:pPr>
            <a:defRPr b="1"/>
          </a:pPr>
          <a:r>
            <a:rPr lang="en-US"/>
            <a:t>Results &amp; Insights:</a:t>
          </a:r>
        </a:p>
      </dgm:t>
    </dgm:pt>
    <dgm:pt modelId="{EDC6E7D7-0FE0-4FEC-82B9-DD225FBB97C7}" type="parTrans" cxnId="{3CA919C4-46F1-4526-8B2E-3ABE9CBCA741}">
      <dgm:prSet/>
      <dgm:spPr/>
      <dgm:t>
        <a:bodyPr/>
        <a:lstStyle/>
        <a:p>
          <a:endParaRPr lang="en-US"/>
        </a:p>
      </dgm:t>
    </dgm:pt>
    <dgm:pt modelId="{2F5F1A78-1CB9-487B-A4B4-FADB94FDD0F6}" type="sibTrans" cxnId="{3CA919C4-46F1-4526-8B2E-3ABE9CBCA741}">
      <dgm:prSet/>
      <dgm:spPr/>
      <dgm:t>
        <a:bodyPr/>
        <a:lstStyle/>
        <a:p>
          <a:endParaRPr lang="en-US"/>
        </a:p>
      </dgm:t>
    </dgm:pt>
    <dgm:pt modelId="{04ED45D9-B195-4641-9409-F41FF468D48E}">
      <dgm:prSet/>
      <dgm:spPr/>
      <dgm:t>
        <a:bodyPr/>
        <a:lstStyle/>
        <a:p>
          <a:r>
            <a:rPr lang="en-US" b="1"/>
            <a:t>Literature Review Insights:</a:t>
          </a:r>
          <a:r>
            <a:rPr lang="en-US"/>
            <a:t> Evaluated strengths and weaknesses of SVMs and Random Forest in stock price prediction.</a:t>
          </a:r>
        </a:p>
      </dgm:t>
    </dgm:pt>
    <dgm:pt modelId="{0801BA64-9AE1-4B15-9580-402000F17559}" type="parTrans" cxnId="{DBA80CD2-CB35-40D1-AE0B-9D038468668B}">
      <dgm:prSet/>
      <dgm:spPr/>
      <dgm:t>
        <a:bodyPr/>
        <a:lstStyle/>
        <a:p>
          <a:endParaRPr lang="en-US"/>
        </a:p>
      </dgm:t>
    </dgm:pt>
    <dgm:pt modelId="{11919D96-932F-46B8-81C1-88F2961225B0}" type="sibTrans" cxnId="{DBA80CD2-CB35-40D1-AE0B-9D038468668B}">
      <dgm:prSet/>
      <dgm:spPr/>
      <dgm:t>
        <a:bodyPr/>
        <a:lstStyle/>
        <a:p>
          <a:endParaRPr lang="en-US"/>
        </a:p>
      </dgm:t>
    </dgm:pt>
    <dgm:pt modelId="{8B0BD9CD-F92A-4632-8B4E-45CFF9AFFBC8}">
      <dgm:prSet/>
      <dgm:spPr/>
      <dgm:t>
        <a:bodyPr/>
        <a:lstStyle/>
        <a:p>
          <a:r>
            <a:rPr lang="en-US" b="1"/>
            <a:t>Model Performance:</a:t>
          </a:r>
          <a:r>
            <a:rPr lang="en-US"/>
            <a:t> Demonstrated promising accuracy in predicting future stock prices, with careful consideration of overfitting risks and computational intensity.</a:t>
          </a:r>
        </a:p>
      </dgm:t>
    </dgm:pt>
    <dgm:pt modelId="{F2986D1D-7F32-4B56-84C1-084F59419093}" type="parTrans" cxnId="{7A8DAE09-0900-432A-BB73-886AAF57D73F}">
      <dgm:prSet/>
      <dgm:spPr/>
      <dgm:t>
        <a:bodyPr/>
        <a:lstStyle/>
        <a:p>
          <a:endParaRPr lang="en-US"/>
        </a:p>
      </dgm:t>
    </dgm:pt>
    <dgm:pt modelId="{7A3ACD74-3985-4C72-B063-A5A7BC8E0388}" type="sibTrans" cxnId="{7A8DAE09-0900-432A-BB73-886AAF57D73F}">
      <dgm:prSet/>
      <dgm:spPr/>
      <dgm:t>
        <a:bodyPr/>
        <a:lstStyle/>
        <a:p>
          <a:endParaRPr lang="en-US"/>
        </a:p>
      </dgm:t>
    </dgm:pt>
    <dgm:pt modelId="{135CED34-B277-418B-B863-F3009178A6D8}" type="pres">
      <dgm:prSet presAssocID="{8B8829C0-0A05-4117-9535-C991F639D2BC}" presName="root" presStyleCnt="0">
        <dgm:presLayoutVars>
          <dgm:dir/>
          <dgm:resizeHandles val="exact"/>
        </dgm:presLayoutVars>
      </dgm:prSet>
      <dgm:spPr/>
    </dgm:pt>
    <dgm:pt modelId="{5F829856-111F-401D-ABB4-A3BB0EA3D6B7}" type="pres">
      <dgm:prSet presAssocID="{074BBFB4-2647-407F-AF42-803F2A4D03AC}" presName="compNode" presStyleCnt="0"/>
      <dgm:spPr/>
    </dgm:pt>
    <dgm:pt modelId="{25E55C31-8E64-4686-9B12-F4739ADB9158}" type="pres">
      <dgm:prSet presAssocID="{074BBFB4-2647-407F-AF42-803F2A4D03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F5F062F-1DEF-424B-B805-F69E8CB148DC}" type="pres">
      <dgm:prSet presAssocID="{074BBFB4-2647-407F-AF42-803F2A4D03AC}" presName="iconSpace" presStyleCnt="0"/>
      <dgm:spPr/>
    </dgm:pt>
    <dgm:pt modelId="{A83E8067-F243-4840-BEDE-2BDAA815C799}" type="pres">
      <dgm:prSet presAssocID="{074BBFB4-2647-407F-AF42-803F2A4D03AC}" presName="parTx" presStyleLbl="revTx" presStyleIdx="0" presStyleCnt="10">
        <dgm:presLayoutVars>
          <dgm:chMax val="0"/>
          <dgm:chPref val="0"/>
        </dgm:presLayoutVars>
      </dgm:prSet>
      <dgm:spPr/>
    </dgm:pt>
    <dgm:pt modelId="{0D0E90AB-F640-4421-8948-B8B202605C40}" type="pres">
      <dgm:prSet presAssocID="{074BBFB4-2647-407F-AF42-803F2A4D03AC}" presName="txSpace" presStyleCnt="0"/>
      <dgm:spPr/>
    </dgm:pt>
    <dgm:pt modelId="{447E230A-0DE1-4F79-B0DD-5F94005F2C68}" type="pres">
      <dgm:prSet presAssocID="{074BBFB4-2647-407F-AF42-803F2A4D03AC}" presName="desTx" presStyleLbl="revTx" presStyleIdx="1" presStyleCnt="10">
        <dgm:presLayoutVars/>
      </dgm:prSet>
      <dgm:spPr/>
    </dgm:pt>
    <dgm:pt modelId="{6AC46921-E58F-4350-9CA7-C13F171C5450}" type="pres">
      <dgm:prSet presAssocID="{24AF65F7-D624-4D89-8FE2-C3903209AA23}" presName="sibTrans" presStyleCnt="0"/>
      <dgm:spPr/>
    </dgm:pt>
    <dgm:pt modelId="{9E014227-4FB0-4EFA-BA33-04F4CFE277B4}" type="pres">
      <dgm:prSet presAssocID="{DDCAE8FF-C8AD-427D-B1DA-716A07C5A424}" presName="compNode" presStyleCnt="0"/>
      <dgm:spPr/>
    </dgm:pt>
    <dgm:pt modelId="{399F59E0-B538-49A9-B452-60D9F790AD89}" type="pres">
      <dgm:prSet presAssocID="{DDCAE8FF-C8AD-427D-B1DA-716A07C5A4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AC2EAA7-0D6A-44FC-AEE5-46FA94A6D9DD}" type="pres">
      <dgm:prSet presAssocID="{DDCAE8FF-C8AD-427D-B1DA-716A07C5A424}" presName="iconSpace" presStyleCnt="0"/>
      <dgm:spPr/>
    </dgm:pt>
    <dgm:pt modelId="{A584EF9D-EBB4-40A2-84BA-0FFD9669DB52}" type="pres">
      <dgm:prSet presAssocID="{DDCAE8FF-C8AD-427D-B1DA-716A07C5A424}" presName="parTx" presStyleLbl="revTx" presStyleIdx="2" presStyleCnt="10">
        <dgm:presLayoutVars>
          <dgm:chMax val="0"/>
          <dgm:chPref val="0"/>
        </dgm:presLayoutVars>
      </dgm:prSet>
      <dgm:spPr/>
    </dgm:pt>
    <dgm:pt modelId="{938F7052-7D47-4871-8C4C-CC8B6F58BD31}" type="pres">
      <dgm:prSet presAssocID="{DDCAE8FF-C8AD-427D-B1DA-716A07C5A424}" presName="txSpace" presStyleCnt="0"/>
      <dgm:spPr/>
    </dgm:pt>
    <dgm:pt modelId="{F8800D11-84DB-448A-8AF2-1035222B86AA}" type="pres">
      <dgm:prSet presAssocID="{DDCAE8FF-C8AD-427D-B1DA-716A07C5A424}" presName="desTx" presStyleLbl="revTx" presStyleIdx="3" presStyleCnt="10">
        <dgm:presLayoutVars/>
      </dgm:prSet>
      <dgm:spPr/>
    </dgm:pt>
    <dgm:pt modelId="{D4B0E325-92DE-442A-894D-B856C2E6BB93}" type="pres">
      <dgm:prSet presAssocID="{16703D40-A4D1-4F00-BBD8-8BAA33A677BF}" presName="sibTrans" presStyleCnt="0"/>
      <dgm:spPr/>
    </dgm:pt>
    <dgm:pt modelId="{AC0DBD9A-DE2F-4583-BB1C-F804E3C9C7C5}" type="pres">
      <dgm:prSet presAssocID="{8FF08843-DA6A-4DDA-8DFE-6B74F4484E96}" presName="compNode" presStyleCnt="0"/>
      <dgm:spPr/>
    </dgm:pt>
    <dgm:pt modelId="{73BE4ED7-A41A-4E43-BDC8-901617CF1A07}" type="pres">
      <dgm:prSet presAssocID="{8FF08843-DA6A-4DDA-8DFE-6B74F4484E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E115777-63E9-47C5-A7C2-594292CF026C}" type="pres">
      <dgm:prSet presAssocID="{8FF08843-DA6A-4DDA-8DFE-6B74F4484E96}" presName="iconSpace" presStyleCnt="0"/>
      <dgm:spPr/>
    </dgm:pt>
    <dgm:pt modelId="{51BA64A6-D5AE-4B77-AD4B-68F38EF09E70}" type="pres">
      <dgm:prSet presAssocID="{8FF08843-DA6A-4DDA-8DFE-6B74F4484E96}" presName="parTx" presStyleLbl="revTx" presStyleIdx="4" presStyleCnt="10">
        <dgm:presLayoutVars>
          <dgm:chMax val="0"/>
          <dgm:chPref val="0"/>
        </dgm:presLayoutVars>
      </dgm:prSet>
      <dgm:spPr/>
    </dgm:pt>
    <dgm:pt modelId="{DF63BF03-1654-4DE0-ADCE-85F693C4E574}" type="pres">
      <dgm:prSet presAssocID="{8FF08843-DA6A-4DDA-8DFE-6B74F4484E96}" presName="txSpace" presStyleCnt="0"/>
      <dgm:spPr/>
    </dgm:pt>
    <dgm:pt modelId="{606045EE-8744-4FEC-8912-C2A0BB6EBEF0}" type="pres">
      <dgm:prSet presAssocID="{8FF08843-DA6A-4DDA-8DFE-6B74F4484E96}" presName="desTx" presStyleLbl="revTx" presStyleIdx="5" presStyleCnt="10">
        <dgm:presLayoutVars/>
      </dgm:prSet>
      <dgm:spPr/>
    </dgm:pt>
    <dgm:pt modelId="{592B4CE7-B726-4CF7-A74D-F2A7652CD4F2}" type="pres">
      <dgm:prSet presAssocID="{3294257A-FA43-45FC-908D-58D6A5161AB4}" presName="sibTrans" presStyleCnt="0"/>
      <dgm:spPr/>
    </dgm:pt>
    <dgm:pt modelId="{0B92768A-258A-4016-BB39-FE11F8EF53CB}" type="pres">
      <dgm:prSet presAssocID="{872CF147-1360-4628-B833-0E02CE1CB49B}" presName="compNode" presStyleCnt="0"/>
      <dgm:spPr/>
    </dgm:pt>
    <dgm:pt modelId="{AECE8BB6-4C18-4147-BF6E-C30E47F4ADAF}" type="pres">
      <dgm:prSet presAssocID="{872CF147-1360-4628-B833-0E02CE1CB4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67B261-61A4-4224-947E-65CC95352978}" type="pres">
      <dgm:prSet presAssocID="{872CF147-1360-4628-B833-0E02CE1CB49B}" presName="iconSpace" presStyleCnt="0"/>
      <dgm:spPr/>
    </dgm:pt>
    <dgm:pt modelId="{01720D63-2535-4346-B203-A83D38359494}" type="pres">
      <dgm:prSet presAssocID="{872CF147-1360-4628-B833-0E02CE1CB49B}" presName="parTx" presStyleLbl="revTx" presStyleIdx="6" presStyleCnt="10">
        <dgm:presLayoutVars>
          <dgm:chMax val="0"/>
          <dgm:chPref val="0"/>
        </dgm:presLayoutVars>
      </dgm:prSet>
      <dgm:spPr/>
    </dgm:pt>
    <dgm:pt modelId="{298EE2B0-0ABB-472A-A7E0-34AF48693D88}" type="pres">
      <dgm:prSet presAssocID="{872CF147-1360-4628-B833-0E02CE1CB49B}" presName="txSpace" presStyleCnt="0"/>
      <dgm:spPr/>
    </dgm:pt>
    <dgm:pt modelId="{04A38FFA-7079-486D-932F-426B135B6B6F}" type="pres">
      <dgm:prSet presAssocID="{872CF147-1360-4628-B833-0E02CE1CB49B}" presName="desTx" presStyleLbl="revTx" presStyleIdx="7" presStyleCnt="10">
        <dgm:presLayoutVars/>
      </dgm:prSet>
      <dgm:spPr/>
    </dgm:pt>
    <dgm:pt modelId="{212A1751-233F-4172-9633-9765298757A6}" type="pres">
      <dgm:prSet presAssocID="{00B72149-13F1-4D2C-9C89-86C77DA596CA}" presName="sibTrans" presStyleCnt="0"/>
      <dgm:spPr/>
    </dgm:pt>
    <dgm:pt modelId="{75A8D5FE-42BB-4F41-90DF-CED4F21631F9}" type="pres">
      <dgm:prSet presAssocID="{9BBA23C2-A57E-494A-A708-EE268325BAB8}" presName="compNode" presStyleCnt="0"/>
      <dgm:spPr/>
    </dgm:pt>
    <dgm:pt modelId="{0F740CE6-A7B3-4B27-9CB3-F745DD2D3B8A}" type="pres">
      <dgm:prSet presAssocID="{9BBA23C2-A57E-494A-A708-EE268325BA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D4E57F33-A095-4223-8235-B21639DFE78C}" type="pres">
      <dgm:prSet presAssocID="{9BBA23C2-A57E-494A-A708-EE268325BAB8}" presName="iconSpace" presStyleCnt="0"/>
      <dgm:spPr/>
    </dgm:pt>
    <dgm:pt modelId="{35DF58CA-8FFE-43EC-8D10-1F2E2755019D}" type="pres">
      <dgm:prSet presAssocID="{9BBA23C2-A57E-494A-A708-EE268325BAB8}" presName="parTx" presStyleLbl="revTx" presStyleIdx="8" presStyleCnt="10">
        <dgm:presLayoutVars>
          <dgm:chMax val="0"/>
          <dgm:chPref val="0"/>
        </dgm:presLayoutVars>
      </dgm:prSet>
      <dgm:spPr/>
    </dgm:pt>
    <dgm:pt modelId="{09A7C027-E98B-4642-8A03-F76DDDA974BD}" type="pres">
      <dgm:prSet presAssocID="{9BBA23C2-A57E-494A-A708-EE268325BAB8}" presName="txSpace" presStyleCnt="0"/>
      <dgm:spPr/>
    </dgm:pt>
    <dgm:pt modelId="{E98819BD-D740-4438-970B-57F9466F3EE4}" type="pres">
      <dgm:prSet presAssocID="{9BBA23C2-A57E-494A-A708-EE268325BAB8}" presName="desTx" presStyleLbl="revTx" presStyleIdx="9" presStyleCnt="10">
        <dgm:presLayoutVars/>
      </dgm:prSet>
      <dgm:spPr/>
    </dgm:pt>
  </dgm:ptLst>
  <dgm:cxnLst>
    <dgm:cxn modelId="{FCCC4504-9027-42B2-8AA2-27886C1D690E}" type="presOf" srcId="{A71413DB-D53C-4535-903A-56F2C112C600}" destId="{F8800D11-84DB-448A-8AF2-1035222B86AA}" srcOrd="0" destOrd="1" presId="urn:microsoft.com/office/officeart/2018/5/layout/CenteredIconLabelDescriptionList"/>
    <dgm:cxn modelId="{5373EE04-E834-4AB5-8FAE-CD9F0F1EF7C0}" type="presOf" srcId="{EB5BEEB5-7A97-468F-BAD7-53EA9E6AE2FB}" destId="{606045EE-8744-4FEC-8912-C2A0BB6EBEF0}" srcOrd="0" destOrd="0" presId="urn:microsoft.com/office/officeart/2018/5/layout/CenteredIconLabelDescriptionList"/>
    <dgm:cxn modelId="{7A8DAE09-0900-432A-BB73-886AAF57D73F}" srcId="{9BBA23C2-A57E-494A-A708-EE268325BAB8}" destId="{8B0BD9CD-F92A-4632-8B4E-45CFF9AFFBC8}" srcOrd="1" destOrd="0" parTransId="{F2986D1D-7F32-4B56-84C1-084F59419093}" sibTransId="{7A3ACD74-3985-4C72-B063-A5A7BC8E0388}"/>
    <dgm:cxn modelId="{050E1810-73A3-4EA9-A343-19E531500EE1}" type="presOf" srcId="{8FF08843-DA6A-4DDA-8DFE-6B74F4484E96}" destId="{51BA64A6-D5AE-4B77-AD4B-68F38EF09E70}" srcOrd="0" destOrd="0" presId="urn:microsoft.com/office/officeart/2018/5/layout/CenteredIconLabelDescriptionList"/>
    <dgm:cxn modelId="{7E5C9612-1881-4207-954F-1858D65A06BB}" type="presOf" srcId="{8B8829C0-0A05-4117-9535-C991F639D2BC}" destId="{135CED34-B277-418B-B863-F3009178A6D8}" srcOrd="0" destOrd="0" presId="urn:microsoft.com/office/officeart/2018/5/layout/CenteredIconLabelDescriptionList"/>
    <dgm:cxn modelId="{C8787318-C0A4-4CE7-AA0A-1C0C1F5211D5}" srcId="{872CF147-1360-4628-B833-0E02CE1CB49B}" destId="{954C1A7D-ED82-466B-8887-A5B378A31FBA}" srcOrd="0" destOrd="0" parTransId="{365A7D8B-DFDD-4AD5-9D60-62BC99A9E9C6}" sibTransId="{00C80DF8-DE15-4B7E-BD63-00E4A57B68CF}"/>
    <dgm:cxn modelId="{985C1D20-9B02-477D-9099-931F93646BCA}" srcId="{8B8829C0-0A05-4117-9535-C991F639D2BC}" destId="{DDCAE8FF-C8AD-427D-B1DA-716A07C5A424}" srcOrd="1" destOrd="0" parTransId="{B7787FDC-136B-4CFA-A53B-46D3188A3D06}" sibTransId="{16703D40-A4D1-4F00-BBD8-8BAA33A677BF}"/>
    <dgm:cxn modelId="{56342926-E0E2-4BCD-B049-26D2FE5A8088}" srcId="{DDCAE8FF-C8AD-427D-B1DA-716A07C5A424}" destId="{A71413DB-D53C-4535-903A-56F2C112C600}" srcOrd="1" destOrd="0" parTransId="{184D0EDF-BCF9-45E3-9CB2-10B0F97ACF86}" sibTransId="{49B14158-E739-4713-8102-1ACB3B8D192A}"/>
    <dgm:cxn modelId="{0F019534-17AA-4D2B-BED1-519787C759FA}" srcId="{8FF08843-DA6A-4DDA-8DFE-6B74F4484E96}" destId="{679301B2-6AC5-41B5-98AD-C5C9990B410C}" srcOrd="2" destOrd="0" parTransId="{07E4C3A8-F3B4-48D3-903E-471C32ABA622}" sibTransId="{65C4AEA2-D7DE-440A-8403-72DF0AFE15BA}"/>
    <dgm:cxn modelId="{69D7C337-EFD3-4E26-85BB-7E059AFECE5F}" type="presOf" srcId="{872CF147-1360-4628-B833-0E02CE1CB49B}" destId="{01720D63-2535-4346-B203-A83D38359494}" srcOrd="0" destOrd="0" presId="urn:microsoft.com/office/officeart/2018/5/layout/CenteredIconLabelDescriptionList"/>
    <dgm:cxn modelId="{C7496E3B-814F-48F0-BF6C-DB53F7EF8DE8}" srcId="{872CF147-1360-4628-B833-0E02CE1CB49B}" destId="{E3D81C0C-C833-4E78-8E9A-D051ADFC748F}" srcOrd="1" destOrd="0" parTransId="{FA4B5A40-E572-4196-AE24-CC97AF35F130}" sibTransId="{A10B5D34-E8B3-458D-A7C1-6FD86B3779B1}"/>
    <dgm:cxn modelId="{CCF77A5E-C1CA-4A81-A112-14A2C20EAA76}" srcId="{8B8829C0-0A05-4117-9535-C991F639D2BC}" destId="{074BBFB4-2647-407F-AF42-803F2A4D03AC}" srcOrd="0" destOrd="0" parTransId="{D5F8290D-D8D7-470F-B95F-A2451852415D}" sibTransId="{24AF65F7-D624-4D89-8FE2-C3903209AA23}"/>
    <dgm:cxn modelId="{06B7D766-6766-401D-B2C9-7E7D1FC395E0}" srcId="{8FF08843-DA6A-4DDA-8DFE-6B74F4484E96}" destId="{DE371D5C-4DA4-47F7-82B0-06DE5DFE7B57}" srcOrd="1" destOrd="0" parTransId="{E775E019-1245-4552-9A96-B7B50B3EC625}" sibTransId="{4EB6EC1C-BC1D-4807-A211-3BFBD5A88970}"/>
    <dgm:cxn modelId="{C213FA75-5A2E-41DB-B11F-E976C41E4C56}" srcId="{DDCAE8FF-C8AD-427D-B1DA-716A07C5A424}" destId="{441A0919-BB83-4BC6-A79D-33E20F0A0F2E}" srcOrd="0" destOrd="0" parTransId="{002B30BC-1956-4D05-85B9-B63ECB18BA73}" sibTransId="{EE732D24-9F90-4C61-9976-DA93677AB3F4}"/>
    <dgm:cxn modelId="{47CC295A-AB7B-4CF7-A9DB-84788A1AAE43}" srcId="{DDCAE8FF-C8AD-427D-B1DA-716A07C5A424}" destId="{21BA95CF-399D-48A7-A01F-D94BB1F31FF5}" srcOrd="2" destOrd="0" parTransId="{8BF89CE8-5B62-43E1-B9CF-9F1FE2957E80}" sibTransId="{4F173C87-E708-4A82-8019-D8F4BEDF615B}"/>
    <dgm:cxn modelId="{CA1D107C-0F23-4761-BBEA-F6FB5B1060C3}" srcId="{8FF08843-DA6A-4DDA-8DFE-6B74F4484E96}" destId="{EB5BEEB5-7A97-468F-BAD7-53EA9E6AE2FB}" srcOrd="0" destOrd="0" parTransId="{E886F595-1469-4EB4-B006-D5B67B15EAC8}" sibTransId="{B72ACB92-D457-4894-9F8A-AC7A35956495}"/>
    <dgm:cxn modelId="{FBF4577F-78C9-4ABA-AD31-6E94BBD13688}" type="presOf" srcId="{E3D81C0C-C833-4E78-8E9A-D051ADFC748F}" destId="{04A38FFA-7079-486D-932F-426B135B6B6F}" srcOrd="0" destOrd="1" presId="urn:microsoft.com/office/officeart/2018/5/layout/CenteredIconLabelDescriptionList"/>
    <dgm:cxn modelId="{B280BB81-3F9E-49AA-8439-DA0AA0A14B01}" type="presOf" srcId="{DE371D5C-4DA4-47F7-82B0-06DE5DFE7B57}" destId="{606045EE-8744-4FEC-8912-C2A0BB6EBEF0}" srcOrd="0" destOrd="1" presId="urn:microsoft.com/office/officeart/2018/5/layout/CenteredIconLabelDescriptionList"/>
    <dgm:cxn modelId="{05BD4983-9E0D-42F3-B7EC-2F042185CF8B}" type="presOf" srcId="{12D3AE2C-E09E-45FC-84E6-F158268695A0}" destId="{447E230A-0DE1-4F79-B0DD-5F94005F2C68}" srcOrd="0" destOrd="0" presId="urn:microsoft.com/office/officeart/2018/5/layout/CenteredIconLabelDescriptionList"/>
    <dgm:cxn modelId="{60A2E086-6C25-4808-A393-E8244950CAF6}" type="presOf" srcId="{21BA95CF-399D-48A7-A01F-D94BB1F31FF5}" destId="{F8800D11-84DB-448A-8AF2-1035222B86AA}" srcOrd="0" destOrd="2" presId="urn:microsoft.com/office/officeart/2018/5/layout/CenteredIconLabelDescriptionList"/>
    <dgm:cxn modelId="{443F8787-BD05-4E94-A19D-6D350626F032}" type="presOf" srcId="{9BBA23C2-A57E-494A-A708-EE268325BAB8}" destId="{35DF58CA-8FFE-43EC-8D10-1F2E2755019D}" srcOrd="0" destOrd="0" presId="urn:microsoft.com/office/officeart/2018/5/layout/CenteredIconLabelDescriptionList"/>
    <dgm:cxn modelId="{CA9D29A3-7FDD-41F7-8062-35068B16A44D}" type="presOf" srcId="{679301B2-6AC5-41B5-98AD-C5C9990B410C}" destId="{606045EE-8744-4FEC-8912-C2A0BB6EBEF0}" srcOrd="0" destOrd="2" presId="urn:microsoft.com/office/officeart/2018/5/layout/CenteredIconLabelDescriptionList"/>
    <dgm:cxn modelId="{AAA5B3BD-2082-4949-A40A-7B83765EDD3B}" srcId="{074BBFB4-2647-407F-AF42-803F2A4D03AC}" destId="{12D3AE2C-E09E-45FC-84E6-F158268695A0}" srcOrd="0" destOrd="0" parTransId="{8D224EAD-7ECD-4AC6-8817-CB1A7B6D16D9}" sibTransId="{B12FDDD2-3552-4CF1-BFC2-DF0A1B0E42FB}"/>
    <dgm:cxn modelId="{3CA919C4-46F1-4526-8B2E-3ABE9CBCA741}" srcId="{8B8829C0-0A05-4117-9535-C991F639D2BC}" destId="{9BBA23C2-A57E-494A-A708-EE268325BAB8}" srcOrd="4" destOrd="0" parTransId="{EDC6E7D7-0FE0-4FEC-82B9-DD225FBB97C7}" sibTransId="{2F5F1A78-1CB9-487B-A4B4-FADB94FDD0F6}"/>
    <dgm:cxn modelId="{B94EA6C4-EE4F-44BA-96BF-CAD3D3E5E258}" srcId="{074BBFB4-2647-407F-AF42-803F2A4D03AC}" destId="{8534DFFB-9304-45FD-A51E-2A4224F6EA8F}" srcOrd="1" destOrd="0" parTransId="{7B98D8E4-0F9E-44F1-8FD6-2B3397A00773}" sibTransId="{BD910290-A2C7-4AD4-A0F5-1564493A3B3D}"/>
    <dgm:cxn modelId="{696EA1C7-E75C-4E14-8F83-0F886850C8F3}" type="presOf" srcId="{DDCAE8FF-C8AD-427D-B1DA-716A07C5A424}" destId="{A584EF9D-EBB4-40A2-84BA-0FFD9669DB52}" srcOrd="0" destOrd="0" presId="urn:microsoft.com/office/officeart/2018/5/layout/CenteredIconLabelDescriptionList"/>
    <dgm:cxn modelId="{823DA7CE-7A0B-423A-8A9E-D1B46127DF00}" type="presOf" srcId="{8B0BD9CD-F92A-4632-8B4E-45CFF9AFFBC8}" destId="{E98819BD-D740-4438-970B-57F9466F3EE4}" srcOrd="0" destOrd="1" presId="urn:microsoft.com/office/officeart/2018/5/layout/CenteredIconLabelDescriptionList"/>
    <dgm:cxn modelId="{F4FE8ACF-602F-4DF0-8B1D-6C8A8D525EDA}" type="presOf" srcId="{074BBFB4-2647-407F-AF42-803F2A4D03AC}" destId="{A83E8067-F243-4840-BEDE-2BDAA815C799}" srcOrd="0" destOrd="0" presId="urn:microsoft.com/office/officeart/2018/5/layout/CenteredIconLabelDescriptionList"/>
    <dgm:cxn modelId="{1F916FD0-1C4C-4DEF-A54A-F6B8559D6D1D}" srcId="{8B8829C0-0A05-4117-9535-C991F639D2BC}" destId="{8FF08843-DA6A-4DDA-8DFE-6B74F4484E96}" srcOrd="2" destOrd="0" parTransId="{23D94BA1-9BEF-4FA5-B656-F3734E31A276}" sibTransId="{3294257A-FA43-45FC-908D-58D6A5161AB4}"/>
    <dgm:cxn modelId="{DBA80CD2-CB35-40D1-AE0B-9D038468668B}" srcId="{9BBA23C2-A57E-494A-A708-EE268325BAB8}" destId="{04ED45D9-B195-4641-9409-F41FF468D48E}" srcOrd="0" destOrd="0" parTransId="{0801BA64-9AE1-4B15-9580-402000F17559}" sibTransId="{11919D96-932F-46B8-81C1-88F2961225B0}"/>
    <dgm:cxn modelId="{6EE7F0DE-D3AF-474C-8B85-27151CA94CC8}" type="presOf" srcId="{8534DFFB-9304-45FD-A51E-2A4224F6EA8F}" destId="{447E230A-0DE1-4F79-B0DD-5F94005F2C68}" srcOrd="0" destOrd="1" presId="urn:microsoft.com/office/officeart/2018/5/layout/CenteredIconLabelDescriptionList"/>
    <dgm:cxn modelId="{0AF581ED-E61F-45A5-BCF5-CA2028B1336F}" type="presOf" srcId="{954C1A7D-ED82-466B-8887-A5B378A31FBA}" destId="{04A38FFA-7079-486D-932F-426B135B6B6F}" srcOrd="0" destOrd="0" presId="urn:microsoft.com/office/officeart/2018/5/layout/CenteredIconLabelDescriptionList"/>
    <dgm:cxn modelId="{5E8B4FF9-CBD0-4B0D-9D36-206CDD009696}" srcId="{8B8829C0-0A05-4117-9535-C991F639D2BC}" destId="{872CF147-1360-4628-B833-0E02CE1CB49B}" srcOrd="3" destOrd="0" parTransId="{5BC8F46A-FFDC-4808-AD6C-1F5DE64524F8}" sibTransId="{00B72149-13F1-4D2C-9C89-86C77DA596CA}"/>
    <dgm:cxn modelId="{0C0BCEFA-5D5B-4F0F-8C08-89C02FEA4348}" type="presOf" srcId="{04ED45D9-B195-4641-9409-F41FF468D48E}" destId="{E98819BD-D740-4438-970B-57F9466F3EE4}" srcOrd="0" destOrd="0" presId="urn:microsoft.com/office/officeart/2018/5/layout/CenteredIconLabelDescriptionList"/>
    <dgm:cxn modelId="{95F9D6FD-3A39-41B4-B424-951D85158551}" type="presOf" srcId="{441A0919-BB83-4BC6-A79D-33E20F0A0F2E}" destId="{F8800D11-84DB-448A-8AF2-1035222B86AA}" srcOrd="0" destOrd="0" presId="urn:microsoft.com/office/officeart/2018/5/layout/CenteredIconLabelDescriptionList"/>
    <dgm:cxn modelId="{24CDAFAE-1EB0-49B2-874C-635BEEDD2EED}" type="presParOf" srcId="{135CED34-B277-418B-B863-F3009178A6D8}" destId="{5F829856-111F-401D-ABB4-A3BB0EA3D6B7}" srcOrd="0" destOrd="0" presId="urn:microsoft.com/office/officeart/2018/5/layout/CenteredIconLabelDescriptionList"/>
    <dgm:cxn modelId="{5706FEF1-4113-4EB2-B202-92F996A7E862}" type="presParOf" srcId="{5F829856-111F-401D-ABB4-A3BB0EA3D6B7}" destId="{25E55C31-8E64-4686-9B12-F4739ADB9158}" srcOrd="0" destOrd="0" presId="urn:microsoft.com/office/officeart/2018/5/layout/CenteredIconLabelDescriptionList"/>
    <dgm:cxn modelId="{E0DF0DC9-A59D-492A-8BD0-06F55EDE2DD6}" type="presParOf" srcId="{5F829856-111F-401D-ABB4-A3BB0EA3D6B7}" destId="{2F5F062F-1DEF-424B-B805-F69E8CB148DC}" srcOrd="1" destOrd="0" presId="urn:microsoft.com/office/officeart/2018/5/layout/CenteredIconLabelDescriptionList"/>
    <dgm:cxn modelId="{B9FE1595-7CC1-4B27-B506-B2B39BAFD1C6}" type="presParOf" srcId="{5F829856-111F-401D-ABB4-A3BB0EA3D6B7}" destId="{A83E8067-F243-4840-BEDE-2BDAA815C799}" srcOrd="2" destOrd="0" presId="urn:microsoft.com/office/officeart/2018/5/layout/CenteredIconLabelDescriptionList"/>
    <dgm:cxn modelId="{5B0637B8-15DE-4219-A3A9-691CFBCABF49}" type="presParOf" srcId="{5F829856-111F-401D-ABB4-A3BB0EA3D6B7}" destId="{0D0E90AB-F640-4421-8948-B8B202605C40}" srcOrd="3" destOrd="0" presId="urn:microsoft.com/office/officeart/2018/5/layout/CenteredIconLabelDescriptionList"/>
    <dgm:cxn modelId="{9DF33128-8981-43AC-B1F3-19B02EEAA7B0}" type="presParOf" srcId="{5F829856-111F-401D-ABB4-A3BB0EA3D6B7}" destId="{447E230A-0DE1-4F79-B0DD-5F94005F2C68}" srcOrd="4" destOrd="0" presId="urn:microsoft.com/office/officeart/2018/5/layout/CenteredIconLabelDescriptionList"/>
    <dgm:cxn modelId="{AA18B84F-133C-4BB5-B770-5089C28765DD}" type="presParOf" srcId="{135CED34-B277-418B-B863-F3009178A6D8}" destId="{6AC46921-E58F-4350-9CA7-C13F171C5450}" srcOrd="1" destOrd="0" presId="urn:microsoft.com/office/officeart/2018/5/layout/CenteredIconLabelDescriptionList"/>
    <dgm:cxn modelId="{82B26322-1D4F-4F6F-877C-4EBC283DC1BA}" type="presParOf" srcId="{135CED34-B277-418B-B863-F3009178A6D8}" destId="{9E014227-4FB0-4EFA-BA33-04F4CFE277B4}" srcOrd="2" destOrd="0" presId="urn:microsoft.com/office/officeart/2018/5/layout/CenteredIconLabelDescriptionList"/>
    <dgm:cxn modelId="{69CA3573-D0DA-481A-B826-FD4D918293A7}" type="presParOf" srcId="{9E014227-4FB0-4EFA-BA33-04F4CFE277B4}" destId="{399F59E0-B538-49A9-B452-60D9F790AD89}" srcOrd="0" destOrd="0" presId="urn:microsoft.com/office/officeart/2018/5/layout/CenteredIconLabelDescriptionList"/>
    <dgm:cxn modelId="{458977D4-FBB8-409A-A186-EE17543B662B}" type="presParOf" srcId="{9E014227-4FB0-4EFA-BA33-04F4CFE277B4}" destId="{3AC2EAA7-0D6A-44FC-AEE5-46FA94A6D9DD}" srcOrd="1" destOrd="0" presId="urn:microsoft.com/office/officeart/2018/5/layout/CenteredIconLabelDescriptionList"/>
    <dgm:cxn modelId="{DE1E2939-6F01-45F0-B53F-BA4795CAB625}" type="presParOf" srcId="{9E014227-4FB0-4EFA-BA33-04F4CFE277B4}" destId="{A584EF9D-EBB4-40A2-84BA-0FFD9669DB52}" srcOrd="2" destOrd="0" presId="urn:microsoft.com/office/officeart/2018/5/layout/CenteredIconLabelDescriptionList"/>
    <dgm:cxn modelId="{15F8EB18-925D-4B7E-AB20-AF65C7FC6B23}" type="presParOf" srcId="{9E014227-4FB0-4EFA-BA33-04F4CFE277B4}" destId="{938F7052-7D47-4871-8C4C-CC8B6F58BD31}" srcOrd="3" destOrd="0" presId="urn:microsoft.com/office/officeart/2018/5/layout/CenteredIconLabelDescriptionList"/>
    <dgm:cxn modelId="{1206E5D8-453A-4592-85C4-70ADA0E0A13D}" type="presParOf" srcId="{9E014227-4FB0-4EFA-BA33-04F4CFE277B4}" destId="{F8800D11-84DB-448A-8AF2-1035222B86AA}" srcOrd="4" destOrd="0" presId="urn:microsoft.com/office/officeart/2018/5/layout/CenteredIconLabelDescriptionList"/>
    <dgm:cxn modelId="{ECA2B57C-6C90-4FAD-914E-E1848DDE26C1}" type="presParOf" srcId="{135CED34-B277-418B-B863-F3009178A6D8}" destId="{D4B0E325-92DE-442A-894D-B856C2E6BB93}" srcOrd="3" destOrd="0" presId="urn:microsoft.com/office/officeart/2018/5/layout/CenteredIconLabelDescriptionList"/>
    <dgm:cxn modelId="{CC2FA633-E79B-4378-9BB3-8141449E94C2}" type="presParOf" srcId="{135CED34-B277-418B-B863-F3009178A6D8}" destId="{AC0DBD9A-DE2F-4583-BB1C-F804E3C9C7C5}" srcOrd="4" destOrd="0" presId="urn:microsoft.com/office/officeart/2018/5/layout/CenteredIconLabelDescriptionList"/>
    <dgm:cxn modelId="{6BF633C5-DCB1-41AC-AB47-E7B8B838022B}" type="presParOf" srcId="{AC0DBD9A-DE2F-4583-BB1C-F804E3C9C7C5}" destId="{73BE4ED7-A41A-4E43-BDC8-901617CF1A07}" srcOrd="0" destOrd="0" presId="urn:microsoft.com/office/officeart/2018/5/layout/CenteredIconLabelDescriptionList"/>
    <dgm:cxn modelId="{2E87245E-9D11-4247-A3C8-E54AB6DE90CE}" type="presParOf" srcId="{AC0DBD9A-DE2F-4583-BB1C-F804E3C9C7C5}" destId="{FE115777-63E9-47C5-A7C2-594292CF026C}" srcOrd="1" destOrd="0" presId="urn:microsoft.com/office/officeart/2018/5/layout/CenteredIconLabelDescriptionList"/>
    <dgm:cxn modelId="{890D14BE-1D10-4666-9CAF-970D0E5F9A60}" type="presParOf" srcId="{AC0DBD9A-DE2F-4583-BB1C-F804E3C9C7C5}" destId="{51BA64A6-D5AE-4B77-AD4B-68F38EF09E70}" srcOrd="2" destOrd="0" presId="urn:microsoft.com/office/officeart/2018/5/layout/CenteredIconLabelDescriptionList"/>
    <dgm:cxn modelId="{93DA880A-60DF-4694-857E-78DEC70E94B4}" type="presParOf" srcId="{AC0DBD9A-DE2F-4583-BB1C-F804E3C9C7C5}" destId="{DF63BF03-1654-4DE0-ADCE-85F693C4E574}" srcOrd="3" destOrd="0" presId="urn:microsoft.com/office/officeart/2018/5/layout/CenteredIconLabelDescriptionList"/>
    <dgm:cxn modelId="{079417EB-719D-434C-A0A2-EA21CED81F33}" type="presParOf" srcId="{AC0DBD9A-DE2F-4583-BB1C-F804E3C9C7C5}" destId="{606045EE-8744-4FEC-8912-C2A0BB6EBEF0}" srcOrd="4" destOrd="0" presId="urn:microsoft.com/office/officeart/2018/5/layout/CenteredIconLabelDescriptionList"/>
    <dgm:cxn modelId="{2789AAF6-BA70-49B1-90D1-6BA5F1C1951F}" type="presParOf" srcId="{135CED34-B277-418B-B863-F3009178A6D8}" destId="{592B4CE7-B726-4CF7-A74D-F2A7652CD4F2}" srcOrd="5" destOrd="0" presId="urn:microsoft.com/office/officeart/2018/5/layout/CenteredIconLabelDescriptionList"/>
    <dgm:cxn modelId="{2B985B0A-B863-452F-8962-CB39C01FBB81}" type="presParOf" srcId="{135CED34-B277-418B-B863-F3009178A6D8}" destId="{0B92768A-258A-4016-BB39-FE11F8EF53CB}" srcOrd="6" destOrd="0" presId="urn:microsoft.com/office/officeart/2018/5/layout/CenteredIconLabelDescriptionList"/>
    <dgm:cxn modelId="{333FDC05-5342-4634-8FC9-F654F79E52E1}" type="presParOf" srcId="{0B92768A-258A-4016-BB39-FE11F8EF53CB}" destId="{AECE8BB6-4C18-4147-BF6E-C30E47F4ADAF}" srcOrd="0" destOrd="0" presId="urn:microsoft.com/office/officeart/2018/5/layout/CenteredIconLabelDescriptionList"/>
    <dgm:cxn modelId="{5B0F696A-5D7A-4309-89CD-8B5EB53D3491}" type="presParOf" srcId="{0B92768A-258A-4016-BB39-FE11F8EF53CB}" destId="{3567B261-61A4-4224-947E-65CC95352978}" srcOrd="1" destOrd="0" presId="urn:microsoft.com/office/officeart/2018/5/layout/CenteredIconLabelDescriptionList"/>
    <dgm:cxn modelId="{D3277381-6E40-44DC-9795-B0BC36854CA6}" type="presParOf" srcId="{0B92768A-258A-4016-BB39-FE11F8EF53CB}" destId="{01720D63-2535-4346-B203-A83D38359494}" srcOrd="2" destOrd="0" presId="urn:microsoft.com/office/officeart/2018/5/layout/CenteredIconLabelDescriptionList"/>
    <dgm:cxn modelId="{443D2AF7-6BB5-44EE-AE6B-18F10595D21B}" type="presParOf" srcId="{0B92768A-258A-4016-BB39-FE11F8EF53CB}" destId="{298EE2B0-0ABB-472A-A7E0-34AF48693D88}" srcOrd="3" destOrd="0" presId="urn:microsoft.com/office/officeart/2018/5/layout/CenteredIconLabelDescriptionList"/>
    <dgm:cxn modelId="{325B24F2-958D-4001-86FE-8FF84190B4E7}" type="presParOf" srcId="{0B92768A-258A-4016-BB39-FE11F8EF53CB}" destId="{04A38FFA-7079-486D-932F-426B135B6B6F}" srcOrd="4" destOrd="0" presId="urn:microsoft.com/office/officeart/2018/5/layout/CenteredIconLabelDescriptionList"/>
    <dgm:cxn modelId="{FFD0882F-04C9-4E00-96F9-AAB5AD7C7303}" type="presParOf" srcId="{135CED34-B277-418B-B863-F3009178A6D8}" destId="{212A1751-233F-4172-9633-9765298757A6}" srcOrd="7" destOrd="0" presId="urn:microsoft.com/office/officeart/2018/5/layout/CenteredIconLabelDescriptionList"/>
    <dgm:cxn modelId="{50861B24-AD28-4A07-BE9E-C23BEB0D0163}" type="presParOf" srcId="{135CED34-B277-418B-B863-F3009178A6D8}" destId="{75A8D5FE-42BB-4F41-90DF-CED4F21631F9}" srcOrd="8" destOrd="0" presId="urn:microsoft.com/office/officeart/2018/5/layout/CenteredIconLabelDescriptionList"/>
    <dgm:cxn modelId="{3C0D3183-4595-49DC-ABD9-68234AD0A368}" type="presParOf" srcId="{75A8D5FE-42BB-4F41-90DF-CED4F21631F9}" destId="{0F740CE6-A7B3-4B27-9CB3-F745DD2D3B8A}" srcOrd="0" destOrd="0" presId="urn:microsoft.com/office/officeart/2018/5/layout/CenteredIconLabelDescriptionList"/>
    <dgm:cxn modelId="{F9FB0191-27D9-4AB2-9B23-B1DE40622BDE}" type="presParOf" srcId="{75A8D5FE-42BB-4F41-90DF-CED4F21631F9}" destId="{D4E57F33-A095-4223-8235-B21639DFE78C}" srcOrd="1" destOrd="0" presId="urn:microsoft.com/office/officeart/2018/5/layout/CenteredIconLabelDescriptionList"/>
    <dgm:cxn modelId="{5482D136-2220-433E-847D-262136C4D3AF}" type="presParOf" srcId="{75A8D5FE-42BB-4F41-90DF-CED4F21631F9}" destId="{35DF58CA-8FFE-43EC-8D10-1F2E2755019D}" srcOrd="2" destOrd="0" presId="urn:microsoft.com/office/officeart/2018/5/layout/CenteredIconLabelDescriptionList"/>
    <dgm:cxn modelId="{79FCFD79-D419-43F6-A4C3-463B9554E9F2}" type="presParOf" srcId="{75A8D5FE-42BB-4F41-90DF-CED4F21631F9}" destId="{09A7C027-E98B-4642-8A03-F76DDDA974BD}" srcOrd="3" destOrd="0" presId="urn:microsoft.com/office/officeart/2018/5/layout/CenteredIconLabelDescriptionList"/>
    <dgm:cxn modelId="{2C9ACC84-61FE-4C46-AD8A-197FD9DC18FE}" type="presParOf" srcId="{75A8D5FE-42BB-4F41-90DF-CED4F21631F9}" destId="{E98819BD-D740-4438-970B-57F9466F3EE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4F120-D2A2-48CC-B4D9-3B7DC07BB39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A1AB53-235A-4285-BA2F-7998654B980D}">
      <dgm:prSet/>
      <dgm:spPr/>
      <dgm:t>
        <a:bodyPr/>
        <a:lstStyle/>
        <a:p>
          <a:pPr>
            <a:defRPr b="1"/>
          </a:pPr>
          <a:r>
            <a:rPr lang="en-US" dirty="0"/>
            <a:t>Key Hyperparameters:</a:t>
          </a:r>
        </a:p>
      </dgm:t>
    </dgm:pt>
    <dgm:pt modelId="{745EF661-914F-418E-BFF1-B5378F804FDE}" type="parTrans" cxnId="{23383E2C-194D-4AF6-9737-5050A4584E0C}">
      <dgm:prSet/>
      <dgm:spPr/>
      <dgm:t>
        <a:bodyPr/>
        <a:lstStyle/>
        <a:p>
          <a:endParaRPr lang="en-US"/>
        </a:p>
      </dgm:t>
    </dgm:pt>
    <dgm:pt modelId="{674B0003-45CA-4B7F-A573-41442268A45C}" type="sibTrans" cxnId="{23383E2C-194D-4AF6-9737-5050A4584E0C}">
      <dgm:prSet/>
      <dgm:spPr/>
      <dgm:t>
        <a:bodyPr/>
        <a:lstStyle/>
        <a:p>
          <a:endParaRPr lang="en-US"/>
        </a:p>
      </dgm:t>
    </dgm:pt>
    <dgm:pt modelId="{3D3C0265-6872-49AC-86D3-0E2E6FABE157}">
      <dgm:prSet/>
      <dgm:spPr/>
      <dgm:t>
        <a:bodyPr/>
        <a:lstStyle/>
        <a:p>
          <a:r>
            <a:rPr lang="en-US" b="1" dirty="0"/>
            <a:t>Number of LSTM Units:</a:t>
          </a:r>
          <a:r>
            <a:rPr lang="en-US" dirty="0"/>
            <a:t> Set to 300, determining the capacity of the network to capture complex patterns.</a:t>
          </a:r>
        </a:p>
      </dgm:t>
    </dgm:pt>
    <dgm:pt modelId="{E19B988B-F682-40E4-97CF-3060243EAAE4}" type="parTrans" cxnId="{47D69700-6F00-4C3D-BB33-BBF87295857C}">
      <dgm:prSet/>
      <dgm:spPr/>
      <dgm:t>
        <a:bodyPr/>
        <a:lstStyle/>
        <a:p>
          <a:endParaRPr lang="en-US"/>
        </a:p>
      </dgm:t>
    </dgm:pt>
    <dgm:pt modelId="{97F9E777-3284-4161-8AEE-3322616BCE57}" type="sibTrans" cxnId="{47D69700-6F00-4C3D-BB33-BBF87295857C}">
      <dgm:prSet/>
      <dgm:spPr/>
      <dgm:t>
        <a:bodyPr/>
        <a:lstStyle/>
        <a:p>
          <a:endParaRPr lang="en-US"/>
        </a:p>
      </dgm:t>
    </dgm:pt>
    <dgm:pt modelId="{09869709-DFE5-4C93-802B-D40793A46482}">
      <dgm:prSet/>
      <dgm:spPr/>
      <dgm:t>
        <a:bodyPr/>
        <a:lstStyle/>
        <a:p>
          <a:r>
            <a:rPr lang="en-US" b="1" dirty="0"/>
            <a:t>Look-Back Period:</a:t>
          </a:r>
          <a:r>
            <a:rPr lang="en-US" dirty="0"/>
            <a:t> Chosen as 20 days, balancing the model’s ability to understand historical trends without overfitting.</a:t>
          </a:r>
        </a:p>
      </dgm:t>
    </dgm:pt>
    <dgm:pt modelId="{AFB85ABB-B0E8-4369-9D50-34D95CB01470}" type="parTrans" cxnId="{46220070-A906-4708-8423-9DD997BACE7D}">
      <dgm:prSet/>
      <dgm:spPr/>
      <dgm:t>
        <a:bodyPr/>
        <a:lstStyle/>
        <a:p>
          <a:endParaRPr lang="en-US"/>
        </a:p>
      </dgm:t>
    </dgm:pt>
    <dgm:pt modelId="{1EE8A55E-2D61-4ECA-88D7-5ACED02D4A57}" type="sibTrans" cxnId="{46220070-A906-4708-8423-9DD997BACE7D}">
      <dgm:prSet/>
      <dgm:spPr/>
      <dgm:t>
        <a:bodyPr/>
        <a:lstStyle/>
        <a:p>
          <a:endParaRPr lang="en-US"/>
        </a:p>
      </dgm:t>
    </dgm:pt>
    <dgm:pt modelId="{9306C9F5-9E0F-45AF-A748-B554CC97D206}">
      <dgm:prSet/>
      <dgm:spPr/>
      <dgm:t>
        <a:bodyPr/>
        <a:lstStyle/>
        <a:p>
          <a:r>
            <a:rPr lang="en-US" b="1" dirty="0"/>
            <a:t>Batch Size:</a:t>
          </a:r>
          <a:r>
            <a:rPr lang="en-US" dirty="0"/>
            <a:t> Configured at 64, influencing the speed and stability of the learning process.</a:t>
          </a:r>
        </a:p>
      </dgm:t>
    </dgm:pt>
    <dgm:pt modelId="{AEDFD6A7-CD1C-422B-A4A6-6F9BB335D2B1}" type="parTrans" cxnId="{643927A6-B4D7-426E-A183-21C3F4179DBC}">
      <dgm:prSet/>
      <dgm:spPr/>
      <dgm:t>
        <a:bodyPr/>
        <a:lstStyle/>
        <a:p>
          <a:endParaRPr lang="en-US"/>
        </a:p>
      </dgm:t>
    </dgm:pt>
    <dgm:pt modelId="{C37460F1-7FD8-4121-A255-AF8DECDE013B}" type="sibTrans" cxnId="{643927A6-B4D7-426E-A183-21C3F4179DBC}">
      <dgm:prSet/>
      <dgm:spPr/>
      <dgm:t>
        <a:bodyPr/>
        <a:lstStyle/>
        <a:p>
          <a:endParaRPr lang="en-US"/>
        </a:p>
      </dgm:t>
    </dgm:pt>
    <dgm:pt modelId="{BA33DA0F-2CE8-41D9-A73D-0210BFD75567}">
      <dgm:prSet/>
      <dgm:spPr/>
      <dgm:t>
        <a:bodyPr/>
        <a:lstStyle/>
        <a:p>
          <a:r>
            <a:rPr lang="en-US" b="1" dirty="0"/>
            <a:t>Number of Epochs:</a:t>
          </a:r>
          <a:r>
            <a:rPr lang="en-US" dirty="0"/>
            <a:t> 100 epochs to allow sufficient training iterations for convergence.</a:t>
          </a:r>
        </a:p>
      </dgm:t>
    </dgm:pt>
    <dgm:pt modelId="{8E95B082-0A1D-40A1-A923-F677F4C2978C}" type="parTrans" cxnId="{553ADB75-3ED5-4937-89A2-5D13E1291E9B}">
      <dgm:prSet/>
      <dgm:spPr/>
      <dgm:t>
        <a:bodyPr/>
        <a:lstStyle/>
        <a:p>
          <a:endParaRPr lang="en-US"/>
        </a:p>
      </dgm:t>
    </dgm:pt>
    <dgm:pt modelId="{F3B8EFC2-C4C9-4F70-9772-E502761B140B}" type="sibTrans" cxnId="{553ADB75-3ED5-4937-89A2-5D13E1291E9B}">
      <dgm:prSet/>
      <dgm:spPr/>
      <dgm:t>
        <a:bodyPr/>
        <a:lstStyle/>
        <a:p>
          <a:endParaRPr lang="en-US"/>
        </a:p>
      </dgm:t>
    </dgm:pt>
    <dgm:pt modelId="{7749A027-A16F-4C1D-AF26-93F8C926973D}">
      <dgm:prSet/>
      <dgm:spPr/>
      <dgm:t>
        <a:bodyPr/>
        <a:lstStyle/>
        <a:p>
          <a:r>
            <a:rPr lang="en-US" b="1" dirty="0"/>
            <a:t>Learning Rate:</a:t>
          </a:r>
          <a:r>
            <a:rPr lang="en-US" dirty="0"/>
            <a:t> Set at 0.01 in the Adam optimizer, controlling the step size in weight updates.</a:t>
          </a:r>
        </a:p>
      </dgm:t>
    </dgm:pt>
    <dgm:pt modelId="{A5206B5E-8477-4A67-9E50-CA79B2BBDDC2}" type="parTrans" cxnId="{E9F479D2-8955-441F-B9CB-1EF3166B7C35}">
      <dgm:prSet/>
      <dgm:spPr/>
      <dgm:t>
        <a:bodyPr/>
        <a:lstStyle/>
        <a:p>
          <a:endParaRPr lang="en-US"/>
        </a:p>
      </dgm:t>
    </dgm:pt>
    <dgm:pt modelId="{2220454E-3297-4737-9A2D-2849002F8047}" type="sibTrans" cxnId="{E9F479D2-8955-441F-B9CB-1EF3166B7C35}">
      <dgm:prSet/>
      <dgm:spPr/>
      <dgm:t>
        <a:bodyPr/>
        <a:lstStyle/>
        <a:p>
          <a:endParaRPr lang="en-US"/>
        </a:p>
      </dgm:t>
    </dgm:pt>
    <dgm:pt modelId="{A4C986F4-876F-4329-A34A-AE53EE27D846}">
      <dgm:prSet/>
      <dgm:spPr/>
      <dgm:t>
        <a:bodyPr/>
        <a:lstStyle/>
        <a:p>
          <a:r>
            <a:rPr lang="en-US" b="1" dirty="0"/>
            <a:t>EMA Momentum:</a:t>
          </a:r>
          <a:r>
            <a:rPr lang="en-US" dirty="0"/>
            <a:t> 0.9 in Adam optimizer, impacting the adaptive learning rate adjustments.</a:t>
          </a:r>
        </a:p>
      </dgm:t>
    </dgm:pt>
    <dgm:pt modelId="{A01288DD-085E-439C-812C-7A450F97C8DD}" type="parTrans" cxnId="{A86B82D7-CAE8-41E6-AFA8-244B7F334413}">
      <dgm:prSet/>
      <dgm:spPr/>
      <dgm:t>
        <a:bodyPr/>
        <a:lstStyle/>
        <a:p>
          <a:endParaRPr lang="en-US"/>
        </a:p>
      </dgm:t>
    </dgm:pt>
    <dgm:pt modelId="{04F54349-FF38-424E-AAD9-1D09EB63A08E}" type="sibTrans" cxnId="{A86B82D7-CAE8-41E6-AFA8-244B7F334413}">
      <dgm:prSet/>
      <dgm:spPr/>
      <dgm:t>
        <a:bodyPr/>
        <a:lstStyle/>
        <a:p>
          <a:endParaRPr lang="en-US"/>
        </a:p>
      </dgm:t>
    </dgm:pt>
    <dgm:pt modelId="{9F7741FC-B51A-4AAA-B402-521F7CB5A7D3}">
      <dgm:prSet/>
      <dgm:spPr/>
      <dgm:t>
        <a:bodyPr/>
        <a:lstStyle/>
        <a:p>
          <a:pPr>
            <a:defRPr b="1"/>
          </a:pPr>
          <a:r>
            <a:rPr lang="en-US" dirty="0"/>
            <a:t>Fine Tuning Strategies:</a:t>
          </a:r>
        </a:p>
      </dgm:t>
    </dgm:pt>
    <dgm:pt modelId="{ABBBE06E-45F0-4C3B-B7B0-BDB702D032D5}" type="parTrans" cxnId="{56D3226B-AA75-480B-AAE3-CE3D53B058BE}">
      <dgm:prSet/>
      <dgm:spPr/>
      <dgm:t>
        <a:bodyPr/>
        <a:lstStyle/>
        <a:p>
          <a:endParaRPr lang="en-US"/>
        </a:p>
      </dgm:t>
    </dgm:pt>
    <dgm:pt modelId="{B43D000B-CE9E-4091-9FFE-833C0036112B}" type="sibTrans" cxnId="{56D3226B-AA75-480B-AAE3-CE3D53B058BE}">
      <dgm:prSet/>
      <dgm:spPr/>
      <dgm:t>
        <a:bodyPr/>
        <a:lstStyle/>
        <a:p>
          <a:endParaRPr lang="en-US"/>
        </a:p>
      </dgm:t>
    </dgm:pt>
    <dgm:pt modelId="{059499B7-72C2-4958-B7B9-E612B4024D77}">
      <dgm:prSet/>
      <dgm:spPr/>
      <dgm:t>
        <a:bodyPr/>
        <a:lstStyle/>
        <a:p>
          <a:r>
            <a:rPr lang="en-US" b="1" dirty="0"/>
            <a:t>Normalization:</a:t>
          </a:r>
          <a:r>
            <a:rPr lang="en-US" dirty="0"/>
            <a:t> Utilized </a:t>
          </a:r>
          <a:r>
            <a:rPr lang="en-US" dirty="0" err="1"/>
            <a:t>MinMaxScaler</a:t>
          </a:r>
          <a:r>
            <a:rPr lang="en-US" dirty="0"/>
            <a:t> for feature scaling to improve model training efficiency.</a:t>
          </a:r>
        </a:p>
      </dgm:t>
    </dgm:pt>
    <dgm:pt modelId="{B26BCC18-9293-44C4-943D-3D7A83B8F7E9}" type="parTrans" cxnId="{A5F04636-15C1-4DFC-9FA7-C9490F5D8EE6}">
      <dgm:prSet/>
      <dgm:spPr/>
      <dgm:t>
        <a:bodyPr/>
        <a:lstStyle/>
        <a:p>
          <a:endParaRPr lang="en-US"/>
        </a:p>
      </dgm:t>
    </dgm:pt>
    <dgm:pt modelId="{443C2577-2E81-4DCD-8129-26AC889E89AE}" type="sibTrans" cxnId="{A5F04636-15C1-4DFC-9FA7-C9490F5D8EE6}">
      <dgm:prSet/>
      <dgm:spPr/>
      <dgm:t>
        <a:bodyPr/>
        <a:lstStyle/>
        <a:p>
          <a:endParaRPr lang="en-US"/>
        </a:p>
      </dgm:t>
    </dgm:pt>
    <dgm:pt modelId="{9DEC1F88-3B9E-4EBC-BF5F-6DF6908A764F}">
      <dgm:prSet/>
      <dgm:spPr/>
      <dgm:t>
        <a:bodyPr/>
        <a:lstStyle/>
        <a:p>
          <a:r>
            <a:rPr lang="en-US" b="1" dirty="0"/>
            <a:t>Training Approach:</a:t>
          </a:r>
          <a:r>
            <a:rPr lang="en-US" dirty="0"/>
            <a:t> Batch training employed for more stable gradient descent.</a:t>
          </a:r>
        </a:p>
      </dgm:t>
    </dgm:pt>
    <dgm:pt modelId="{6118248C-07EE-4E7B-90CA-D62815E4F56F}" type="parTrans" cxnId="{4D7EBD65-57C6-4C36-9C91-A2801332BBC2}">
      <dgm:prSet/>
      <dgm:spPr/>
      <dgm:t>
        <a:bodyPr/>
        <a:lstStyle/>
        <a:p>
          <a:endParaRPr lang="en-US"/>
        </a:p>
      </dgm:t>
    </dgm:pt>
    <dgm:pt modelId="{FA70933F-FE56-4224-B99F-F59D71C6CD32}" type="sibTrans" cxnId="{4D7EBD65-57C6-4C36-9C91-A2801332BBC2}">
      <dgm:prSet/>
      <dgm:spPr/>
      <dgm:t>
        <a:bodyPr/>
        <a:lstStyle/>
        <a:p>
          <a:endParaRPr lang="en-US"/>
        </a:p>
      </dgm:t>
    </dgm:pt>
    <dgm:pt modelId="{12D4EF4E-EB27-43F2-9FF6-6E585111C32E}">
      <dgm:prSet/>
      <dgm:spPr/>
      <dgm:t>
        <a:bodyPr/>
        <a:lstStyle/>
        <a:p>
          <a:r>
            <a:rPr lang="en-US" b="1" dirty="0"/>
            <a:t>Optimization Algorithm:</a:t>
          </a:r>
          <a:r>
            <a:rPr lang="en-US" dirty="0"/>
            <a:t> Adam optimizer, known for its efficiency and adaptability in handling sparse gradients and noisy problems.</a:t>
          </a:r>
        </a:p>
      </dgm:t>
    </dgm:pt>
    <dgm:pt modelId="{9D7B39DE-4838-43AB-AE4A-D0C30D1A3A8A}" type="parTrans" cxnId="{86067F22-B135-4D6F-B5B6-A081AE24B60B}">
      <dgm:prSet/>
      <dgm:spPr/>
      <dgm:t>
        <a:bodyPr/>
        <a:lstStyle/>
        <a:p>
          <a:endParaRPr lang="en-US"/>
        </a:p>
      </dgm:t>
    </dgm:pt>
    <dgm:pt modelId="{CE76356B-2592-46ED-9FD2-202E3B1F5FE8}" type="sibTrans" cxnId="{86067F22-B135-4D6F-B5B6-A081AE24B60B}">
      <dgm:prSet/>
      <dgm:spPr/>
      <dgm:t>
        <a:bodyPr/>
        <a:lstStyle/>
        <a:p>
          <a:endParaRPr lang="en-US"/>
        </a:p>
      </dgm:t>
    </dgm:pt>
    <dgm:pt modelId="{E0298CED-4C4F-44C2-8E9B-82E866E36E7D}">
      <dgm:prSet/>
      <dgm:spPr/>
      <dgm:t>
        <a:bodyPr/>
        <a:lstStyle/>
        <a:p>
          <a:pPr rtl="0"/>
          <a:r>
            <a:rPr lang="en-US" b="1" dirty="0"/>
            <a:t>Loss Function:</a:t>
          </a:r>
          <a:r>
            <a:rPr lang="en-US" dirty="0">
              <a:latin typeface="Constantia" panose="02030602050306030303"/>
            </a:rPr>
            <a:t> Root Mean</a:t>
          </a:r>
          <a:r>
            <a:rPr lang="en-US" dirty="0"/>
            <a:t> Squared Error (</a:t>
          </a:r>
          <a:r>
            <a:rPr lang="en-US" dirty="0">
              <a:latin typeface="Constantia" panose="02030602050306030303"/>
            </a:rPr>
            <a:t>RMSE</a:t>
          </a:r>
          <a:r>
            <a:rPr lang="en-US" dirty="0"/>
            <a:t>) to quantify the difference between predicted and actual stock prices.</a:t>
          </a:r>
        </a:p>
      </dgm:t>
    </dgm:pt>
    <dgm:pt modelId="{C7043C31-604D-40B3-AB38-601AAA3034F8}" type="parTrans" cxnId="{FD761261-D065-43AC-893D-90C11775D56C}">
      <dgm:prSet/>
      <dgm:spPr/>
      <dgm:t>
        <a:bodyPr/>
        <a:lstStyle/>
        <a:p>
          <a:endParaRPr lang="en-US"/>
        </a:p>
      </dgm:t>
    </dgm:pt>
    <dgm:pt modelId="{28401EFF-11F8-47BE-B4DB-760E8844EA50}" type="sibTrans" cxnId="{FD761261-D065-43AC-893D-90C11775D56C}">
      <dgm:prSet/>
      <dgm:spPr/>
      <dgm:t>
        <a:bodyPr/>
        <a:lstStyle/>
        <a:p>
          <a:endParaRPr lang="en-US"/>
        </a:p>
      </dgm:t>
    </dgm:pt>
    <dgm:pt modelId="{90ED7A88-4865-46E7-AA11-F0A7F9585189}">
      <dgm:prSet/>
      <dgm:spPr/>
      <dgm:t>
        <a:bodyPr/>
        <a:lstStyle/>
        <a:p>
          <a:pPr>
            <a:defRPr b="1"/>
          </a:pPr>
          <a:r>
            <a:rPr lang="en-US" dirty="0"/>
            <a:t>Model Calibration:</a:t>
          </a:r>
        </a:p>
      </dgm:t>
    </dgm:pt>
    <dgm:pt modelId="{834FD352-97C3-443F-81E3-298E4A2901B4}" type="parTrans" cxnId="{C427F48B-760D-403E-BC65-B31BA3406E07}">
      <dgm:prSet/>
      <dgm:spPr/>
      <dgm:t>
        <a:bodyPr/>
        <a:lstStyle/>
        <a:p>
          <a:endParaRPr lang="en-US"/>
        </a:p>
      </dgm:t>
    </dgm:pt>
    <dgm:pt modelId="{8096AC9F-6B12-4B4E-8FE3-EA60792C38BA}" type="sibTrans" cxnId="{C427F48B-760D-403E-BC65-B31BA3406E07}">
      <dgm:prSet/>
      <dgm:spPr/>
      <dgm:t>
        <a:bodyPr/>
        <a:lstStyle/>
        <a:p>
          <a:endParaRPr lang="en-US"/>
        </a:p>
      </dgm:t>
    </dgm:pt>
    <dgm:pt modelId="{054BBAEF-40A0-46AB-94FA-CB106A9CD034}">
      <dgm:prSet/>
      <dgm:spPr/>
      <dgm:t>
        <a:bodyPr/>
        <a:lstStyle/>
        <a:p>
          <a:r>
            <a:rPr lang="en-US" b="1" dirty="0"/>
            <a:t>Hyperparameter Adjustment:</a:t>
          </a:r>
          <a:r>
            <a:rPr lang="en-US" dirty="0"/>
            <a:t> Systematic exploration of different configurations to find the optimal setting for the LSTM model.</a:t>
          </a:r>
        </a:p>
      </dgm:t>
    </dgm:pt>
    <dgm:pt modelId="{64DDBEF3-B83E-43D2-A6A8-A8BBFB0F45CC}" type="parTrans" cxnId="{880FA396-965C-4367-B110-14B5B9B37968}">
      <dgm:prSet/>
      <dgm:spPr/>
      <dgm:t>
        <a:bodyPr/>
        <a:lstStyle/>
        <a:p>
          <a:endParaRPr lang="en-US"/>
        </a:p>
      </dgm:t>
    </dgm:pt>
    <dgm:pt modelId="{892AF79E-E2C5-4284-956F-312CEEF6A89A}" type="sibTrans" cxnId="{880FA396-965C-4367-B110-14B5B9B37968}">
      <dgm:prSet/>
      <dgm:spPr/>
      <dgm:t>
        <a:bodyPr/>
        <a:lstStyle/>
        <a:p>
          <a:endParaRPr lang="en-US"/>
        </a:p>
      </dgm:t>
    </dgm:pt>
    <dgm:pt modelId="{03F7F1FE-BFA2-4664-8163-93E93EDB596E}">
      <dgm:prSet/>
      <dgm:spPr/>
      <dgm:t>
        <a:bodyPr/>
        <a:lstStyle/>
        <a:p>
          <a:r>
            <a:rPr lang="en-US" b="1" dirty="0"/>
            <a:t>Regularization Techniques:</a:t>
          </a:r>
          <a:r>
            <a:rPr lang="en-US" dirty="0"/>
            <a:t> To be explored to prevent overfitting, such as dropout or L1/L2 regularization.</a:t>
          </a:r>
        </a:p>
      </dgm:t>
    </dgm:pt>
    <dgm:pt modelId="{DF48954A-FF81-4760-A6E7-21A6B60083FB}" type="parTrans" cxnId="{EEB813EC-17E5-4413-AC8D-EC64BDFF6AF6}">
      <dgm:prSet/>
      <dgm:spPr/>
      <dgm:t>
        <a:bodyPr/>
        <a:lstStyle/>
        <a:p>
          <a:endParaRPr lang="en-US"/>
        </a:p>
      </dgm:t>
    </dgm:pt>
    <dgm:pt modelId="{1F7FDA35-EF61-4218-B7A4-B836EF92C595}" type="sibTrans" cxnId="{EEB813EC-17E5-4413-AC8D-EC64BDFF6AF6}">
      <dgm:prSet/>
      <dgm:spPr/>
      <dgm:t>
        <a:bodyPr/>
        <a:lstStyle/>
        <a:p>
          <a:endParaRPr lang="en-US"/>
        </a:p>
      </dgm:t>
    </dgm:pt>
    <dgm:pt modelId="{C1E1F2F1-2727-4CE3-89D0-B9AE6BA81E69}">
      <dgm:prSet/>
      <dgm:spPr/>
      <dgm:t>
        <a:bodyPr/>
        <a:lstStyle/>
        <a:p>
          <a:r>
            <a:rPr lang="en-US" b="1" dirty="0"/>
            <a:t>Model Complexity:</a:t>
          </a:r>
          <a:r>
            <a:rPr lang="en-US" dirty="0"/>
            <a:t> Assessing the trade-off between model complexity and predictive performance.</a:t>
          </a:r>
        </a:p>
      </dgm:t>
    </dgm:pt>
    <dgm:pt modelId="{3EC12319-0E9A-452F-8BB9-B2E028C09228}" type="parTrans" cxnId="{2F167159-8D1C-4A34-B571-5281D9E0E20A}">
      <dgm:prSet/>
      <dgm:spPr/>
      <dgm:t>
        <a:bodyPr/>
        <a:lstStyle/>
        <a:p>
          <a:endParaRPr lang="en-US"/>
        </a:p>
      </dgm:t>
    </dgm:pt>
    <dgm:pt modelId="{61E7A95D-FBA1-4213-8EBF-B21D984C460F}" type="sibTrans" cxnId="{2F167159-8D1C-4A34-B571-5281D9E0E20A}">
      <dgm:prSet/>
      <dgm:spPr/>
      <dgm:t>
        <a:bodyPr/>
        <a:lstStyle/>
        <a:p>
          <a:endParaRPr lang="en-US"/>
        </a:p>
      </dgm:t>
    </dgm:pt>
    <dgm:pt modelId="{77BEE17F-B4ED-48E3-8829-9BB85903F65E}" type="pres">
      <dgm:prSet presAssocID="{C0A4F120-D2A2-48CC-B4D9-3B7DC07BB392}" presName="Name0" presStyleCnt="0">
        <dgm:presLayoutVars>
          <dgm:dir/>
          <dgm:animLvl val="lvl"/>
          <dgm:resizeHandles val="exact"/>
        </dgm:presLayoutVars>
      </dgm:prSet>
      <dgm:spPr/>
    </dgm:pt>
    <dgm:pt modelId="{438F9650-E64E-437C-9C7C-FBC09D54C197}" type="pres">
      <dgm:prSet presAssocID="{82A1AB53-235A-4285-BA2F-7998654B980D}" presName="linNode" presStyleCnt="0"/>
      <dgm:spPr/>
    </dgm:pt>
    <dgm:pt modelId="{DAB3A9C4-958D-4009-981C-91D08D6DC377}" type="pres">
      <dgm:prSet presAssocID="{82A1AB53-235A-4285-BA2F-7998654B980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DEBAA5F-F3FC-40EC-8280-0E91F275E10B}" type="pres">
      <dgm:prSet presAssocID="{82A1AB53-235A-4285-BA2F-7998654B980D}" presName="descendantText" presStyleLbl="alignAccFollowNode1" presStyleIdx="0" presStyleCnt="3">
        <dgm:presLayoutVars>
          <dgm:bulletEnabled/>
        </dgm:presLayoutVars>
      </dgm:prSet>
      <dgm:spPr/>
    </dgm:pt>
    <dgm:pt modelId="{97EFD17D-AC1D-413B-8F42-BE6C9FEFAEA3}" type="pres">
      <dgm:prSet presAssocID="{674B0003-45CA-4B7F-A573-41442268A45C}" presName="sp" presStyleCnt="0"/>
      <dgm:spPr/>
    </dgm:pt>
    <dgm:pt modelId="{AE7569A4-F404-4614-A8D4-7DE929A7F506}" type="pres">
      <dgm:prSet presAssocID="{9F7741FC-B51A-4AAA-B402-521F7CB5A7D3}" presName="linNode" presStyleCnt="0"/>
      <dgm:spPr/>
    </dgm:pt>
    <dgm:pt modelId="{0C3D3A5D-035F-4C7B-9022-7D03C787056C}" type="pres">
      <dgm:prSet presAssocID="{9F7741FC-B51A-4AAA-B402-521F7CB5A7D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DC9358D7-515A-4CF4-A769-D1013A33D1F4}" type="pres">
      <dgm:prSet presAssocID="{9F7741FC-B51A-4AAA-B402-521F7CB5A7D3}" presName="descendantText" presStyleLbl="alignAccFollowNode1" presStyleIdx="1" presStyleCnt="3">
        <dgm:presLayoutVars>
          <dgm:bulletEnabled/>
        </dgm:presLayoutVars>
      </dgm:prSet>
      <dgm:spPr/>
    </dgm:pt>
    <dgm:pt modelId="{D0AE4FA2-5BE9-4D39-8EE1-478B675359EB}" type="pres">
      <dgm:prSet presAssocID="{B43D000B-CE9E-4091-9FFE-833C0036112B}" presName="sp" presStyleCnt="0"/>
      <dgm:spPr/>
    </dgm:pt>
    <dgm:pt modelId="{721D05E0-A79E-40D1-8337-8B77D3DAE08C}" type="pres">
      <dgm:prSet presAssocID="{90ED7A88-4865-46E7-AA11-F0A7F9585189}" presName="linNode" presStyleCnt="0"/>
      <dgm:spPr/>
    </dgm:pt>
    <dgm:pt modelId="{A0BEC956-D208-4816-B3F2-63097CAF4BCC}" type="pres">
      <dgm:prSet presAssocID="{90ED7A88-4865-46E7-AA11-F0A7F95851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07A3260-E1A8-40B0-8845-6A53870EB2C3}" type="pres">
      <dgm:prSet presAssocID="{90ED7A88-4865-46E7-AA11-F0A7F95851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7D69700-6F00-4C3D-BB33-BBF87295857C}" srcId="{82A1AB53-235A-4285-BA2F-7998654B980D}" destId="{3D3C0265-6872-49AC-86D3-0E2E6FABE157}" srcOrd="0" destOrd="0" parTransId="{E19B988B-F682-40E4-97CF-3060243EAAE4}" sibTransId="{97F9E777-3284-4161-8AEE-3322616BCE57}"/>
    <dgm:cxn modelId="{6A1BC106-C18C-4C22-8F4C-14393DF7201B}" type="presOf" srcId="{03F7F1FE-BFA2-4664-8163-93E93EDB596E}" destId="{007A3260-E1A8-40B0-8845-6A53870EB2C3}" srcOrd="0" destOrd="1" presId="urn:microsoft.com/office/officeart/2016/7/layout/VerticalSolidActionList"/>
    <dgm:cxn modelId="{476A5516-7216-436A-A7BB-2EFF2EFA91DB}" type="presOf" srcId="{054BBAEF-40A0-46AB-94FA-CB106A9CD034}" destId="{007A3260-E1A8-40B0-8845-6A53870EB2C3}" srcOrd="0" destOrd="0" presId="urn:microsoft.com/office/officeart/2016/7/layout/VerticalSolidActionList"/>
    <dgm:cxn modelId="{408ADC17-1052-48F8-BD26-FA9AEB5561E2}" type="presOf" srcId="{C1E1F2F1-2727-4CE3-89D0-B9AE6BA81E69}" destId="{007A3260-E1A8-40B0-8845-6A53870EB2C3}" srcOrd="0" destOrd="2" presId="urn:microsoft.com/office/officeart/2016/7/layout/VerticalSolidActionList"/>
    <dgm:cxn modelId="{E1D8AB1A-E3EC-4C35-98A4-8AB3BFC74718}" type="presOf" srcId="{BA33DA0F-2CE8-41D9-A73D-0210BFD75567}" destId="{9DEBAA5F-F3FC-40EC-8280-0E91F275E10B}" srcOrd="0" destOrd="3" presId="urn:microsoft.com/office/officeart/2016/7/layout/VerticalSolidActionList"/>
    <dgm:cxn modelId="{86067F22-B135-4D6F-B5B6-A081AE24B60B}" srcId="{9F7741FC-B51A-4AAA-B402-521F7CB5A7D3}" destId="{12D4EF4E-EB27-43F2-9FF6-6E585111C32E}" srcOrd="2" destOrd="0" parTransId="{9D7B39DE-4838-43AB-AE4A-D0C30D1A3A8A}" sibTransId="{CE76356B-2592-46ED-9FD2-202E3B1F5FE8}"/>
    <dgm:cxn modelId="{23383E2C-194D-4AF6-9737-5050A4584E0C}" srcId="{C0A4F120-D2A2-48CC-B4D9-3B7DC07BB392}" destId="{82A1AB53-235A-4285-BA2F-7998654B980D}" srcOrd="0" destOrd="0" parTransId="{745EF661-914F-418E-BFF1-B5378F804FDE}" sibTransId="{674B0003-45CA-4B7F-A573-41442268A45C}"/>
    <dgm:cxn modelId="{A5F04636-15C1-4DFC-9FA7-C9490F5D8EE6}" srcId="{9F7741FC-B51A-4AAA-B402-521F7CB5A7D3}" destId="{059499B7-72C2-4958-B7B9-E612B4024D77}" srcOrd="0" destOrd="0" parTransId="{B26BCC18-9293-44C4-943D-3D7A83B8F7E9}" sibTransId="{443C2577-2E81-4DCD-8129-26AC889E89AE}"/>
    <dgm:cxn modelId="{A9EE383A-9DBB-494D-8084-BE8E5F3AFFA9}" type="presOf" srcId="{9F7741FC-B51A-4AAA-B402-521F7CB5A7D3}" destId="{0C3D3A5D-035F-4C7B-9022-7D03C787056C}" srcOrd="0" destOrd="0" presId="urn:microsoft.com/office/officeart/2016/7/layout/VerticalSolidActionList"/>
    <dgm:cxn modelId="{FD761261-D065-43AC-893D-90C11775D56C}" srcId="{9F7741FC-B51A-4AAA-B402-521F7CB5A7D3}" destId="{E0298CED-4C4F-44C2-8E9B-82E866E36E7D}" srcOrd="3" destOrd="0" parTransId="{C7043C31-604D-40B3-AB38-601AAA3034F8}" sibTransId="{28401EFF-11F8-47BE-B4DB-760E8844EA50}"/>
    <dgm:cxn modelId="{F5271F65-4C16-4991-BA21-1DCDF6B26329}" type="presOf" srcId="{A4C986F4-876F-4329-A34A-AE53EE27D846}" destId="{9DEBAA5F-F3FC-40EC-8280-0E91F275E10B}" srcOrd="0" destOrd="5" presId="urn:microsoft.com/office/officeart/2016/7/layout/VerticalSolidActionList"/>
    <dgm:cxn modelId="{4D7EBD65-57C6-4C36-9C91-A2801332BBC2}" srcId="{9F7741FC-B51A-4AAA-B402-521F7CB5A7D3}" destId="{9DEC1F88-3B9E-4EBC-BF5F-6DF6908A764F}" srcOrd="1" destOrd="0" parTransId="{6118248C-07EE-4E7B-90CA-D62815E4F56F}" sibTransId="{FA70933F-FE56-4224-B99F-F59D71C6CD32}"/>
    <dgm:cxn modelId="{56D3226B-AA75-480B-AAE3-CE3D53B058BE}" srcId="{C0A4F120-D2A2-48CC-B4D9-3B7DC07BB392}" destId="{9F7741FC-B51A-4AAA-B402-521F7CB5A7D3}" srcOrd="1" destOrd="0" parTransId="{ABBBE06E-45F0-4C3B-B7B0-BDB702D032D5}" sibTransId="{B43D000B-CE9E-4091-9FFE-833C0036112B}"/>
    <dgm:cxn modelId="{9BC6944D-3923-40AB-877C-B9ADEAD4A513}" type="presOf" srcId="{E0298CED-4C4F-44C2-8E9B-82E866E36E7D}" destId="{DC9358D7-515A-4CF4-A769-D1013A33D1F4}" srcOrd="0" destOrd="3" presId="urn:microsoft.com/office/officeart/2016/7/layout/VerticalSolidActionList"/>
    <dgm:cxn modelId="{46220070-A906-4708-8423-9DD997BACE7D}" srcId="{82A1AB53-235A-4285-BA2F-7998654B980D}" destId="{09869709-DFE5-4C93-802B-D40793A46482}" srcOrd="1" destOrd="0" parTransId="{AFB85ABB-B0E8-4369-9D50-34D95CB01470}" sibTransId="{1EE8A55E-2D61-4ECA-88D7-5ACED02D4A57}"/>
    <dgm:cxn modelId="{553ADB75-3ED5-4937-89A2-5D13E1291E9B}" srcId="{82A1AB53-235A-4285-BA2F-7998654B980D}" destId="{BA33DA0F-2CE8-41D9-A73D-0210BFD75567}" srcOrd="3" destOrd="0" parTransId="{8E95B082-0A1D-40A1-A923-F677F4C2978C}" sibTransId="{F3B8EFC2-C4C9-4F70-9772-E502761B140B}"/>
    <dgm:cxn modelId="{B0F24578-F881-4A43-8B5F-6960639052AC}" type="presOf" srcId="{9DEC1F88-3B9E-4EBC-BF5F-6DF6908A764F}" destId="{DC9358D7-515A-4CF4-A769-D1013A33D1F4}" srcOrd="0" destOrd="1" presId="urn:microsoft.com/office/officeart/2016/7/layout/VerticalSolidActionList"/>
    <dgm:cxn modelId="{2F167159-8D1C-4A34-B571-5281D9E0E20A}" srcId="{90ED7A88-4865-46E7-AA11-F0A7F9585189}" destId="{C1E1F2F1-2727-4CE3-89D0-B9AE6BA81E69}" srcOrd="2" destOrd="0" parTransId="{3EC12319-0E9A-452F-8BB9-B2E028C09228}" sibTransId="{61E7A95D-FBA1-4213-8EBF-B21D984C460F}"/>
    <dgm:cxn modelId="{5763217D-4F19-41D4-823E-C09B280BA1AC}" type="presOf" srcId="{9306C9F5-9E0F-45AF-A748-B554CC97D206}" destId="{9DEBAA5F-F3FC-40EC-8280-0E91F275E10B}" srcOrd="0" destOrd="2" presId="urn:microsoft.com/office/officeart/2016/7/layout/VerticalSolidActionList"/>
    <dgm:cxn modelId="{C427F48B-760D-403E-BC65-B31BA3406E07}" srcId="{C0A4F120-D2A2-48CC-B4D9-3B7DC07BB392}" destId="{90ED7A88-4865-46E7-AA11-F0A7F9585189}" srcOrd="2" destOrd="0" parTransId="{834FD352-97C3-443F-81E3-298E4A2901B4}" sibTransId="{8096AC9F-6B12-4B4E-8FE3-EA60792C38BA}"/>
    <dgm:cxn modelId="{880FA396-965C-4367-B110-14B5B9B37968}" srcId="{90ED7A88-4865-46E7-AA11-F0A7F9585189}" destId="{054BBAEF-40A0-46AB-94FA-CB106A9CD034}" srcOrd="0" destOrd="0" parTransId="{64DDBEF3-B83E-43D2-A6A8-A8BBFB0F45CC}" sibTransId="{892AF79E-E2C5-4284-956F-312CEEF6A89A}"/>
    <dgm:cxn modelId="{DDE6AB9C-AB27-4AC1-9327-7FF883CF45FE}" type="presOf" srcId="{7749A027-A16F-4C1D-AF26-93F8C926973D}" destId="{9DEBAA5F-F3FC-40EC-8280-0E91F275E10B}" srcOrd="0" destOrd="4" presId="urn:microsoft.com/office/officeart/2016/7/layout/VerticalSolidActionList"/>
    <dgm:cxn modelId="{643927A6-B4D7-426E-A183-21C3F4179DBC}" srcId="{82A1AB53-235A-4285-BA2F-7998654B980D}" destId="{9306C9F5-9E0F-45AF-A748-B554CC97D206}" srcOrd="2" destOrd="0" parTransId="{AEDFD6A7-CD1C-422B-A4A6-6F9BB335D2B1}" sibTransId="{C37460F1-7FD8-4121-A255-AF8DECDE013B}"/>
    <dgm:cxn modelId="{A54D19AF-B844-45C2-BFD3-050EAB5DB50E}" type="presOf" srcId="{059499B7-72C2-4958-B7B9-E612B4024D77}" destId="{DC9358D7-515A-4CF4-A769-D1013A33D1F4}" srcOrd="0" destOrd="0" presId="urn:microsoft.com/office/officeart/2016/7/layout/VerticalSolidActionList"/>
    <dgm:cxn modelId="{6F8C49B4-E92F-46EF-8A5F-0A67365A8EC0}" type="presOf" srcId="{82A1AB53-235A-4285-BA2F-7998654B980D}" destId="{DAB3A9C4-958D-4009-981C-91D08D6DC377}" srcOrd="0" destOrd="0" presId="urn:microsoft.com/office/officeart/2016/7/layout/VerticalSolidActionList"/>
    <dgm:cxn modelId="{BCD076BD-FEB3-4322-8605-B8EB833FC92B}" type="presOf" srcId="{90ED7A88-4865-46E7-AA11-F0A7F9585189}" destId="{A0BEC956-D208-4816-B3F2-63097CAF4BCC}" srcOrd="0" destOrd="0" presId="urn:microsoft.com/office/officeart/2016/7/layout/VerticalSolidActionList"/>
    <dgm:cxn modelId="{92E050D2-7A02-4314-A5C3-A3234F20B41B}" type="presOf" srcId="{09869709-DFE5-4C93-802B-D40793A46482}" destId="{9DEBAA5F-F3FC-40EC-8280-0E91F275E10B}" srcOrd="0" destOrd="1" presId="urn:microsoft.com/office/officeart/2016/7/layout/VerticalSolidActionList"/>
    <dgm:cxn modelId="{E9F479D2-8955-441F-B9CB-1EF3166B7C35}" srcId="{82A1AB53-235A-4285-BA2F-7998654B980D}" destId="{7749A027-A16F-4C1D-AF26-93F8C926973D}" srcOrd="4" destOrd="0" parTransId="{A5206B5E-8477-4A67-9E50-CA79B2BBDDC2}" sibTransId="{2220454E-3297-4737-9A2D-2849002F8047}"/>
    <dgm:cxn modelId="{A86B82D7-CAE8-41E6-AFA8-244B7F334413}" srcId="{82A1AB53-235A-4285-BA2F-7998654B980D}" destId="{A4C986F4-876F-4329-A34A-AE53EE27D846}" srcOrd="5" destOrd="0" parTransId="{A01288DD-085E-439C-812C-7A450F97C8DD}" sibTransId="{04F54349-FF38-424E-AAD9-1D09EB63A08E}"/>
    <dgm:cxn modelId="{CDAF5EE3-FC1E-4D78-9560-F2A19F2A3518}" type="presOf" srcId="{3D3C0265-6872-49AC-86D3-0E2E6FABE157}" destId="{9DEBAA5F-F3FC-40EC-8280-0E91F275E10B}" srcOrd="0" destOrd="0" presId="urn:microsoft.com/office/officeart/2016/7/layout/VerticalSolidActionList"/>
    <dgm:cxn modelId="{EEB813EC-17E5-4413-AC8D-EC64BDFF6AF6}" srcId="{90ED7A88-4865-46E7-AA11-F0A7F9585189}" destId="{03F7F1FE-BFA2-4664-8163-93E93EDB596E}" srcOrd="1" destOrd="0" parTransId="{DF48954A-FF81-4760-A6E7-21A6B60083FB}" sibTransId="{1F7FDA35-EF61-4218-B7A4-B836EF92C595}"/>
    <dgm:cxn modelId="{239070F4-2E74-4D76-85B5-52846CF03400}" type="presOf" srcId="{12D4EF4E-EB27-43F2-9FF6-6E585111C32E}" destId="{DC9358D7-515A-4CF4-A769-D1013A33D1F4}" srcOrd="0" destOrd="2" presId="urn:microsoft.com/office/officeart/2016/7/layout/VerticalSolidActionList"/>
    <dgm:cxn modelId="{588D87F7-63BC-4355-A4F0-342210078756}" type="presOf" srcId="{C0A4F120-D2A2-48CC-B4D9-3B7DC07BB392}" destId="{77BEE17F-B4ED-48E3-8829-9BB85903F65E}" srcOrd="0" destOrd="0" presId="urn:microsoft.com/office/officeart/2016/7/layout/VerticalSolidActionList"/>
    <dgm:cxn modelId="{33925383-7629-4897-B21D-24E50D1ACDCA}" type="presParOf" srcId="{77BEE17F-B4ED-48E3-8829-9BB85903F65E}" destId="{438F9650-E64E-437C-9C7C-FBC09D54C197}" srcOrd="0" destOrd="0" presId="urn:microsoft.com/office/officeart/2016/7/layout/VerticalSolidActionList"/>
    <dgm:cxn modelId="{688F7BB0-4EBC-4BCA-867C-E555A5E56BD4}" type="presParOf" srcId="{438F9650-E64E-437C-9C7C-FBC09D54C197}" destId="{DAB3A9C4-958D-4009-981C-91D08D6DC377}" srcOrd="0" destOrd="0" presId="urn:microsoft.com/office/officeart/2016/7/layout/VerticalSolidActionList"/>
    <dgm:cxn modelId="{ACA4F39E-F360-4763-8951-0CC91F4D5E90}" type="presParOf" srcId="{438F9650-E64E-437C-9C7C-FBC09D54C197}" destId="{9DEBAA5F-F3FC-40EC-8280-0E91F275E10B}" srcOrd="1" destOrd="0" presId="urn:microsoft.com/office/officeart/2016/7/layout/VerticalSolidActionList"/>
    <dgm:cxn modelId="{E367B636-7B84-4D53-B3BD-61615A29CE45}" type="presParOf" srcId="{77BEE17F-B4ED-48E3-8829-9BB85903F65E}" destId="{97EFD17D-AC1D-413B-8F42-BE6C9FEFAEA3}" srcOrd="1" destOrd="0" presId="urn:microsoft.com/office/officeart/2016/7/layout/VerticalSolidActionList"/>
    <dgm:cxn modelId="{D0C69BBC-4268-4678-B73F-32D70299BB7E}" type="presParOf" srcId="{77BEE17F-B4ED-48E3-8829-9BB85903F65E}" destId="{AE7569A4-F404-4614-A8D4-7DE929A7F506}" srcOrd="2" destOrd="0" presId="urn:microsoft.com/office/officeart/2016/7/layout/VerticalSolidActionList"/>
    <dgm:cxn modelId="{D53C79A0-98D0-4ED5-9E6F-E93ECB19C064}" type="presParOf" srcId="{AE7569A4-F404-4614-A8D4-7DE929A7F506}" destId="{0C3D3A5D-035F-4C7B-9022-7D03C787056C}" srcOrd="0" destOrd="0" presId="urn:microsoft.com/office/officeart/2016/7/layout/VerticalSolidActionList"/>
    <dgm:cxn modelId="{966CCB1A-0B74-48A4-B96D-39C131CF2155}" type="presParOf" srcId="{AE7569A4-F404-4614-A8D4-7DE929A7F506}" destId="{DC9358D7-515A-4CF4-A769-D1013A33D1F4}" srcOrd="1" destOrd="0" presId="urn:microsoft.com/office/officeart/2016/7/layout/VerticalSolidActionList"/>
    <dgm:cxn modelId="{5E60A6CD-3174-4F84-8715-E4058D5392FF}" type="presParOf" srcId="{77BEE17F-B4ED-48E3-8829-9BB85903F65E}" destId="{D0AE4FA2-5BE9-4D39-8EE1-478B675359EB}" srcOrd="3" destOrd="0" presId="urn:microsoft.com/office/officeart/2016/7/layout/VerticalSolidActionList"/>
    <dgm:cxn modelId="{1BFDA318-07BE-4675-AA26-EA5BFF2283CC}" type="presParOf" srcId="{77BEE17F-B4ED-48E3-8829-9BB85903F65E}" destId="{721D05E0-A79E-40D1-8337-8B77D3DAE08C}" srcOrd="4" destOrd="0" presId="urn:microsoft.com/office/officeart/2016/7/layout/VerticalSolidActionList"/>
    <dgm:cxn modelId="{56E26616-042D-4E7C-ACB8-265E708E9CA6}" type="presParOf" srcId="{721D05E0-A79E-40D1-8337-8B77D3DAE08C}" destId="{A0BEC956-D208-4816-B3F2-63097CAF4BCC}" srcOrd="0" destOrd="0" presId="urn:microsoft.com/office/officeart/2016/7/layout/VerticalSolidActionList"/>
    <dgm:cxn modelId="{3BC7E434-97D8-4369-871C-D17C61C158D1}" type="presParOf" srcId="{721D05E0-A79E-40D1-8337-8B77D3DAE08C}" destId="{007A3260-E1A8-40B0-8845-6A53870EB2C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00702E-AED7-4D6F-A421-CE2F3B6187C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18C73F3-FA40-47B7-8913-D0DB43E98C94}">
      <dgm:prSet/>
      <dgm:spPr/>
      <dgm:t>
        <a:bodyPr/>
        <a:lstStyle/>
        <a:p>
          <a:pPr>
            <a:defRPr b="1"/>
          </a:pPr>
          <a:r>
            <a:rPr lang="en-US" b="1"/>
            <a:t>Training Process:</a:t>
          </a:r>
          <a:endParaRPr lang="en-US"/>
        </a:p>
      </dgm:t>
    </dgm:pt>
    <dgm:pt modelId="{EE01E36A-A80B-4B27-92B6-FA69B3339F62}" type="parTrans" cxnId="{6E77C226-2541-4C59-810A-203FA4B6A58C}">
      <dgm:prSet/>
      <dgm:spPr/>
      <dgm:t>
        <a:bodyPr/>
        <a:lstStyle/>
        <a:p>
          <a:endParaRPr lang="en-US"/>
        </a:p>
      </dgm:t>
    </dgm:pt>
    <dgm:pt modelId="{934E50D0-A697-449B-97E6-A9D78B61374E}" type="sibTrans" cxnId="{6E77C226-2541-4C59-810A-203FA4B6A58C}">
      <dgm:prSet/>
      <dgm:spPr/>
      <dgm:t>
        <a:bodyPr/>
        <a:lstStyle/>
        <a:p>
          <a:endParaRPr lang="en-US"/>
        </a:p>
      </dgm:t>
    </dgm:pt>
    <dgm:pt modelId="{65A38394-9755-40A9-8606-B2498616FBC5}">
      <dgm:prSet/>
      <dgm:spPr/>
      <dgm:t>
        <a:bodyPr/>
        <a:lstStyle/>
        <a:p>
          <a:r>
            <a:rPr lang="en-US" b="1"/>
            <a:t>LSTM Model:</a:t>
          </a:r>
          <a:r>
            <a:rPr lang="en-US"/>
            <a:t> Utilized Long Short-Term Memory network with 300 units, tailored for time series data.</a:t>
          </a:r>
        </a:p>
      </dgm:t>
    </dgm:pt>
    <dgm:pt modelId="{607B8969-3871-43CC-AA8D-36E94998291B}" type="parTrans" cxnId="{BB6A84C2-FDA0-401E-87D7-C682355BCBB1}">
      <dgm:prSet/>
      <dgm:spPr/>
      <dgm:t>
        <a:bodyPr/>
        <a:lstStyle/>
        <a:p>
          <a:endParaRPr lang="en-US"/>
        </a:p>
      </dgm:t>
    </dgm:pt>
    <dgm:pt modelId="{56B56C2C-7019-489C-A3A0-544E3D0B253D}" type="sibTrans" cxnId="{BB6A84C2-FDA0-401E-87D7-C682355BCBB1}">
      <dgm:prSet/>
      <dgm:spPr/>
      <dgm:t>
        <a:bodyPr/>
        <a:lstStyle/>
        <a:p>
          <a:endParaRPr lang="en-US"/>
        </a:p>
      </dgm:t>
    </dgm:pt>
    <dgm:pt modelId="{C943FF12-AAD2-41CE-BFF7-93E3771A538B}">
      <dgm:prSet/>
      <dgm:spPr/>
      <dgm:t>
        <a:bodyPr/>
        <a:lstStyle/>
        <a:p>
          <a:r>
            <a:rPr lang="en-US" b="1"/>
            <a:t>Dataset:</a:t>
          </a:r>
          <a:r>
            <a:rPr lang="en-US"/>
            <a:t> Processed and normalized data from January 2000, focusing on 'Open', 'High', 'Low', 'Close' prices.</a:t>
          </a:r>
        </a:p>
      </dgm:t>
    </dgm:pt>
    <dgm:pt modelId="{23102830-C5EC-4E52-8518-BF1C6948F5CA}" type="parTrans" cxnId="{90B494DA-552C-41AF-B862-A0DC41C3F7C0}">
      <dgm:prSet/>
      <dgm:spPr/>
      <dgm:t>
        <a:bodyPr/>
        <a:lstStyle/>
        <a:p>
          <a:endParaRPr lang="en-US"/>
        </a:p>
      </dgm:t>
    </dgm:pt>
    <dgm:pt modelId="{D91C94AF-6C5F-4BC8-88DC-67E020086B84}" type="sibTrans" cxnId="{90B494DA-552C-41AF-B862-A0DC41C3F7C0}">
      <dgm:prSet/>
      <dgm:spPr/>
      <dgm:t>
        <a:bodyPr/>
        <a:lstStyle/>
        <a:p>
          <a:endParaRPr lang="en-US"/>
        </a:p>
      </dgm:t>
    </dgm:pt>
    <dgm:pt modelId="{7A39189F-F86E-4516-B954-8E5013C7AEF2}">
      <dgm:prSet/>
      <dgm:spPr/>
      <dgm:t>
        <a:bodyPr/>
        <a:lstStyle/>
        <a:p>
          <a:r>
            <a:rPr lang="en-US" b="1"/>
            <a:t>Hyperparameters:</a:t>
          </a:r>
          <a:r>
            <a:rPr lang="en-US"/>
            <a:t> Configured with 100 epochs, batch size of 64, and an Adam optimizer (learning rate: 0.01, EMA momentum: 0.9).</a:t>
          </a:r>
        </a:p>
      </dgm:t>
    </dgm:pt>
    <dgm:pt modelId="{99E0F5A8-480B-4B76-8B52-4F12E5FBA029}" type="parTrans" cxnId="{A666DC15-0457-4A7A-96B3-ADC91E4A3D97}">
      <dgm:prSet/>
      <dgm:spPr/>
      <dgm:t>
        <a:bodyPr/>
        <a:lstStyle/>
        <a:p>
          <a:endParaRPr lang="en-US"/>
        </a:p>
      </dgm:t>
    </dgm:pt>
    <dgm:pt modelId="{D72AE2B7-7698-4D03-9D00-53E1D78BB119}" type="sibTrans" cxnId="{A666DC15-0457-4A7A-96B3-ADC91E4A3D97}">
      <dgm:prSet/>
      <dgm:spPr/>
      <dgm:t>
        <a:bodyPr/>
        <a:lstStyle/>
        <a:p>
          <a:endParaRPr lang="en-US"/>
        </a:p>
      </dgm:t>
    </dgm:pt>
    <dgm:pt modelId="{B67B1CC4-D67F-45C5-BBBD-FD80DAE076C7}">
      <dgm:prSet/>
      <dgm:spPr/>
      <dgm:t>
        <a:bodyPr/>
        <a:lstStyle/>
        <a:p>
          <a:r>
            <a:rPr lang="en-US" b="1"/>
            <a:t>Look-Back Period:</a:t>
          </a:r>
          <a:r>
            <a:rPr lang="en-US"/>
            <a:t> Set to 20 days, balancing the model’s ability to capture relevant patterns without overfitting.</a:t>
          </a:r>
        </a:p>
      </dgm:t>
    </dgm:pt>
    <dgm:pt modelId="{3C09EE33-B7D5-4E05-8F99-587E9DA5E835}" type="parTrans" cxnId="{51ECE60D-5FA0-4916-AEA2-CF9FA889695E}">
      <dgm:prSet/>
      <dgm:spPr/>
      <dgm:t>
        <a:bodyPr/>
        <a:lstStyle/>
        <a:p>
          <a:endParaRPr lang="en-US"/>
        </a:p>
      </dgm:t>
    </dgm:pt>
    <dgm:pt modelId="{6AA3DCC8-764C-418A-8D8A-D1328C63F6AC}" type="sibTrans" cxnId="{51ECE60D-5FA0-4916-AEA2-CF9FA889695E}">
      <dgm:prSet/>
      <dgm:spPr/>
      <dgm:t>
        <a:bodyPr/>
        <a:lstStyle/>
        <a:p>
          <a:endParaRPr lang="en-US"/>
        </a:p>
      </dgm:t>
    </dgm:pt>
    <dgm:pt modelId="{D3B13932-F17B-4864-A1D9-CB60E09D1524}">
      <dgm:prSet/>
      <dgm:spPr/>
      <dgm:t>
        <a:bodyPr/>
        <a:lstStyle/>
        <a:p>
          <a:pPr>
            <a:defRPr b="1"/>
          </a:pPr>
          <a:r>
            <a:rPr lang="en-US"/>
            <a:t>Testing Approach:</a:t>
          </a:r>
        </a:p>
      </dgm:t>
    </dgm:pt>
    <dgm:pt modelId="{073FB457-2817-436F-8088-45120E644D47}" type="parTrans" cxnId="{D3340307-E362-4424-B107-B584D149B56D}">
      <dgm:prSet/>
      <dgm:spPr/>
      <dgm:t>
        <a:bodyPr/>
        <a:lstStyle/>
        <a:p>
          <a:endParaRPr lang="en-US"/>
        </a:p>
      </dgm:t>
    </dgm:pt>
    <dgm:pt modelId="{89EF47E4-ACDC-471E-85C8-0AD4360EDADC}" type="sibTrans" cxnId="{D3340307-E362-4424-B107-B584D149B56D}">
      <dgm:prSet/>
      <dgm:spPr/>
      <dgm:t>
        <a:bodyPr/>
        <a:lstStyle/>
        <a:p>
          <a:endParaRPr lang="en-US"/>
        </a:p>
      </dgm:t>
    </dgm:pt>
    <dgm:pt modelId="{6CB7B460-713E-407F-A345-DE2BC2DBACA3}">
      <dgm:prSet/>
      <dgm:spPr/>
      <dgm:t>
        <a:bodyPr/>
        <a:lstStyle/>
        <a:p>
          <a:r>
            <a:rPr lang="en-US" b="1"/>
            <a:t>Data Split:</a:t>
          </a:r>
          <a:r>
            <a:rPr lang="en-US"/>
            <a:t> Divided data into training and testing sets, with recent data reserved for testing to simulate real-world application.</a:t>
          </a:r>
        </a:p>
      </dgm:t>
    </dgm:pt>
    <dgm:pt modelId="{F4152289-A709-4C3D-9430-97F09A5944E6}" type="parTrans" cxnId="{00237292-55DF-4704-BD04-DA86F5B249C5}">
      <dgm:prSet/>
      <dgm:spPr/>
      <dgm:t>
        <a:bodyPr/>
        <a:lstStyle/>
        <a:p>
          <a:endParaRPr lang="en-US"/>
        </a:p>
      </dgm:t>
    </dgm:pt>
    <dgm:pt modelId="{9A03B75A-0E79-4794-A759-0063844B1B4C}" type="sibTrans" cxnId="{00237292-55DF-4704-BD04-DA86F5B249C5}">
      <dgm:prSet/>
      <dgm:spPr/>
      <dgm:t>
        <a:bodyPr/>
        <a:lstStyle/>
        <a:p>
          <a:endParaRPr lang="en-US"/>
        </a:p>
      </dgm:t>
    </dgm:pt>
    <dgm:pt modelId="{4FB5D70C-C164-4DEC-99C1-D8C937007F8A}">
      <dgm:prSet/>
      <dgm:spPr/>
      <dgm:t>
        <a:bodyPr/>
        <a:lstStyle/>
        <a:p>
          <a:r>
            <a:rPr lang="en-US" b="1"/>
            <a:t>Evaluation Metric:</a:t>
          </a:r>
          <a:r>
            <a:rPr lang="en-US"/>
            <a:t> Employed Root Mean Squared Error (RMSE) to measure predictive accuracy.</a:t>
          </a:r>
        </a:p>
      </dgm:t>
    </dgm:pt>
    <dgm:pt modelId="{3CCD22E4-A0E4-4038-8108-2ADCE94A127F}" type="parTrans" cxnId="{3F8921F9-2B3B-4BF9-8B31-30ACE5F7DC23}">
      <dgm:prSet/>
      <dgm:spPr/>
      <dgm:t>
        <a:bodyPr/>
        <a:lstStyle/>
        <a:p>
          <a:endParaRPr lang="en-US"/>
        </a:p>
      </dgm:t>
    </dgm:pt>
    <dgm:pt modelId="{EB492822-3E7C-492A-9F75-40DC16AADC19}" type="sibTrans" cxnId="{3F8921F9-2B3B-4BF9-8B31-30ACE5F7DC23}">
      <dgm:prSet/>
      <dgm:spPr/>
      <dgm:t>
        <a:bodyPr/>
        <a:lstStyle/>
        <a:p>
          <a:endParaRPr lang="en-US"/>
        </a:p>
      </dgm:t>
    </dgm:pt>
    <dgm:pt modelId="{E40D74E5-35BA-4DD4-BD4B-CA6CB511ED67}">
      <dgm:prSet/>
      <dgm:spPr/>
      <dgm:t>
        <a:bodyPr/>
        <a:lstStyle/>
        <a:p>
          <a:r>
            <a:rPr lang="en-US" b="1"/>
            <a:t>Test Performance:</a:t>
          </a:r>
          <a:r>
            <a:rPr lang="en-US"/>
            <a:t> Compared model predictions against actual stock prices for both training and test datasets.</a:t>
          </a:r>
        </a:p>
      </dgm:t>
    </dgm:pt>
    <dgm:pt modelId="{98700526-2C4F-49D4-B575-7708D9369300}" type="parTrans" cxnId="{01F4FD61-FD6B-4891-97B0-070A6AA05185}">
      <dgm:prSet/>
      <dgm:spPr/>
      <dgm:t>
        <a:bodyPr/>
        <a:lstStyle/>
        <a:p>
          <a:endParaRPr lang="en-US"/>
        </a:p>
      </dgm:t>
    </dgm:pt>
    <dgm:pt modelId="{2E5A4B74-F4D2-41DC-8351-44A72C9129DE}" type="sibTrans" cxnId="{01F4FD61-FD6B-4891-97B0-070A6AA05185}">
      <dgm:prSet/>
      <dgm:spPr/>
      <dgm:t>
        <a:bodyPr/>
        <a:lstStyle/>
        <a:p>
          <a:endParaRPr lang="en-US"/>
        </a:p>
      </dgm:t>
    </dgm:pt>
    <dgm:pt modelId="{A30FA430-E87E-4532-97C0-50A9FFAA721C}">
      <dgm:prSet/>
      <dgm:spPr/>
      <dgm:t>
        <a:bodyPr/>
        <a:lstStyle/>
        <a:p>
          <a:pPr>
            <a:defRPr b="1"/>
          </a:pPr>
          <a:r>
            <a:rPr lang="en-US"/>
            <a:t>Results:</a:t>
          </a:r>
        </a:p>
      </dgm:t>
    </dgm:pt>
    <dgm:pt modelId="{A7E85705-0AA3-4749-965F-98DAB778F411}" type="parTrans" cxnId="{1179A7C3-D5E3-4B5F-BE2C-E272999F3F9A}">
      <dgm:prSet/>
      <dgm:spPr/>
      <dgm:t>
        <a:bodyPr/>
        <a:lstStyle/>
        <a:p>
          <a:endParaRPr lang="en-US"/>
        </a:p>
      </dgm:t>
    </dgm:pt>
    <dgm:pt modelId="{9FBE851E-A2CC-4543-85F4-E424D80BEC97}" type="sibTrans" cxnId="{1179A7C3-D5E3-4B5F-BE2C-E272999F3F9A}">
      <dgm:prSet/>
      <dgm:spPr/>
      <dgm:t>
        <a:bodyPr/>
        <a:lstStyle/>
        <a:p>
          <a:endParaRPr lang="en-US"/>
        </a:p>
      </dgm:t>
    </dgm:pt>
    <dgm:pt modelId="{CCAD5261-0127-45C2-AE61-C46EB26F3470}">
      <dgm:prSet/>
      <dgm:spPr/>
      <dgm:t>
        <a:bodyPr/>
        <a:lstStyle/>
        <a:p>
          <a:r>
            <a:rPr lang="en-US" b="1"/>
            <a:t>Training Insight:</a:t>
          </a:r>
          <a:r>
            <a:rPr lang="en-US"/>
            <a:t> Model showed good fit to historical data, indicated by a low RMSE on the training set.</a:t>
          </a:r>
        </a:p>
      </dgm:t>
    </dgm:pt>
    <dgm:pt modelId="{B3620983-825D-4E5A-BF8F-BA4F2A84E830}" type="parTrans" cxnId="{48EEA8C5-B06A-49B9-99FB-586D51B15293}">
      <dgm:prSet/>
      <dgm:spPr/>
      <dgm:t>
        <a:bodyPr/>
        <a:lstStyle/>
        <a:p>
          <a:endParaRPr lang="en-US"/>
        </a:p>
      </dgm:t>
    </dgm:pt>
    <dgm:pt modelId="{96154AD5-29CD-4B51-96D0-FE242BBC390D}" type="sibTrans" cxnId="{48EEA8C5-B06A-49B9-99FB-586D51B15293}">
      <dgm:prSet/>
      <dgm:spPr/>
      <dgm:t>
        <a:bodyPr/>
        <a:lstStyle/>
        <a:p>
          <a:endParaRPr lang="en-US"/>
        </a:p>
      </dgm:t>
    </dgm:pt>
    <dgm:pt modelId="{7F495921-0529-44B9-B9AA-0E247F315589}">
      <dgm:prSet/>
      <dgm:spPr/>
      <dgm:t>
        <a:bodyPr/>
        <a:lstStyle/>
        <a:p>
          <a:r>
            <a:rPr lang="en-US" b="1"/>
            <a:t>Testing Outcome:</a:t>
          </a:r>
          <a:r>
            <a:rPr lang="en-US"/>
            <a:t> Achieved a reasonable RMSE on the test set, suggesting effective learning and generalization capability.</a:t>
          </a:r>
        </a:p>
      </dgm:t>
    </dgm:pt>
    <dgm:pt modelId="{13DC95A2-2B6C-4529-AA19-EBD38B794050}" type="parTrans" cxnId="{B5633631-F75B-4251-B252-0496C4378688}">
      <dgm:prSet/>
      <dgm:spPr/>
      <dgm:t>
        <a:bodyPr/>
        <a:lstStyle/>
        <a:p>
          <a:endParaRPr lang="en-US"/>
        </a:p>
      </dgm:t>
    </dgm:pt>
    <dgm:pt modelId="{38D46F73-FF85-4763-B250-5A0750842C93}" type="sibTrans" cxnId="{B5633631-F75B-4251-B252-0496C4378688}">
      <dgm:prSet/>
      <dgm:spPr/>
      <dgm:t>
        <a:bodyPr/>
        <a:lstStyle/>
        <a:p>
          <a:endParaRPr lang="en-US"/>
        </a:p>
      </dgm:t>
    </dgm:pt>
    <dgm:pt modelId="{56F3E9B4-5ABA-48FC-A92A-393301D405F3}">
      <dgm:prSet/>
      <dgm:spPr/>
      <dgm:t>
        <a:bodyPr/>
        <a:lstStyle/>
        <a:p>
          <a:r>
            <a:rPr lang="en-US" b="1"/>
            <a:t>Visual Assessment:</a:t>
          </a:r>
          <a:r>
            <a:rPr lang="en-US"/>
            <a:t> Plotted predicted vs. actual stock prices to visually evaluate model performance and predictive accuracy.</a:t>
          </a:r>
        </a:p>
      </dgm:t>
    </dgm:pt>
    <dgm:pt modelId="{A2C311A8-BEFE-4224-A701-A61E8B9ED107}" type="parTrans" cxnId="{684D1633-C97B-40E1-B0CF-6B5AA50B16AC}">
      <dgm:prSet/>
      <dgm:spPr/>
      <dgm:t>
        <a:bodyPr/>
        <a:lstStyle/>
        <a:p>
          <a:endParaRPr lang="en-US"/>
        </a:p>
      </dgm:t>
    </dgm:pt>
    <dgm:pt modelId="{DB7E5BBC-50C3-4B74-B766-D42847C07087}" type="sibTrans" cxnId="{684D1633-C97B-40E1-B0CF-6B5AA50B16AC}">
      <dgm:prSet/>
      <dgm:spPr/>
      <dgm:t>
        <a:bodyPr/>
        <a:lstStyle/>
        <a:p>
          <a:endParaRPr lang="en-US"/>
        </a:p>
      </dgm:t>
    </dgm:pt>
    <dgm:pt modelId="{6E9F7547-124B-4658-8C36-5C691167CF2E}" type="pres">
      <dgm:prSet presAssocID="{E100702E-AED7-4D6F-A421-CE2F3B6187C0}" presName="root" presStyleCnt="0">
        <dgm:presLayoutVars>
          <dgm:dir/>
          <dgm:resizeHandles val="exact"/>
        </dgm:presLayoutVars>
      </dgm:prSet>
      <dgm:spPr/>
    </dgm:pt>
    <dgm:pt modelId="{77A3A034-FF78-42D7-95DF-CDEAB6F8458E}" type="pres">
      <dgm:prSet presAssocID="{418C73F3-FA40-47B7-8913-D0DB43E98C94}" presName="compNode" presStyleCnt="0"/>
      <dgm:spPr/>
    </dgm:pt>
    <dgm:pt modelId="{A08EF3D1-1F73-42DA-8725-54E874549345}" type="pres">
      <dgm:prSet presAssocID="{418C73F3-FA40-47B7-8913-D0DB43E98C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A83212-1876-4A82-95FB-3402846D9777}" type="pres">
      <dgm:prSet presAssocID="{418C73F3-FA40-47B7-8913-D0DB43E98C94}" presName="iconSpace" presStyleCnt="0"/>
      <dgm:spPr/>
    </dgm:pt>
    <dgm:pt modelId="{510FE207-7E36-41A5-BC2E-D7B96E12C98F}" type="pres">
      <dgm:prSet presAssocID="{418C73F3-FA40-47B7-8913-D0DB43E98C94}" presName="parTx" presStyleLbl="revTx" presStyleIdx="0" presStyleCnt="6">
        <dgm:presLayoutVars>
          <dgm:chMax val="0"/>
          <dgm:chPref val="0"/>
        </dgm:presLayoutVars>
      </dgm:prSet>
      <dgm:spPr/>
    </dgm:pt>
    <dgm:pt modelId="{77F7D6EF-EFAB-4521-BB43-BDFE4483C7BA}" type="pres">
      <dgm:prSet presAssocID="{418C73F3-FA40-47B7-8913-D0DB43E98C94}" presName="txSpace" presStyleCnt="0"/>
      <dgm:spPr/>
    </dgm:pt>
    <dgm:pt modelId="{A76E7D05-0146-4C71-9860-14AAFBA96163}" type="pres">
      <dgm:prSet presAssocID="{418C73F3-FA40-47B7-8913-D0DB43E98C94}" presName="desTx" presStyleLbl="revTx" presStyleIdx="1" presStyleCnt="6">
        <dgm:presLayoutVars/>
      </dgm:prSet>
      <dgm:spPr/>
    </dgm:pt>
    <dgm:pt modelId="{85014126-E9D4-447C-BEF5-4661FF855DD4}" type="pres">
      <dgm:prSet presAssocID="{934E50D0-A697-449B-97E6-A9D78B61374E}" presName="sibTrans" presStyleCnt="0"/>
      <dgm:spPr/>
    </dgm:pt>
    <dgm:pt modelId="{861D6DD9-236A-4CB4-977D-D758C668FCD4}" type="pres">
      <dgm:prSet presAssocID="{D3B13932-F17B-4864-A1D9-CB60E09D1524}" presName="compNode" presStyleCnt="0"/>
      <dgm:spPr/>
    </dgm:pt>
    <dgm:pt modelId="{35C96E2C-2252-43A0-B7BA-5235099FE0E9}" type="pres">
      <dgm:prSet presAssocID="{D3B13932-F17B-4864-A1D9-CB60E09D15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65AD59-DC91-4C97-9B1A-7DD33C887425}" type="pres">
      <dgm:prSet presAssocID="{D3B13932-F17B-4864-A1D9-CB60E09D1524}" presName="iconSpace" presStyleCnt="0"/>
      <dgm:spPr/>
    </dgm:pt>
    <dgm:pt modelId="{90AE752D-23E0-48B9-8637-72F2AE239EEF}" type="pres">
      <dgm:prSet presAssocID="{D3B13932-F17B-4864-A1D9-CB60E09D1524}" presName="parTx" presStyleLbl="revTx" presStyleIdx="2" presStyleCnt="6">
        <dgm:presLayoutVars>
          <dgm:chMax val="0"/>
          <dgm:chPref val="0"/>
        </dgm:presLayoutVars>
      </dgm:prSet>
      <dgm:spPr/>
    </dgm:pt>
    <dgm:pt modelId="{D32B0C50-501A-4171-BBD4-707685C15D76}" type="pres">
      <dgm:prSet presAssocID="{D3B13932-F17B-4864-A1D9-CB60E09D1524}" presName="txSpace" presStyleCnt="0"/>
      <dgm:spPr/>
    </dgm:pt>
    <dgm:pt modelId="{7ADD87EC-3EB9-4675-AC05-161BB6DE753E}" type="pres">
      <dgm:prSet presAssocID="{D3B13932-F17B-4864-A1D9-CB60E09D1524}" presName="desTx" presStyleLbl="revTx" presStyleIdx="3" presStyleCnt="6">
        <dgm:presLayoutVars/>
      </dgm:prSet>
      <dgm:spPr/>
    </dgm:pt>
    <dgm:pt modelId="{663BC578-5491-4900-8C85-66AD73638714}" type="pres">
      <dgm:prSet presAssocID="{89EF47E4-ACDC-471E-85C8-0AD4360EDADC}" presName="sibTrans" presStyleCnt="0"/>
      <dgm:spPr/>
    </dgm:pt>
    <dgm:pt modelId="{C6739791-81C2-4A70-8059-7361A0B587C3}" type="pres">
      <dgm:prSet presAssocID="{A30FA430-E87E-4532-97C0-50A9FFAA721C}" presName="compNode" presStyleCnt="0"/>
      <dgm:spPr/>
    </dgm:pt>
    <dgm:pt modelId="{54BA42FF-12B6-41A0-A561-20CFC8179D38}" type="pres">
      <dgm:prSet presAssocID="{A30FA430-E87E-4532-97C0-50A9FFAA72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CEB04C-ADB2-4385-AB2A-DDC6D0560843}" type="pres">
      <dgm:prSet presAssocID="{A30FA430-E87E-4532-97C0-50A9FFAA721C}" presName="iconSpace" presStyleCnt="0"/>
      <dgm:spPr/>
    </dgm:pt>
    <dgm:pt modelId="{F9B0965B-2C3B-4FA6-87B2-3DFF987C38FE}" type="pres">
      <dgm:prSet presAssocID="{A30FA430-E87E-4532-97C0-50A9FFAA721C}" presName="parTx" presStyleLbl="revTx" presStyleIdx="4" presStyleCnt="6">
        <dgm:presLayoutVars>
          <dgm:chMax val="0"/>
          <dgm:chPref val="0"/>
        </dgm:presLayoutVars>
      </dgm:prSet>
      <dgm:spPr/>
    </dgm:pt>
    <dgm:pt modelId="{9F07D1AC-4A55-498E-8A3B-9E562F9E7350}" type="pres">
      <dgm:prSet presAssocID="{A30FA430-E87E-4532-97C0-50A9FFAA721C}" presName="txSpace" presStyleCnt="0"/>
      <dgm:spPr/>
    </dgm:pt>
    <dgm:pt modelId="{F93F6EBF-29BA-4C58-B8A6-7A294EBEB80F}" type="pres">
      <dgm:prSet presAssocID="{A30FA430-E87E-4532-97C0-50A9FFAA721C}" presName="desTx" presStyleLbl="revTx" presStyleIdx="5" presStyleCnt="6">
        <dgm:presLayoutVars/>
      </dgm:prSet>
      <dgm:spPr/>
    </dgm:pt>
  </dgm:ptLst>
  <dgm:cxnLst>
    <dgm:cxn modelId="{69817203-4455-4848-A2AD-8DAAE5752E85}" type="presOf" srcId="{4FB5D70C-C164-4DEC-99C1-D8C937007F8A}" destId="{7ADD87EC-3EB9-4675-AC05-161BB6DE753E}" srcOrd="0" destOrd="1" presId="urn:microsoft.com/office/officeart/2018/2/layout/IconLabelDescriptionList"/>
    <dgm:cxn modelId="{D3340307-E362-4424-B107-B584D149B56D}" srcId="{E100702E-AED7-4D6F-A421-CE2F3B6187C0}" destId="{D3B13932-F17B-4864-A1D9-CB60E09D1524}" srcOrd="1" destOrd="0" parTransId="{073FB457-2817-436F-8088-45120E644D47}" sibTransId="{89EF47E4-ACDC-471E-85C8-0AD4360EDADC}"/>
    <dgm:cxn modelId="{51ECE60D-5FA0-4916-AEA2-CF9FA889695E}" srcId="{418C73F3-FA40-47B7-8913-D0DB43E98C94}" destId="{B67B1CC4-D67F-45C5-BBBD-FD80DAE076C7}" srcOrd="3" destOrd="0" parTransId="{3C09EE33-B7D5-4E05-8F99-587E9DA5E835}" sibTransId="{6AA3DCC8-764C-418A-8D8A-D1328C63F6AC}"/>
    <dgm:cxn modelId="{A666DC15-0457-4A7A-96B3-ADC91E4A3D97}" srcId="{418C73F3-FA40-47B7-8913-D0DB43E98C94}" destId="{7A39189F-F86E-4516-B954-8E5013C7AEF2}" srcOrd="2" destOrd="0" parTransId="{99E0F5A8-480B-4B76-8B52-4F12E5FBA029}" sibTransId="{D72AE2B7-7698-4D03-9D00-53E1D78BB119}"/>
    <dgm:cxn modelId="{6E77C226-2541-4C59-810A-203FA4B6A58C}" srcId="{E100702E-AED7-4D6F-A421-CE2F3B6187C0}" destId="{418C73F3-FA40-47B7-8913-D0DB43E98C94}" srcOrd="0" destOrd="0" parTransId="{EE01E36A-A80B-4B27-92B6-FA69B3339F62}" sibTransId="{934E50D0-A697-449B-97E6-A9D78B61374E}"/>
    <dgm:cxn modelId="{EFEA1A30-5A1B-45F5-8D4A-07C634FFA91E}" type="presOf" srcId="{65A38394-9755-40A9-8606-B2498616FBC5}" destId="{A76E7D05-0146-4C71-9860-14AAFBA96163}" srcOrd="0" destOrd="0" presId="urn:microsoft.com/office/officeart/2018/2/layout/IconLabelDescriptionList"/>
    <dgm:cxn modelId="{B5633631-F75B-4251-B252-0496C4378688}" srcId="{A30FA430-E87E-4532-97C0-50A9FFAA721C}" destId="{7F495921-0529-44B9-B9AA-0E247F315589}" srcOrd="1" destOrd="0" parTransId="{13DC95A2-2B6C-4529-AA19-EBD38B794050}" sibTransId="{38D46F73-FF85-4763-B250-5A0750842C93}"/>
    <dgm:cxn modelId="{684D1633-C97B-40E1-B0CF-6B5AA50B16AC}" srcId="{A30FA430-E87E-4532-97C0-50A9FFAA721C}" destId="{56F3E9B4-5ABA-48FC-A92A-393301D405F3}" srcOrd="2" destOrd="0" parTransId="{A2C311A8-BEFE-4224-A701-A61E8B9ED107}" sibTransId="{DB7E5BBC-50C3-4B74-B766-D42847C07087}"/>
    <dgm:cxn modelId="{EE3E875E-D294-481C-964D-ABADF49A443E}" type="presOf" srcId="{B67B1CC4-D67F-45C5-BBBD-FD80DAE076C7}" destId="{A76E7D05-0146-4C71-9860-14AAFBA96163}" srcOrd="0" destOrd="3" presId="urn:microsoft.com/office/officeart/2018/2/layout/IconLabelDescriptionList"/>
    <dgm:cxn modelId="{01F4FD61-FD6B-4891-97B0-070A6AA05185}" srcId="{D3B13932-F17B-4864-A1D9-CB60E09D1524}" destId="{E40D74E5-35BA-4DD4-BD4B-CA6CB511ED67}" srcOrd="2" destOrd="0" parTransId="{98700526-2C4F-49D4-B575-7708D9369300}" sibTransId="{2E5A4B74-F4D2-41DC-8351-44A72C9129DE}"/>
    <dgm:cxn modelId="{A9405B68-0A42-46AC-80B5-0B8B2D7BE43F}" type="presOf" srcId="{7F495921-0529-44B9-B9AA-0E247F315589}" destId="{F93F6EBF-29BA-4C58-B8A6-7A294EBEB80F}" srcOrd="0" destOrd="1" presId="urn:microsoft.com/office/officeart/2018/2/layout/IconLabelDescriptionList"/>
    <dgm:cxn modelId="{31DADC49-D054-4953-9982-7833570BEE57}" type="presOf" srcId="{6CB7B460-713E-407F-A345-DE2BC2DBACA3}" destId="{7ADD87EC-3EB9-4675-AC05-161BB6DE753E}" srcOrd="0" destOrd="0" presId="urn:microsoft.com/office/officeart/2018/2/layout/IconLabelDescriptionList"/>
    <dgm:cxn modelId="{E1D3F54A-BEE1-4258-AFB8-09B09F27DE2E}" type="presOf" srcId="{A30FA430-E87E-4532-97C0-50A9FFAA721C}" destId="{F9B0965B-2C3B-4FA6-87B2-3DFF987C38FE}" srcOrd="0" destOrd="0" presId="urn:microsoft.com/office/officeart/2018/2/layout/IconLabelDescriptionList"/>
    <dgm:cxn modelId="{FC4D1B7B-B32A-4AEA-A5C0-878A611E8BA4}" type="presOf" srcId="{D3B13932-F17B-4864-A1D9-CB60E09D1524}" destId="{90AE752D-23E0-48B9-8637-72F2AE239EEF}" srcOrd="0" destOrd="0" presId="urn:microsoft.com/office/officeart/2018/2/layout/IconLabelDescriptionList"/>
    <dgm:cxn modelId="{F565A78C-EDB4-437E-87EB-271517D90A7F}" type="presOf" srcId="{56F3E9B4-5ABA-48FC-A92A-393301D405F3}" destId="{F93F6EBF-29BA-4C58-B8A6-7A294EBEB80F}" srcOrd="0" destOrd="2" presId="urn:microsoft.com/office/officeart/2018/2/layout/IconLabelDescriptionList"/>
    <dgm:cxn modelId="{19688B8F-5629-4565-8A7C-3042E1FBDC8E}" type="presOf" srcId="{7A39189F-F86E-4516-B954-8E5013C7AEF2}" destId="{A76E7D05-0146-4C71-9860-14AAFBA96163}" srcOrd="0" destOrd="2" presId="urn:microsoft.com/office/officeart/2018/2/layout/IconLabelDescriptionList"/>
    <dgm:cxn modelId="{00237292-55DF-4704-BD04-DA86F5B249C5}" srcId="{D3B13932-F17B-4864-A1D9-CB60E09D1524}" destId="{6CB7B460-713E-407F-A345-DE2BC2DBACA3}" srcOrd="0" destOrd="0" parTransId="{F4152289-A709-4C3D-9430-97F09A5944E6}" sibTransId="{9A03B75A-0E79-4794-A759-0063844B1B4C}"/>
    <dgm:cxn modelId="{EFA97AA3-CD1B-42CD-9517-EA9ADE4DB5CA}" type="presOf" srcId="{E40D74E5-35BA-4DD4-BD4B-CA6CB511ED67}" destId="{7ADD87EC-3EB9-4675-AC05-161BB6DE753E}" srcOrd="0" destOrd="2" presId="urn:microsoft.com/office/officeart/2018/2/layout/IconLabelDescriptionList"/>
    <dgm:cxn modelId="{F6533FA7-1B56-43EB-AF9D-C5C193EA6C48}" type="presOf" srcId="{418C73F3-FA40-47B7-8913-D0DB43E98C94}" destId="{510FE207-7E36-41A5-BC2E-D7B96E12C98F}" srcOrd="0" destOrd="0" presId="urn:microsoft.com/office/officeart/2018/2/layout/IconLabelDescriptionList"/>
    <dgm:cxn modelId="{BB6A84C2-FDA0-401E-87D7-C682355BCBB1}" srcId="{418C73F3-FA40-47B7-8913-D0DB43E98C94}" destId="{65A38394-9755-40A9-8606-B2498616FBC5}" srcOrd="0" destOrd="0" parTransId="{607B8969-3871-43CC-AA8D-36E94998291B}" sibTransId="{56B56C2C-7019-489C-A3A0-544E3D0B253D}"/>
    <dgm:cxn modelId="{1179A7C3-D5E3-4B5F-BE2C-E272999F3F9A}" srcId="{E100702E-AED7-4D6F-A421-CE2F3B6187C0}" destId="{A30FA430-E87E-4532-97C0-50A9FFAA721C}" srcOrd="2" destOrd="0" parTransId="{A7E85705-0AA3-4749-965F-98DAB778F411}" sibTransId="{9FBE851E-A2CC-4543-85F4-E424D80BEC97}"/>
    <dgm:cxn modelId="{48EEA8C5-B06A-49B9-99FB-586D51B15293}" srcId="{A30FA430-E87E-4532-97C0-50A9FFAA721C}" destId="{CCAD5261-0127-45C2-AE61-C46EB26F3470}" srcOrd="0" destOrd="0" parTransId="{B3620983-825D-4E5A-BF8F-BA4F2A84E830}" sibTransId="{96154AD5-29CD-4B51-96D0-FE242BBC390D}"/>
    <dgm:cxn modelId="{AEDBE4D8-029D-4AD9-A22D-184417B6CC04}" type="presOf" srcId="{C943FF12-AAD2-41CE-BFF7-93E3771A538B}" destId="{A76E7D05-0146-4C71-9860-14AAFBA96163}" srcOrd="0" destOrd="1" presId="urn:microsoft.com/office/officeart/2018/2/layout/IconLabelDescriptionList"/>
    <dgm:cxn modelId="{90B494DA-552C-41AF-B862-A0DC41C3F7C0}" srcId="{418C73F3-FA40-47B7-8913-D0DB43E98C94}" destId="{C943FF12-AAD2-41CE-BFF7-93E3771A538B}" srcOrd="1" destOrd="0" parTransId="{23102830-C5EC-4E52-8518-BF1C6948F5CA}" sibTransId="{D91C94AF-6C5F-4BC8-88DC-67E020086B84}"/>
    <dgm:cxn modelId="{F35A0BDB-293F-42BD-B19D-ABB761D8F0BC}" type="presOf" srcId="{E100702E-AED7-4D6F-A421-CE2F3B6187C0}" destId="{6E9F7547-124B-4658-8C36-5C691167CF2E}" srcOrd="0" destOrd="0" presId="urn:microsoft.com/office/officeart/2018/2/layout/IconLabelDescriptionList"/>
    <dgm:cxn modelId="{3F8921F9-2B3B-4BF9-8B31-30ACE5F7DC23}" srcId="{D3B13932-F17B-4864-A1D9-CB60E09D1524}" destId="{4FB5D70C-C164-4DEC-99C1-D8C937007F8A}" srcOrd="1" destOrd="0" parTransId="{3CCD22E4-A0E4-4038-8108-2ADCE94A127F}" sibTransId="{EB492822-3E7C-492A-9F75-40DC16AADC19}"/>
    <dgm:cxn modelId="{0F4DBDFF-5FE7-4F74-93F1-23BA21617E53}" type="presOf" srcId="{CCAD5261-0127-45C2-AE61-C46EB26F3470}" destId="{F93F6EBF-29BA-4C58-B8A6-7A294EBEB80F}" srcOrd="0" destOrd="0" presId="urn:microsoft.com/office/officeart/2018/2/layout/IconLabelDescriptionList"/>
    <dgm:cxn modelId="{76F29C45-FF5E-41E7-9E6F-14DEA3B365C6}" type="presParOf" srcId="{6E9F7547-124B-4658-8C36-5C691167CF2E}" destId="{77A3A034-FF78-42D7-95DF-CDEAB6F8458E}" srcOrd="0" destOrd="0" presId="urn:microsoft.com/office/officeart/2018/2/layout/IconLabelDescriptionList"/>
    <dgm:cxn modelId="{3F1E3A36-6873-41B6-86DE-F2F9C47ECEC9}" type="presParOf" srcId="{77A3A034-FF78-42D7-95DF-CDEAB6F8458E}" destId="{A08EF3D1-1F73-42DA-8725-54E874549345}" srcOrd="0" destOrd="0" presId="urn:microsoft.com/office/officeart/2018/2/layout/IconLabelDescriptionList"/>
    <dgm:cxn modelId="{F4D47228-00FF-44E6-8930-7038B6D297B9}" type="presParOf" srcId="{77A3A034-FF78-42D7-95DF-CDEAB6F8458E}" destId="{7DA83212-1876-4A82-95FB-3402846D9777}" srcOrd="1" destOrd="0" presId="urn:microsoft.com/office/officeart/2018/2/layout/IconLabelDescriptionList"/>
    <dgm:cxn modelId="{7C845359-8B17-4FD2-9944-589743853DF3}" type="presParOf" srcId="{77A3A034-FF78-42D7-95DF-CDEAB6F8458E}" destId="{510FE207-7E36-41A5-BC2E-D7B96E12C98F}" srcOrd="2" destOrd="0" presId="urn:microsoft.com/office/officeart/2018/2/layout/IconLabelDescriptionList"/>
    <dgm:cxn modelId="{7863E644-7C11-4B3A-AE2A-4B1E61972BFC}" type="presParOf" srcId="{77A3A034-FF78-42D7-95DF-CDEAB6F8458E}" destId="{77F7D6EF-EFAB-4521-BB43-BDFE4483C7BA}" srcOrd="3" destOrd="0" presId="urn:microsoft.com/office/officeart/2018/2/layout/IconLabelDescriptionList"/>
    <dgm:cxn modelId="{69C4DDED-5B76-4892-863C-FEC9A433EDE0}" type="presParOf" srcId="{77A3A034-FF78-42D7-95DF-CDEAB6F8458E}" destId="{A76E7D05-0146-4C71-9860-14AAFBA96163}" srcOrd="4" destOrd="0" presId="urn:microsoft.com/office/officeart/2018/2/layout/IconLabelDescriptionList"/>
    <dgm:cxn modelId="{5479B514-2FBF-43D3-BA91-1FD002E32662}" type="presParOf" srcId="{6E9F7547-124B-4658-8C36-5C691167CF2E}" destId="{85014126-E9D4-447C-BEF5-4661FF855DD4}" srcOrd="1" destOrd="0" presId="urn:microsoft.com/office/officeart/2018/2/layout/IconLabelDescriptionList"/>
    <dgm:cxn modelId="{D933C170-F905-4D04-98F1-1AF5BDD297EA}" type="presParOf" srcId="{6E9F7547-124B-4658-8C36-5C691167CF2E}" destId="{861D6DD9-236A-4CB4-977D-D758C668FCD4}" srcOrd="2" destOrd="0" presId="urn:microsoft.com/office/officeart/2018/2/layout/IconLabelDescriptionList"/>
    <dgm:cxn modelId="{DC46F4B1-1B02-4646-9E59-C6026E646109}" type="presParOf" srcId="{861D6DD9-236A-4CB4-977D-D758C668FCD4}" destId="{35C96E2C-2252-43A0-B7BA-5235099FE0E9}" srcOrd="0" destOrd="0" presId="urn:microsoft.com/office/officeart/2018/2/layout/IconLabelDescriptionList"/>
    <dgm:cxn modelId="{1BBC1B32-0364-4D35-9893-2DFF947E15D2}" type="presParOf" srcId="{861D6DD9-236A-4CB4-977D-D758C668FCD4}" destId="{EC65AD59-DC91-4C97-9B1A-7DD33C887425}" srcOrd="1" destOrd="0" presId="urn:microsoft.com/office/officeart/2018/2/layout/IconLabelDescriptionList"/>
    <dgm:cxn modelId="{B4D1FA14-7EBC-4B1C-89E9-1EAC7BBF805A}" type="presParOf" srcId="{861D6DD9-236A-4CB4-977D-D758C668FCD4}" destId="{90AE752D-23E0-48B9-8637-72F2AE239EEF}" srcOrd="2" destOrd="0" presId="urn:microsoft.com/office/officeart/2018/2/layout/IconLabelDescriptionList"/>
    <dgm:cxn modelId="{D56056A4-575C-4E5B-B2C9-B39330C16917}" type="presParOf" srcId="{861D6DD9-236A-4CB4-977D-D758C668FCD4}" destId="{D32B0C50-501A-4171-BBD4-707685C15D76}" srcOrd="3" destOrd="0" presId="urn:microsoft.com/office/officeart/2018/2/layout/IconLabelDescriptionList"/>
    <dgm:cxn modelId="{8B80C2BC-4895-4C12-A5F3-16ED384058D7}" type="presParOf" srcId="{861D6DD9-236A-4CB4-977D-D758C668FCD4}" destId="{7ADD87EC-3EB9-4675-AC05-161BB6DE753E}" srcOrd="4" destOrd="0" presId="urn:microsoft.com/office/officeart/2018/2/layout/IconLabelDescriptionList"/>
    <dgm:cxn modelId="{EC12B709-4934-42D7-9E57-A6D949DFECAD}" type="presParOf" srcId="{6E9F7547-124B-4658-8C36-5C691167CF2E}" destId="{663BC578-5491-4900-8C85-66AD73638714}" srcOrd="3" destOrd="0" presId="urn:microsoft.com/office/officeart/2018/2/layout/IconLabelDescriptionList"/>
    <dgm:cxn modelId="{23F28741-A721-4CCF-92DF-684E6C043331}" type="presParOf" srcId="{6E9F7547-124B-4658-8C36-5C691167CF2E}" destId="{C6739791-81C2-4A70-8059-7361A0B587C3}" srcOrd="4" destOrd="0" presId="urn:microsoft.com/office/officeart/2018/2/layout/IconLabelDescriptionList"/>
    <dgm:cxn modelId="{74AB5AC0-2C02-46C1-A2CE-7791E4CA65DF}" type="presParOf" srcId="{C6739791-81C2-4A70-8059-7361A0B587C3}" destId="{54BA42FF-12B6-41A0-A561-20CFC8179D38}" srcOrd="0" destOrd="0" presId="urn:microsoft.com/office/officeart/2018/2/layout/IconLabelDescriptionList"/>
    <dgm:cxn modelId="{22E62E03-2240-4359-9802-419D33F2B068}" type="presParOf" srcId="{C6739791-81C2-4A70-8059-7361A0B587C3}" destId="{5ECEB04C-ADB2-4385-AB2A-DDC6D0560843}" srcOrd="1" destOrd="0" presId="urn:microsoft.com/office/officeart/2018/2/layout/IconLabelDescriptionList"/>
    <dgm:cxn modelId="{72CF4AEF-7E53-4DDE-BFB2-7D3EB00A4F65}" type="presParOf" srcId="{C6739791-81C2-4A70-8059-7361A0B587C3}" destId="{F9B0965B-2C3B-4FA6-87B2-3DFF987C38FE}" srcOrd="2" destOrd="0" presId="urn:microsoft.com/office/officeart/2018/2/layout/IconLabelDescriptionList"/>
    <dgm:cxn modelId="{E7B865AE-98EA-4ED7-83C1-61829E8F63F6}" type="presParOf" srcId="{C6739791-81C2-4A70-8059-7361A0B587C3}" destId="{9F07D1AC-4A55-498E-8A3B-9E562F9E7350}" srcOrd="3" destOrd="0" presId="urn:microsoft.com/office/officeart/2018/2/layout/IconLabelDescriptionList"/>
    <dgm:cxn modelId="{BCDD57D3-B4DA-4F4D-8DA6-B8026C223226}" type="presParOf" srcId="{C6739791-81C2-4A70-8059-7361A0B587C3}" destId="{F93F6EBF-29BA-4C58-B8A6-7A294EBEB8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55C31-8E64-4686-9B12-F4739ADB9158}">
      <dsp:nvSpPr>
        <dsp:cNvPr id="0" name=""/>
        <dsp:cNvSpPr/>
      </dsp:nvSpPr>
      <dsp:spPr>
        <a:xfrm>
          <a:off x="621534" y="1198159"/>
          <a:ext cx="667406" cy="667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E8067-F243-4840-BEDE-2BDAA815C799}">
      <dsp:nvSpPr>
        <dsp:cNvPr id="0" name=""/>
        <dsp:cNvSpPr/>
      </dsp:nvSpPr>
      <dsp:spPr>
        <a:xfrm>
          <a:off x="1799" y="2000316"/>
          <a:ext cx="1906875" cy="366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Key Highlights:</a:t>
          </a:r>
        </a:p>
      </dsp:txBody>
      <dsp:txXfrm>
        <a:off x="1799" y="2000316"/>
        <a:ext cx="1906875" cy="366477"/>
      </dsp:txXfrm>
    </dsp:sp>
    <dsp:sp modelId="{447E230A-0DE1-4F79-B0DD-5F94005F2C68}">
      <dsp:nvSpPr>
        <dsp:cNvPr id="0" name=""/>
        <dsp:cNvSpPr/>
      </dsp:nvSpPr>
      <dsp:spPr>
        <a:xfrm>
          <a:off x="1799" y="2429468"/>
          <a:ext cx="1906875" cy="19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Objective:</a:t>
          </a:r>
          <a:r>
            <a:rPr lang="en-US" sz="1100" kern="1200"/>
            <a:t> Develop a machine learning application to predict Costco’s future stock prices using historical data since January 2000.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Methodology:</a:t>
          </a:r>
          <a:r>
            <a:rPr lang="en-US" sz="1100" kern="1200"/>
            <a:t> Utilized Long Short-Term Memory (LSTM) networks, designed for time series data, to capture long-term dependencies and trends in stock prices.</a:t>
          </a:r>
        </a:p>
      </dsp:txBody>
      <dsp:txXfrm>
        <a:off x="1799" y="2429468"/>
        <a:ext cx="1906875" cy="1902426"/>
      </dsp:txXfrm>
    </dsp:sp>
    <dsp:sp modelId="{399F59E0-B538-49A9-B452-60D9F790AD89}">
      <dsp:nvSpPr>
        <dsp:cNvPr id="0" name=""/>
        <dsp:cNvSpPr/>
      </dsp:nvSpPr>
      <dsp:spPr>
        <a:xfrm>
          <a:off x="2862112" y="1198159"/>
          <a:ext cx="667406" cy="667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4EF9D-EBB4-40A2-84BA-0FFD9669DB52}">
      <dsp:nvSpPr>
        <dsp:cNvPr id="0" name=""/>
        <dsp:cNvSpPr/>
      </dsp:nvSpPr>
      <dsp:spPr>
        <a:xfrm>
          <a:off x="2242377" y="2000316"/>
          <a:ext cx="1906875" cy="366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Technical Challenges Addressed:</a:t>
          </a:r>
        </a:p>
      </dsp:txBody>
      <dsp:txXfrm>
        <a:off x="2242377" y="2000316"/>
        <a:ext cx="1906875" cy="366477"/>
      </dsp:txXfrm>
    </dsp:sp>
    <dsp:sp modelId="{F8800D11-84DB-448A-8AF2-1035222B86AA}">
      <dsp:nvSpPr>
        <dsp:cNvPr id="0" name=""/>
        <dsp:cNvSpPr/>
      </dsp:nvSpPr>
      <dsp:spPr>
        <a:xfrm>
          <a:off x="2242377" y="2429468"/>
          <a:ext cx="1906875" cy="19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Representation:</a:t>
          </a:r>
          <a:r>
            <a:rPr lang="en-US" sz="1100" kern="1200"/>
            <a:t> Adopted a sliding window approach for transforming time series data into sequences.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Optimal Window Size:</a:t>
          </a:r>
          <a:r>
            <a:rPr lang="en-US" sz="1100" kern="1200"/>
            <a:t> Determined the right balance in window size to capture relevant patterns without overfitting.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Feature Preprocessing:</a:t>
          </a:r>
          <a:r>
            <a:rPr lang="en-US" sz="1100" kern="1200"/>
            <a:t> Emphasized on preprocessing stock volume feature for more accurate predictions.</a:t>
          </a:r>
        </a:p>
      </dsp:txBody>
      <dsp:txXfrm>
        <a:off x="2242377" y="2429468"/>
        <a:ext cx="1906875" cy="1902426"/>
      </dsp:txXfrm>
    </dsp:sp>
    <dsp:sp modelId="{73BE4ED7-A41A-4E43-BDC8-901617CF1A07}">
      <dsp:nvSpPr>
        <dsp:cNvPr id="0" name=""/>
        <dsp:cNvSpPr/>
      </dsp:nvSpPr>
      <dsp:spPr>
        <a:xfrm>
          <a:off x="5102690" y="1198159"/>
          <a:ext cx="667406" cy="667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A64A6-D5AE-4B77-AD4B-68F38EF09E70}">
      <dsp:nvSpPr>
        <dsp:cNvPr id="0" name=""/>
        <dsp:cNvSpPr/>
      </dsp:nvSpPr>
      <dsp:spPr>
        <a:xfrm>
          <a:off x="4482956" y="2000316"/>
          <a:ext cx="1906875" cy="366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Key Components:</a:t>
          </a:r>
        </a:p>
      </dsp:txBody>
      <dsp:txXfrm>
        <a:off x="4482956" y="2000316"/>
        <a:ext cx="1906875" cy="366477"/>
      </dsp:txXfrm>
    </dsp:sp>
    <dsp:sp modelId="{606045EE-8744-4FEC-8912-C2A0BB6EBEF0}">
      <dsp:nvSpPr>
        <dsp:cNvPr id="0" name=""/>
        <dsp:cNvSpPr/>
      </dsp:nvSpPr>
      <dsp:spPr>
        <a:xfrm>
          <a:off x="4482956" y="2429468"/>
          <a:ext cx="1906875" cy="19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Analysis &amp; Cleaning:</a:t>
          </a:r>
          <a:r>
            <a:rPr lang="en-US" sz="1100" kern="1200"/>
            <a:t> Focused on Costco’s stock data, particularly on open, high, low</a:t>
          </a:r>
          <a:r>
            <a:rPr lang="en-US" sz="1100" kern="1200">
              <a:latin typeface="Constantia" panose="02030602050306030303"/>
            </a:rPr>
            <a:t> &amp;</a:t>
          </a:r>
          <a:r>
            <a:rPr lang="en-US" sz="1100" kern="1200"/>
            <a:t> close</a:t>
          </a:r>
          <a:r>
            <a:rPr lang="en-US" sz="1100" kern="1200">
              <a:latin typeface="Constantia" panose="02030602050306030303"/>
            </a:rPr>
            <a:t>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Model Training &amp; Evaluation:</a:t>
          </a:r>
          <a:r>
            <a:rPr lang="en-US" sz="1100" kern="1200"/>
            <a:t> Conducted using LSTM for weekly predictions and assessed through RMSE metric.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Roles:</a:t>
          </a:r>
          <a:r>
            <a:rPr lang="en-US" sz="1100" kern="1200"/>
            <a:t> Streamlined to two main categories - clients and administrators, for enhanced system accessibility.</a:t>
          </a:r>
        </a:p>
      </dsp:txBody>
      <dsp:txXfrm>
        <a:off x="4482956" y="2429468"/>
        <a:ext cx="1906875" cy="1902426"/>
      </dsp:txXfrm>
    </dsp:sp>
    <dsp:sp modelId="{AECE8BB6-4C18-4147-BF6E-C30E47F4ADAF}">
      <dsp:nvSpPr>
        <dsp:cNvPr id="0" name=""/>
        <dsp:cNvSpPr/>
      </dsp:nvSpPr>
      <dsp:spPr>
        <a:xfrm>
          <a:off x="7343268" y="1198159"/>
          <a:ext cx="667406" cy="667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20D63-2535-4346-B203-A83D38359494}">
      <dsp:nvSpPr>
        <dsp:cNvPr id="0" name=""/>
        <dsp:cNvSpPr/>
      </dsp:nvSpPr>
      <dsp:spPr>
        <a:xfrm>
          <a:off x="6723534" y="2000316"/>
          <a:ext cx="1906875" cy="366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Innovative Aspects:</a:t>
          </a:r>
        </a:p>
      </dsp:txBody>
      <dsp:txXfrm>
        <a:off x="6723534" y="2000316"/>
        <a:ext cx="1906875" cy="366477"/>
      </dsp:txXfrm>
    </dsp:sp>
    <dsp:sp modelId="{04A38FFA-7079-486D-932F-426B135B6B6F}">
      <dsp:nvSpPr>
        <dsp:cNvPr id="0" name=""/>
        <dsp:cNvSpPr/>
      </dsp:nvSpPr>
      <dsp:spPr>
        <a:xfrm>
          <a:off x="6723534" y="2429468"/>
          <a:ext cx="1906875" cy="19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Combining Deep Learning with Time Series Forecasting:</a:t>
          </a:r>
          <a:r>
            <a:rPr lang="en-US" sz="1100" kern="1200"/>
            <a:t> A novel approach in stock prediction for more precise and actionable insights.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Role Modeling:</a:t>
          </a:r>
          <a:r>
            <a:rPr lang="en-US" sz="1100" kern="1200"/>
            <a:t> Designed to cater to different user needs, from active investors to system administrators.</a:t>
          </a:r>
        </a:p>
      </dsp:txBody>
      <dsp:txXfrm>
        <a:off x="6723534" y="2429468"/>
        <a:ext cx="1906875" cy="1902426"/>
      </dsp:txXfrm>
    </dsp:sp>
    <dsp:sp modelId="{0F740CE6-A7B3-4B27-9CB3-F745DD2D3B8A}">
      <dsp:nvSpPr>
        <dsp:cNvPr id="0" name=""/>
        <dsp:cNvSpPr/>
      </dsp:nvSpPr>
      <dsp:spPr>
        <a:xfrm>
          <a:off x="9583846" y="1198159"/>
          <a:ext cx="667406" cy="667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F58CA-8FFE-43EC-8D10-1F2E2755019D}">
      <dsp:nvSpPr>
        <dsp:cNvPr id="0" name=""/>
        <dsp:cNvSpPr/>
      </dsp:nvSpPr>
      <dsp:spPr>
        <a:xfrm>
          <a:off x="8964112" y="2000316"/>
          <a:ext cx="1906875" cy="366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Results &amp; Insights:</a:t>
          </a:r>
        </a:p>
      </dsp:txBody>
      <dsp:txXfrm>
        <a:off x="8964112" y="2000316"/>
        <a:ext cx="1906875" cy="366477"/>
      </dsp:txXfrm>
    </dsp:sp>
    <dsp:sp modelId="{E98819BD-D740-4438-970B-57F9466F3EE4}">
      <dsp:nvSpPr>
        <dsp:cNvPr id="0" name=""/>
        <dsp:cNvSpPr/>
      </dsp:nvSpPr>
      <dsp:spPr>
        <a:xfrm>
          <a:off x="8964112" y="2429468"/>
          <a:ext cx="1906875" cy="19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Literature Review Insights:</a:t>
          </a:r>
          <a:r>
            <a:rPr lang="en-US" sz="1100" kern="1200"/>
            <a:t> Evaluated strengths and weaknesses of SVMs and Random Forest in stock price prediction.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Model Performance:</a:t>
          </a:r>
          <a:r>
            <a:rPr lang="en-US" sz="1100" kern="1200"/>
            <a:t> Demonstrated promising accuracy in predicting future stock prices, with careful consideration of overfitting risks and computational intensity.</a:t>
          </a:r>
        </a:p>
      </dsp:txBody>
      <dsp:txXfrm>
        <a:off x="8964112" y="2429468"/>
        <a:ext cx="1906875" cy="1902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BAA5F-F3FC-40EC-8280-0E91F275E10B}">
      <dsp:nvSpPr>
        <dsp:cNvPr id="0" name=""/>
        <dsp:cNvSpPr/>
      </dsp:nvSpPr>
      <dsp:spPr>
        <a:xfrm>
          <a:off x="2324575" y="1627"/>
          <a:ext cx="9298303" cy="16683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413" tIns="423767" rIns="180413" bIns="4237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Number of LSTM Units:</a:t>
          </a:r>
          <a:r>
            <a:rPr lang="en-US" sz="1100" kern="1200" dirty="0"/>
            <a:t> Set to 300, determining the capacity of the network to capture complex patterns.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Look-Back Period:</a:t>
          </a:r>
          <a:r>
            <a:rPr lang="en-US" sz="1100" kern="1200" dirty="0"/>
            <a:t> Chosen as 20 days, balancing the model’s ability to understand historical trends without overfitting.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Batch Size:</a:t>
          </a:r>
          <a:r>
            <a:rPr lang="en-US" sz="1100" kern="1200" dirty="0"/>
            <a:t> Configured at 64, influencing the speed and stability of the learning process.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Number of Epochs:</a:t>
          </a:r>
          <a:r>
            <a:rPr lang="en-US" sz="1100" kern="1200" dirty="0"/>
            <a:t> 100 epochs to allow sufficient training iterations for convergence.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Learning Rate:</a:t>
          </a:r>
          <a:r>
            <a:rPr lang="en-US" sz="1100" kern="1200" dirty="0"/>
            <a:t> Set at 0.01 in the Adam optimizer, controlling the step size in weight updates.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EMA Momentum:</a:t>
          </a:r>
          <a:r>
            <a:rPr lang="en-US" sz="1100" kern="1200" dirty="0"/>
            <a:t> 0.9 in Adam optimizer, impacting the adaptive learning rate adjustments.</a:t>
          </a:r>
        </a:p>
      </dsp:txBody>
      <dsp:txXfrm>
        <a:off x="2324575" y="1627"/>
        <a:ext cx="9298303" cy="1668375"/>
      </dsp:txXfrm>
    </dsp:sp>
    <dsp:sp modelId="{DAB3A9C4-958D-4009-981C-91D08D6DC377}">
      <dsp:nvSpPr>
        <dsp:cNvPr id="0" name=""/>
        <dsp:cNvSpPr/>
      </dsp:nvSpPr>
      <dsp:spPr>
        <a:xfrm>
          <a:off x="0" y="1627"/>
          <a:ext cx="2324575" cy="16683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09" tIns="164798" rIns="123009" bIns="1647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Key Hyperparameters:</a:t>
          </a:r>
        </a:p>
      </dsp:txBody>
      <dsp:txXfrm>
        <a:off x="0" y="1627"/>
        <a:ext cx="2324575" cy="1668375"/>
      </dsp:txXfrm>
    </dsp:sp>
    <dsp:sp modelId="{DC9358D7-515A-4CF4-A769-D1013A33D1F4}">
      <dsp:nvSpPr>
        <dsp:cNvPr id="0" name=""/>
        <dsp:cNvSpPr/>
      </dsp:nvSpPr>
      <dsp:spPr>
        <a:xfrm>
          <a:off x="2324575" y="1770105"/>
          <a:ext cx="9298303" cy="166837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413" tIns="423767" rIns="180413" bIns="4237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Normalization:</a:t>
          </a:r>
          <a:r>
            <a:rPr lang="en-US" sz="1100" kern="1200" dirty="0"/>
            <a:t> Utilized </a:t>
          </a:r>
          <a:r>
            <a:rPr lang="en-US" sz="1100" kern="1200" dirty="0" err="1"/>
            <a:t>MinMaxScaler</a:t>
          </a:r>
          <a:r>
            <a:rPr lang="en-US" sz="1100" kern="1200" dirty="0"/>
            <a:t> for feature scaling to improve model training efficiency.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Training Approach:</a:t>
          </a:r>
          <a:r>
            <a:rPr lang="en-US" sz="1100" kern="1200" dirty="0"/>
            <a:t> Batch training employed for more stable gradient descent.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Optimization Algorithm:</a:t>
          </a:r>
          <a:r>
            <a:rPr lang="en-US" sz="1100" kern="1200" dirty="0"/>
            <a:t> Adam optimizer, known for its efficiency and adaptability in handling sparse gradients and noisy problems.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Loss Function:</a:t>
          </a:r>
          <a:r>
            <a:rPr lang="en-US" sz="1100" kern="1200" dirty="0">
              <a:latin typeface="Constantia" panose="02030602050306030303"/>
            </a:rPr>
            <a:t> Root Mean</a:t>
          </a:r>
          <a:r>
            <a:rPr lang="en-US" sz="1100" kern="1200" dirty="0"/>
            <a:t> Squared Error (</a:t>
          </a:r>
          <a:r>
            <a:rPr lang="en-US" sz="1100" kern="1200" dirty="0">
              <a:latin typeface="Constantia" panose="02030602050306030303"/>
            </a:rPr>
            <a:t>RMSE</a:t>
          </a:r>
          <a:r>
            <a:rPr lang="en-US" sz="1100" kern="1200" dirty="0"/>
            <a:t>) to quantify the difference between predicted and actual stock prices.</a:t>
          </a:r>
        </a:p>
      </dsp:txBody>
      <dsp:txXfrm>
        <a:off x="2324575" y="1770105"/>
        <a:ext cx="9298303" cy="1668375"/>
      </dsp:txXfrm>
    </dsp:sp>
    <dsp:sp modelId="{0C3D3A5D-035F-4C7B-9022-7D03C787056C}">
      <dsp:nvSpPr>
        <dsp:cNvPr id="0" name=""/>
        <dsp:cNvSpPr/>
      </dsp:nvSpPr>
      <dsp:spPr>
        <a:xfrm>
          <a:off x="0" y="1770105"/>
          <a:ext cx="2324575" cy="166837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09" tIns="164798" rIns="123009" bIns="1647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Fine Tuning Strategies:</a:t>
          </a:r>
        </a:p>
      </dsp:txBody>
      <dsp:txXfrm>
        <a:off x="0" y="1770105"/>
        <a:ext cx="2324575" cy="1668375"/>
      </dsp:txXfrm>
    </dsp:sp>
    <dsp:sp modelId="{007A3260-E1A8-40B0-8845-6A53870EB2C3}">
      <dsp:nvSpPr>
        <dsp:cNvPr id="0" name=""/>
        <dsp:cNvSpPr/>
      </dsp:nvSpPr>
      <dsp:spPr>
        <a:xfrm>
          <a:off x="2324575" y="3538583"/>
          <a:ext cx="9298303" cy="166837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413" tIns="423767" rIns="180413" bIns="4237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Hyperparameter Adjustment:</a:t>
          </a:r>
          <a:r>
            <a:rPr lang="en-US" sz="1100" kern="1200" dirty="0"/>
            <a:t> Systematic exploration of different configurations to find the optimal setting for the LSTM model.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Regularization Techniques:</a:t>
          </a:r>
          <a:r>
            <a:rPr lang="en-US" sz="1100" kern="1200" dirty="0"/>
            <a:t> To be explored to prevent overfitting, such as dropout or L1/L2 regularization.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Model Complexity:</a:t>
          </a:r>
          <a:r>
            <a:rPr lang="en-US" sz="1100" kern="1200" dirty="0"/>
            <a:t> Assessing the trade-off between model complexity and predictive performance.</a:t>
          </a:r>
        </a:p>
      </dsp:txBody>
      <dsp:txXfrm>
        <a:off x="2324575" y="3538583"/>
        <a:ext cx="9298303" cy="1668375"/>
      </dsp:txXfrm>
    </dsp:sp>
    <dsp:sp modelId="{A0BEC956-D208-4816-B3F2-63097CAF4BCC}">
      <dsp:nvSpPr>
        <dsp:cNvPr id="0" name=""/>
        <dsp:cNvSpPr/>
      </dsp:nvSpPr>
      <dsp:spPr>
        <a:xfrm>
          <a:off x="0" y="3538583"/>
          <a:ext cx="2324575" cy="16683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09" tIns="164798" rIns="123009" bIns="1647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Model Calibration:</a:t>
          </a:r>
        </a:p>
      </dsp:txBody>
      <dsp:txXfrm>
        <a:off x="0" y="3538583"/>
        <a:ext cx="2324575" cy="1668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EF3D1-1F73-42DA-8725-54E874549345}">
      <dsp:nvSpPr>
        <dsp:cNvPr id="0" name=""/>
        <dsp:cNvSpPr/>
      </dsp:nvSpPr>
      <dsp:spPr>
        <a:xfrm>
          <a:off x="6999" y="0"/>
          <a:ext cx="1206648" cy="118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E207-7E36-41A5-BC2E-D7B96E12C98F}">
      <dsp:nvSpPr>
        <dsp:cNvPr id="0" name=""/>
        <dsp:cNvSpPr/>
      </dsp:nvSpPr>
      <dsp:spPr>
        <a:xfrm>
          <a:off x="6999" y="1408308"/>
          <a:ext cx="3447567" cy="507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Training Process:</a:t>
          </a:r>
          <a:endParaRPr lang="en-US" sz="3600" kern="1200"/>
        </a:p>
      </dsp:txBody>
      <dsp:txXfrm>
        <a:off x="6999" y="1408308"/>
        <a:ext cx="3447567" cy="507418"/>
      </dsp:txXfrm>
    </dsp:sp>
    <dsp:sp modelId="{A76E7D05-0146-4C71-9860-14AAFBA96163}">
      <dsp:nvSpPr>
        <dsp:cNvPr id="0" name=""/>
        <dsp:cNvSpPr/>
      </dsp:nvSpPr>
      <dsp:spPr>
        <a:xfrm>
          <a:off x="6999" y="2020067"/>
          <a:ext cx="3447567" cy="329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LSTM Model:</a:t>
          </a:r>
          <a:r>
            <a:rPr lang="en-US" sz="1700" kern="1200"/>
            <a:t> Utilized Long Short-Term Memory network with 300 units, tailored for time series data.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Dataset:</a:t>
          </a:r>
          <a:r>
            <a:rPr lang="en-US" sz="1700" kern="1200"/>
            <a:t> Processed and normalized data from January 2000, focusing on 'Open', 'High', 'Low', 'Close' prices.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Hyperparameters:</a:t>
          </a:r>
          <a:r>
            <a:rPr lang="en-US" sz="1700" kern="1200"/>
            <a:t> Configured with 100 epochs, batch size of 64, and an Adam optimizer (learning rate: 0.01, EMA momentum: 0.9).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Look-Back Period:</a:t>
          </a:r>
          <a:r>
            <a:rPr lang="en-US" sz="1700" kern="1200"/>
            <a:t> Set to 20 days, balancing the model’s ability to capture relevant patterns without overfitting.</a:t>
          </a:r>
        </a:p>
      </dsp:txBody>
      <dsp:txXfrm>
        <a:off x="6999" y="2020067"/>
        <a:ext cx="3447567" cy="3296882"/>
      </dsp:txXfrm>
    </dsp:sp>
    <dsp:sp modelId="{35C96E2C-2252-43A0-B7BA-5235099FE0E9}">
      <dsp:nvSpPr>
        <dsp:cNvPr id="0" name=""/>
        <dsp:cNvSpPr/>
      </dsp:nvSpPr>
      <dsp:spPr>
        <a:xfrm>
          <a:off x="4057890" y="0"/>
          <a:ext cx="1206648" cy="118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E752D-23E0-48B9-8637-72F2AE239EEF}">
      <dsp:nvSpPr>
        <dsp:cNvPr id="0" name=""/>
        <dsp:cNvSpPr/>
      </dsp:nvSpPr>
      <dsp:spPr>
        <a:xfrm>
          <a:off x="4057890" y="1408308"/>
          <a:ext cx="3447567" cy="507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Testing Approach:</a:t>
          </a:r>
        </a:p>
      </dsp:txBody>
      <dsp:txXfrm>
        <a:off x="4057890" y="1408308"/>
        <a:ext cx="3447567" cy="507418"/>
      </dsp:txXfrm>
    </dsp:sp>
    <dsp:sp modelId="{7ADD87EC-3EB9-4675-AC05-161BB6DE753E}">
      <dsp:nvSpPr>
        <dsp:cNvPr id="0" name=""/>
        <dsp:cNvSpPr/>
      </dsp:nvSpPr>
      <dsp:spPr>
        <a:xfrm>
          <a:off x="4057890" y="2020067"/>
          <a:ext cx="3447567" cy="329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Split:</a:t>
          </a:r>
          <a:r>
            <a:rPr lang="en-US" sz="1700" kern="1200"/>
            <a:t> Divided data into training and testing sets, with recent data reserved for testing to simulate real-world application.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Evaluation Metric:</a:t>
          </a:r>
          <a:r>
            <a:rPr lang="en-US" sz="1700" kern="1200"/>
            <a:t> Employed Root Mean Squared Error (RMSE) to measure predictive accuracy.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Test Performance:</a:t>
          </a:r>
          <a:r>
            <a:rPr lang="en-US" sz="1700" kern="1200"/>
            <a:t> Compared model predictions against actual stock prices for both training and test datasets.</a:t>
          </a:r>
        </a:p>
      </dsp:txBody>
      <dsp:txXfrm>
        <a:off x="4057890" y="2020067"/>
        <a:ext cx="3447567" cy="3296882"/>
      </dsp:txXfrm>
    </dsp:sp>
    <dsp:sp modelId="{54BA42FF-12B6-41A0-A561-20CFC8179D38}">
      <dsp:nvSpPr>
        <dsp:cNvPr id="0" name=""/>
        <dsp:cNvSpPr/>
      </dsp:nvSpPr>
      <dsp:spPr>
        <a:xfrm>
          <a:off x="8108782" y="0"/>
          <a:ext cx="1206648" cy="118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0965B-2C3B-4FA6-87B2-3DFF987C38FE}">
      <dsp:nvSpPr>
        <dsp:cNvPr id="0" name=""/>
        <dsp:cNvSpPr/>
      </dsp:nvSpPr>
      <dsp:spPr>
        <a:xfrm>
          <a:off x="8108782" y="1408308"/>
          <a:ext cx="3447567" cy="507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Results:</a:t>
          </a:r>
        </a:p>
      </dsp:txBody>
      <dsp:txXfrm>
        <a:off x="8108782" y="1408308"/>
        <a:ext cx="3447567" cy="507418"/>
      </dsp:txXfrm>
    </dsp:sp>
    <dsp:sp modelId="{F93F6EBF-29BA-4C58-B8A6-7A294EBEB80F}">
      <dsp:nvSpPr>
        <dsp:cNvPr id="0" name=""/>
        <dsp:cNvSpPr/>
      </dsp:nvSpPr>
      <dsp:spPr>
        <a:xfrm>
          <a:off x="8108782" y="2020067"/>
          <a:ext cx="3447567" cy="329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Training Insight:</a:t>
          </a:r>
          <a:r>
            <a:rPr lang="en-US" sz="1700" kern="1200"/>
            <a:t> Model showed good fit to historical data, indicated by a low RMSE on the training set.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Testing Outcome:</a:t>
          </a:r>
          <a:r>
            <a:rPr lang="en-US" sz="1700" kern="1200"/>
            <a:t> Achieved a reasonable RMSE on the test set, suggesting effective learning and generalization capability.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Visual Assessment:</a:t>
          </a:r>
          <a:r>
            <a:rPr lang="en-US" sz="1700" kern="1200"/>
            <a:t> Plotted predicted vs. actual stock prices to visually evaluate model performance and predictive accuracy.</a:t>
          </a:r>
        </a:p>
      </dsp:txBody>
      <dsp:txXfrm>
        <a:off x="8108782" y="2020067"/>
        <a:ext cx="3447567" cy="3296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1.0 Introduction (5 pts.)</a:t>
            </a:r>
            <a:br>
              <a:rPr lang="zh-CN"/>
            </a:br>
            <a:r>
              <a:rPr lang="zh-CN"/>
              <a:t>Introduce the problem domain and discuss the problem your team is trying to solve within</a:t>
            </a:r>
            <a:br>
              <a:rPr lang="zh-CN"/>
            </a:br>
            <a:r>
              <a:rPr lang="zh-CN"/>
              <a:t>the domain. Briefly highlight your solution to the problem your team is proposing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4.0 Data Preprocessing (30 pts.)</a:t>
            </a:r>
            <a:br>
              <a:rPr lang="zh-CN"/>
            </a:br>
            <a:r>
              <a:rPr lang="zh-CN"/>
              <a:t>Data preprocessing is one of the most important steps in the Machine Learning (ML)</a:t>
            </a:r>
            <a:br>
              <a:rPr lang="zh-CN"/>
            </a:br>
            <a:r>
              <a:rPr lang="zh-CN"/>
              <a:t>pipeline (i.e., “Garbage In, Garbage Out”). Discuss your dataset and the method(s) with</a:t>
            </a:r>
            <a:br>
              <a:rPr lang="zh-CN"/>
            </a:br>
            <a:r>
              <a:rPr lang="zh-CN"/>
              <a:t>respect to data preprocessing and if applicable, cite the sources of your method(s).</a:t>
            </a:r>
            <a:br>
              <a:rPr lang="zh-CN"/>
            </a:br>
            <a:r>
              <a:rPr lang="zh-CN"/>
              <a:t>Discuss how you partitioned your dataset into training, validation and test sets. Explain</a:t>
            </a:r>
            <a:br>
              <a:rPr lang="zh-CN"/>
            </a:br>
            <a:r>
              <a:rPr lang="zh-CN"/>
              <a:t>your rationale behind your methodology.</a:t>
            </a:r>
            <a:endParaRPr lang="en-US" altLang="zh-CN"/>
          </a:p>
          <a:p>
            <a:br>
              <a:rPr lang="en-US" altLang="zh-CN"/>
            </a:br>
            <a:endParaRPr lang="en-US" altLang="zh-CN"/>
          </a:p>
          <a:p>
            <a:endParaRPr lang="zh-CN" altLang="en-US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8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4.0 Data Preprocessing (30 pts.)</a:t>
            </a:r>
            <a:br>
              <a:rPr lang="zh-CN"/>
            </a:br>
            <a:r>
              <a:rPr lang="zh-CN"/>
              <a:t>Data preprocessing is one of the most important steps in the Machine Learning (ML)</a:t>
            </a:r>
            <a:br>
              <a:rPr lang="zh-CN"/>
            </a:br>
            <a:r>
              <a:rPr lang="zh-CN"/>
              <a:t>pipeline (i.e., “Garbage In, Garbage Out”). Discuss your dataset and the method(s) with</a:t>
            </a:r>
            <a:br>
              <a:rPr lang="zh-CN"/>
            </a:br>
            <a:r>
              <a:rPr lang="zh-CN"/>
              <a:t>respect to data preprocessing and if applicable, cite the sources of your method(s).</a:t>
            </a:r>
            <a:br>
              <a:rPr lang="zh-CN"/>
            </a:br>
            <a:r>
              <a:rPr lang="zh-CN"/>
              <a:t>Discuss how you partitioned your dataset into training, validation and test sets. Explain</a:t>
            </a:r>
            <a:br>
              <a:rPr lang="zh-CN"/>
            </a:br>
            <a:r>
              <a:rPr lang="zh-CN"/>
              <a:t>your rationale behind your methodology.</a:t>
            </a:r>
            <a:endParaRPr lang="en-US" altLang="zh-CN"/>
          </a:p>
          <a:p>
            <a:br>
              <a:rPr lang="en-US" altLang="zh-CN"/>
            </a:br>
            <a:endParaRPr lang="en-US" altLang="zh-CN"/>
          </a:p>
          <a:p>
            <a:endParaRPr lang="zh-CN" altLang="en-US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9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tantia" panose="0203060205030603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nstantia" panose="0203060205030603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nstantia" panose="0203060205030603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2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sentiment-analysis-using-the-vader-library-a91a888e4af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abs/pii/S09574174183043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204101" y="1308340"/>
            <a:ext cx="2448052" cy="24004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131849" y="369791"/>
            <a:ext cx="4724074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200179" y="2029815"/>
            <a:ext cx="10834233" cy="1731243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>
              <a:defRPr/>
            </a:pPr>
            <a:r>
              <a:rPr lang="en-US" altLang="zh-CN" sz="5400" b="1" spc="300">
                <a:solidFill>
                  <a:srgbClr val="292929"/>
                </a:solidFill>
                <a:latin typeface="Constantia"/>
                <a:ea typeface="方正粗谭黑简体"/>
              </a:rPr>
              <a:t>Costco Stock Price Prediction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方正粗谭黑简体"/>
            </a:endParaRPr>
          </a:p>
          <a:p>
            <a:pPr>
              <a:defRPr/>
            </a:pPr>
            <a:r>
              <a:rPr lang="en-US" altLang="zh-CN" sz="5400" b="1" spc="300">
                <a:solidFill>
                  <a:srgbClr val="292929"/>
                </a:solidFill>
                <a:latin typeface="Constantia"/>
                <a:ea typeface="方正粗谭黑简体"/>
              </a:rPr>
              <a:t>                                 Framework</a:t>
            </a:r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827724" y="4604275"/>
            <a:ext cx="2568039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CA" sz="1600" i="1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GROUP 05</a:t>
            </a:r>
            <a:endParaRPr sz="1600" i="1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D0AFB9-F1B4-4D05-90D6-2624EA97AAB8}"/>
              </a:ext>
            </a:extLst>
          </p:cNvPr>
          <p:cNvSpPr/>
          <p:nvPr/>
        </p:nvSpPr>
        <p:spPr>
          <a:xfrm flipH="1">
            <a:off x="11372833" y="248574"/>
            <a:ext cx="353943" cy="4528699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1400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COMP313 – Software Project 2</a:t>
            </a:r>
            <a:endParaRPr sz="1400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1400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PROJECT</a:t>
            </a:r>
            <a:endParaRPr sz="1400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3" name="文本框 14">
            <a:extLst>
              <a:ext uri="{FF2B5EF4-FFF2-40B4-BE49-F238E27FC236}">
                <a16:creationId xmlns:a16="http://schemas.microsoft.com/office/drawing/2014/main" id="{AB18A1F9-179D-D11F-76F8-B405AFE83974}"/>
              </a:ext>
            </a:extLst>
          </p:cNvPr>
          <p:cNvSpPr txBox="1"/>
          <p:nvPr/>
        </p:nvSpPr>
        <p:spPr>
          <a:xfrm>
            <a:off x="6827724" y="4919746"/>
            <a:ext cx="41034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</a:rPr>
              <a:t>KANISHKA DHIR</a:t>
            </a:r>
          </a:p>
          <a:p>
            <a:pPr>
              <a:defRPr/>
            </a:pPr>
            <a:r>
              <a:rPr lang="en-CA" sz="14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</a:rPr>
              <a:t>VIKAS TRIVEDI</a:t>
            </a:r>
          </a:p>
          <a:p>
            <a:pPr>
              <a:defRPr/>
            </a:pPr>
            <a:r>
              <a:rPr lang="en-CA" sz="14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</a:rPr>
              <a:t>MAHPARA RADMY</a:t>
            </a:r>
            <a:endParaRPr lang="en-CA" sz="1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</a:endParaRPr>
          </a:p>
          <a:p>
            <a:pPr>
              <a:defRPr/>
            </a:pPr>
            <a:r>
              <a:rPr lang="en-CA" sz="14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</a:rPr>
              <a:t>MANIPAL SIDHU</a:t>
            </a:r>
          </a:p>
          <a:p>
            <a:pPr>
              <a:defRPr/>
            </a:pPr>
            <a:r>
              <a:rPr lang="en-CA" altLang="zh-CN" sz="14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  <a:sym typeface="+mn-lt"/>
              </a:rPr>
              <a:t>RONALD SAENZ</a:t>
            </a:r>
          </a:p>
          <a:p>
            <a:pPr>
              <a:defRPr/>
            </a:pPr>
            <a:r>
              <a:rPr lang="en-CA" sz="14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  <a:sym typeface="+mn-lt"/>
              </a:rPr>
              <a:t>DANIYAL AHMED</a:t>
            </a:r>
            <a:endParaRPr lang="en-CA" sz="1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614-8257-42E8-B617-C69FDD9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9" y="2132453"/>
            <a:ext cx="12193279" cy="1959495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latin typeface="Constantia"/>
              </a:rPr>
              <a:t>Thank You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87835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497122" y="2215552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330432" y="1684412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870182" y="2977567"/>
            <a:ext cx="367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AGENDA</a:t>
            </a:r>
            <a:endParaRPr lang="en-US" altLang="zh-CN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5934112" y="1675117"/>
            <a:ext cx="5222169" cy="400110"/>
            <a:chOff x="7324764" y="2044156"/>
            <a:chExt cx="5154326" cy="40011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Recap of Midterm Presentation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26" name="组合 6">
            <a:extLst>
              <a:ext uri="{FF2B5EF4-FFF2-40B4-BE49-F238E27FC236}">
                <a16:creationId xmlns:a16="http://schemas.microsoft.com/office/drawing/2014/main" id="{6C54B4D3-319D-A39B-F60F-E503E674C663}"/>
              </a:ext>
            </a:extLst>
          </p:cNvPr>
          <p:cNvGrpSpPr/>
          <p:nvPr/>
        </p:nvGrpSpPr>
        <p:grpSpPr>
          <a:xfrm>
            <a:off x="5934111" y="2247395"/>
            <a:ext cx="5060001" cy="400110"/>
            <a:chOff x="7324764" y="2044156"/>
            <a:chExt cx="5154326" cy="400110"/>
          </a:xfrm>
        </p:grpSpPr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7A14C79A-6A69-3472-D430-C817480EB3F8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Hyperparameters &amp; Fine Tuning</a:t>
              </a:r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487908D5-6369-647B-9A7F-082C45F9EBDC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29" name="组合 6">
            <a:extLst>
              <a:ext uri="{FF2B5EF4-FFF2-40B4-BE49-F238E27FC236}">
                <a16:creationId xmlns:a16="http://schemas.microsoft.com/office/drawing/2014/main" id="{5D355400-C6D3-D28D-8EC8-007DC1130128}"/>
              </a:ext>
            </a:extLst>
          </p:cNvPr>
          <p:cNvGrpSpPr/>
          <p:nvPr/>
        </p:nvGrpSpPr>
        <p:grpSpPr>
          <a:xfrm>
            <a:off x="5934112" y="2819673"/>
            <a:ext cx="5130127" cy="400110"/>
            <a:chOff x="7324764" y="2044156"/>
            <a:chExt cx="5154326" cy="400110"/>
          </a:xfrm>
        </p:grpSpPr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A8C8892A-E1C3-9A67-026E-32E8E3B117EA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Evaluator Step: Training &amp; Testing</a:t>
              </a:r>
            </a:p>
          </p:txBody>
        </p:sp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619941C4-54EC-1105-A536-266F56502DAC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32" name="组合 6">
            <a:extLst>
              <a:ext uri="{FF2B5EF4-FFF2-40B4-BE49-F238E27FC236}">
                <a16:creationId xmlns:a16="http://schemas.microsoft.com/office/drawing/2014/main" id="{0DE1CD55-9797-B84C-B4DF-3BCC42968545}"/>
              </a:ext>
            </a:extLst>
          </p:cNvPr>
          <p:cNvGrpSpPr/>
          <p:nvPr/>
        </p:nvGrpSpPr>
        <p:grpSpPr>
          <a:xfrm>
            <a:off x="5934112" y="3391951"/>
            <a:ext cx="5939363" cy="412016"/>
            <a:chOff x="7324764" y="2044156"/>
            <a:chExt cx="5760408" cy="400110"/>
          </a:xfrm>
        </p:grpSpPr>
        <p:sp>
          <p:nvSpPr>
            <p:cNvPr id="33" name="文本框 7">
              <a:extLst>
                <a:ext uri="{FF2B5EF4-FFF2-40B4-BE49-F238E27FC236}">
                  <a16:creationId xmlns:a16="http://schemas.microsoft.com/office/drawing/2014/main" id="{0D96CA24-056A-A5E8-A5FB-767C7315E51E}"/>
                </a:ext>
              </a:extLst>
            </p:cNvPr>
            <p:cNvSpPr txBox="1"/>
            <p:nvPr/>
          </p:nvSpPr>
          <p:spPr>
            <a:xfrm>
              <a:off x="8013155" y="2044156"/>
              <a:ext cx="5072017" cy="38854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Frontend / Cloud Backend</a:t>
              </a:r>
              <a:endParaRPr lang="en-CA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/>
                <a:ea typeface="华文楷体"/>
                <a:cs typeface="+mn-ea"/>
              </a:endParaRPr>
            </a:p>
          </p:txBody>
        </p:sp>
        <p:sp>
          <p:nvSpPr>
            <p:cNvPr id="34" name="文本框 8">
              <a:extLst>
                <a:ext uri="{FF2B5EF4-FFF2-40B4-BE49-F238E27FC236}">
                  <a16:creationId xmlns:a16="http://schemas.microsoft.com/office/drawing/2014/main" id="{9A02EA26-85ED-E92B-239E-850B4B8B22D5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35" name="组合 6">
            <a:extLst>
              <a:ext uri="{FF2B5EF4-FFF2-40B4-BE49-F238E27FC236}">
                <a16:creationId xmlns:a16="http://schemas.microsoft.com/office/drawing/2014/main" id="{BBF31306-3EA3-BF58-DA29-1766A12073A6}"/>
              </a:ext>
            </a:extLst>
          </p:cNvPr>
          <p:cNvGrpSpPr/>
          <p:nvPr/>
        </p:nvGrpSpPr>
        <p:grpSpPr>
          <a:xfrm>
            <a:off x="5934112" y="3964229"/>
            <a:ext cx="5388857" cy="707886"/>
            <a:chOff x="7324764" y="2044156"/>
            <a:chExt cx="5048222" cy="707886"/>
          </a:xfrm>
        </p:grpSpPr>
        <p:sp>
          <p:nvSpPr>
            <p:cNvPr id="36" name="文本框 7">
              <a:extLst>
                <a:ext uri="{FF2B5EF4-FFF2-40B4-BE49-F238E27FC236}">
                  <a16:creationId xmlns:a16="http://schemas.microsoft.com/office/drawing/2014/main" id="{18ECC3F0-0E63-DEA1-0566-579F0828A610}"/>
                </a:ext>
              </a:extLst>
            </p:cNvPr>
            <p:cNvSpPr txBox="1"/>
            <p:nvPr/>
          </p:nvSpPr>
          <p:spPr>
            <a:xfrm>
              <a:off x="8013156" y="2044156"/>
              <a:ext cx="435983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Live Demo</a:t>
              </a:r>
            </a:p>
            <a:p>
              <a:endParaRPr lang="en-CA" sz="2000">
                <a:solidFill>
                  <a:schemeClr val="tx1">
                    <a:lumMod val="75000"/>
                    <a:lumOff val="25000"/>
                  </a:schemeClr>
                </a:solidFill>
                <a:latin typeface="Constantia"/>
                <a:ea typeface="华文楷体"/>
              </a:endParaRPr>
            </a:p>
          </p:txBody>
        </p:sp>
        <p:sp>
          <p:nvSpPr>
            <p:cNvPr id="37" name="文本框 8">
              <a:extLst>
                <a:ext uri="{FF2B5EF4-FFF2-40B4-BE49-F238E27FC236}">
                  <a16:creationId xmlns:a16="http://schemas.microsoft.com/office/drawing/2014/main" id="{9ABA822C-A4D9-E7BC-DE23-6AF39DE1688D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5</a:t>
              </a:r>
            </a:p>
          </p:txBody>
        </p:sp>
      </p:grpSp>
      <p:grpSp>
        <p:nvGrpSpPr>
          <p:cNvPr id="2" name="组合 6">
            <a:extLst>
              <a:ext uri="{FF2B5EF4-FFF2-40B4-BE49-F238E27FC236}">
                <a16:creationId xmlns:a16="http://schemas.microsoft.com/office/drawing/2014/main" id="{2DDEC9A2-5BF9-F2C5-62BE-3D1D5292CCCF}"/>
              </a:ext>
            </a:extLst>
          </p:cNvPr>
          <p:cNvGrpSpPr/>
          <p:nvPr/>
        </p:nvGrpSpPr>
        <p:grpSpPr>
          <a:xfrm>
            <a:off x="5934112" y="4564592"/>
            <a:ext cx="5388857" cy="400110"/>
            <a:chOff x="7324764" y="2044156"/>
            <a:chExt cx="5048222" cy="400110"/>
          </a:xfrm>
        </p:grpSpPr>
        <p:sp>
          <p:nvSpPr>
            <p:cNvPr id="4" name="文本框 7">
              <a:extLst>
                <a:ext uri="{FF2B5EF4-FFF2-40B4-BE49-F238E27FC236}">
                  <a16:creationId xmlns:a16="http://schemas.microsoft.com/office/drawing/2014/main" id="{BF5B5B76-93C6-8030-A861-43A7AC32104A}"/>
                </a:ext>
              </a:extLst>
            </p:cNvPr>
            <p:cNvSpPr txBox="1"/>
            <p:nvPr/>
          </p:nvSpPr>
          <p:spPr>
            <a:xfrm>
              <a:off x="8013156" y="2044156"/>
              <a:ext cx="435983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Conclusion &amp; Future Works</a:t>
              </a:r>
              <a:endParaRPr lang="en-US"/>
            </a:p>
          </p:txBody>
        </p:sp>
        <p:sp>
          <p:nvSpPr>
            <p:cNvPr id="10" name="文本框 8">
              <a:extLst>
                <a:ext uri="{FF2B5EF4-FFF2-40B4-BE49-F238E27FC236}">
                  <a16:creationId xmlns:a16="http://schemas.microsoft.com/office/drawing/2014/main" id="{412A131A-C57A-1577-707D-C10E01C83469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3" name="Rectangle 13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矩形 10">
            <a:extLst>
              <a:ext uri="{FF2B5EF4-FFF2-40B4-BE49-F238E27FC236}">
                <a16:creationId xmlns:a16="http://schemas.microsoft.com/office/drawing/2014/main" id="{38D3E167-218D-7C3C-B427-35B60334DEAD}"/>
              </a:ext>
            </a:extLst>
          </p:cNvPr>
          <p:cNvSpPr/>
          <p:nvPr/>
        </p:nvSpPr>
        <p:spPr>
          <a:xfrm>
            <a:off x="1993106" y="378401"/>
            <a:ext cx="8205788" cy="514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914400" indent="-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AutoNum type="arabicPeriod"/>
              <a:defRPr/>
            </a:pPr>
            <a:r>
              <a:rPr lang="en-US" sz="4800" b="1" spc="225">
                <a:latin typeface="+mj-lt"/>
                <a:ea typeface="+mj-ea"/>
                <a:cs typeface="+mj-cs"/>
                <a:sym typeface="+mn-lt"/>
              </a:rPr>
              <a:t>Recap</a:t>
            </a:r>
            <a:r>
              <a:rPr lang="en-US" sz="4800" b="1" kern="1200" spc="225">
                <a:latin typeface="+mj-lt"/>
                <a:ea typeface="+mj-ea"/>
                <a:cs typeface="+mj-cs"/>
                <a:sym typeface="+mn-lt"/>
              </a:rPr>
              <a:t> of Midterm Presentation</a:t>
            </a:r>
            <a:endParaRPr lang="en-US" sz="4800" b="1" kern="1200" spc="225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91" name="TextBox 957">
            <a:extLst>
              <a:ext uri="{FF2B5EF4-FFF2-40B4-BE49-F238E27FC236}">
                <a16:creationId xmlns:a16="http://schemas.microsoft.com/office/drawing/2014/main" id="{8727DF9C-192E-4A04-2DC8-4C3C2079C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3523"/>
              </p:ext>
            </p:extLst>
          </p:nvPr>
        </p:nvGraphicFramePr>
        <p:xfrm>
          <a:off x="588169" y="885032"/>
          <a:ext cx="10872787" cy="553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7490D-EA22-8AFC-C784-0602A2408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9736" r="9085" b="34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C531C-0600-345C-FF43-94B1A84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2" y="222250"/>
            <a:ext cx="10515600" cy="777876"/>
          </a:xfrm>
        </p:spPr>
        <p:txBody>
          <a:bodyPr>
            <a:normAutofit/>
          </a:bodyPr>
          <a:lstStyle/>
          <a:p>
            <a:r>
              <a:rPr lang="en-US">
                <a:latin typeface="Constantia"/>
              </a:rPr>
              <a:t>2. Hyperparameters &amp; Fine Tuning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1098C3-3741-DAA0-2A3B-E4C7B9B4C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362703"/>
              </p:ext>
            </p:extLst>
          </p:nvPr>
        </p:nvGraphicFramePr>
        <p:xfrm>
          <a:off x="278606" y="1254126"/>
          <a:ext cx="11622880" cy="520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9375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8022D-22FF-8943-4E6D-0E191913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75"/>
            <a:ext cx="10515600" cy="78821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5200">
                <a:latin typeface="Constantia"/>
              </a:rPr>
              <a:t>3. Evaluator Step: Training &amp; Testing</a:t>
            </a:r>
            <a:endParaRPr lang="en-US" sz="5200">
              <a:latin typeface="Constantia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FB01631-8FFF-CE84-D138-880751018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001399"/>
              </p:ext>
            </p:extLst>
          </p:nvPr>
        </p:nvGraphicFramePr>
        <p:xfrm>
          <a:off x="314326" y="1090613"/>
          <a:ext cx="11563349" cy="531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6615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C8E89-5C59-AEBE-45AB-A8C2939D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Frontend / Cloud Backend</a:t>
            </a:r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7B335357-7358-3731-6879-C863E73A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45728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08" name="Rectangle 390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53E9813-6DE1-1498-1AF0-16B1A1E4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 </a:t>
            </a:r>
            <a:r>
              <a:rPr lang="en-US" sz="5400" b="1">
                <a:latin typeface="+mj-lt"/>
              </a:rPr>
              <a:t>5</a:t>
            </a:r>
            <a:r>
              <a:rPr lang="en-US" sz="5400" b="1" kern="1200">
                <a:latin typeface="+mj-lt"/>
                <a:ea typeface="+mj-ea"/>
                <a:cs typeface="+mj-cs"/>
              </a:rPr>
              <a:t>. Live Demo</a:t>
            </a:r>
          </a:p>
        </p:txBody>
      </p:sp>
      <p:pic>
        <p:nvPicPr>
          <p:cNvPr id="3896" name="Graphic 3895" descr="Play">
            <a:extLst>
              <a:ext uri="{FF2B5EF4-FFF2-40B4-BE49-F238E27FC236}">
                <a16:creationId xmlns:a16="http://schemas.microsoft.com/office/drawing/2014/main" id="{26602E2B-45E7-DB59-ACA7-717DB21E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391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47F96-323C-53DE-4D13-1DE1AAB8B282}"/>
              </a:ext>
            </a:extLst>
          </p:cNvPr>
          <p:cNvSpPr txBox="1"/>
          <p:nvPr/>
        </p:nvSpPr>
        <p:spPr>
          <a:xfrm>
            <a:off x="6536722" y="3129230"/>
            <a:ext cx="4818888" cy="9195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Let's move to the Live Demo</a:t>
            </a:r>
          </a:p>
        </p:txBody>
      </p:sp>
    </p:spTree>
    <p:extLst>
      <p:ext uri="{BB962C8B-B14F-4D97-AF65-F5344CB8AC3E}">
        <p14:creationId xmlns:p14="http://schemas.microsoft.com/office/powerpoint/2010/main" val="28124052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62" name="Rectangle 406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4" name="Freeform: Shape 406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5B37C74-143E-005D-3FC4-0F802BE7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b="1">
                <a:solidFill>
                  <a:srgbClr val="FFFFFF"/>
                </a:solidFill>
                <a:latin typeface="+mj-lt"/>
              </a:rPr>
              <a:t>6</a:t>
            </a: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Conclusion &amp; Future Works</a:t>
            </a:r>
          </a:p>
        </p:txBody>
      </p:sp>
      <p:sp>
        <p:nvSpPr>
          <p:cNvPr id="4066" name="Arc 406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7" name="TextBox 4056">
            <a:extLst>
              <a:ext uri="{FF2B5EF4-FFF2-40B4-BE49-F238E27FC236}">
                <a16:creationId xmlns:a16="http://schemas.microsoft.com/office/drawing/2014/main" id="{0F490579-DCFD-5624-8243-B52FDE014AAC}"/>
              </a:ext>
            </a:extLst>
          </p:cNvPr>
          <p:cNvSpPr txBox="1"/>
          <p:nvPr/>
        </p:nvSpPr>
        <p:spPr>
          <a:xfrm>
            <a:off x="4161559" y="103188"/>
            <a:ext cx="7347020" cy="66452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>
                <a:solidFill>
                  <a:srgbClr val="0070C0"/>
                </a:solidFill>
              </a:rPr>
              <a:t>Achievements: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Successful Implementation:</a:t>
            </a:r>
            <a:r>
              <a:rPr lang="en-US" sz="1400"/>
              <a:t> Developed an LSTM model capable of forecasting Costco's stock prices with promising accuracy, as indicated by the RMSE scores.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Data Handling Proficiency:</a:t>
            </a:r>
            <a:r>
              <a:rPr lang="en-US" sz="1400"/>
              <a:t> Demonstrated effective preprocessing and normalization of time series data for model training.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Predictive Insights:</a:t>
            </a:r>
            <a:r>
              <a:rPr lang="en-US" sz="1400"/>
              <a:t> Provided short-term future predictions, aiding in investment decision-making processes.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>
                <a:solidFill>
                  <a:srgbClr val="0070C0"/>
                </a:solidFill>
              </a:rPr>
              <a:t>Key Takeaways: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Model's Strength:</a:t>
            </a:r>
            <a:r>
              <a:rPr lang="en-US" sz="1400"/>
              <a:t> The LSTM model effectively captured the temporal dynamics in the stock prices &amp; demonstrating its suitability for time series forecasting.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>
                <a:solidFill>
                  <a:srgbClr val="0070C0"/>
                </a:solidFill>
              </a:rPr>
              <a:t>Future Works: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Expanding the Dataset:</a:t>
            </a:r>
            <a:r>
              <a:rPr lang="en-US" sz="1400"/>
              <a:t> Incorporate additional features such as economic indicators, company news, and market sentiments to enhance predictive accuracy.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Real-Time Data Integration:</a:t>
            </a:r>
            <a:r>
              <a:rPr lang="en-US" sz="1400"/>
              <a:t> Implement a system for live data feeding to enable real-time predictions and adapt to market changes more effectively.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Risk Management:</a:t>
            </a:r>
            <a:r>
              <a:rPr lang="en-US" sz="1400"/>
              <a:t> Develop strategies to quantify and mitigate risks associated with stock price prediction models.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User Experience Enhancement:</a:t>
            </a:r>
            <a:r>
              <a:rPr lang="en-US" sz="1400"/>
              <a:t> Focus on improving the user interface for broader accessibility and user engagement.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/>
              <a:t>Cross-Industry Application:</a:t>
            </a:r>
            <a:r>
              <a:rPr lang="en-US" sz="1400"/>
              <a:t> Explore the model's adaptability to other stocks and sectors, enhancing its utility as a versatile forecasting tool.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>
                <a:solidFill>
                  <a:srgbClr val="0070C0"/>
                </a:solidFill>
              </a:rPr>
              <a:t>Closing Remark: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/>
              <a:t>While the model shows potential, stock market prediction remains a challenging domain with inherent uncertainties. Continuous refinement and adaptation to new data and market conditions will be key to maintaining relevance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150449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33823" y="243517"/>
            <a:ext cx="5158097" cy="623248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>
              <a:defRPr/>
            </a:pPr>
            <a:r>
              <a:rPr lang="en-CA" altLang="zh-CN" sz="3600" b="1" spc="225">
                <a:solidFill>
                  <a:srgbClr val="292929"/>
                </a:solidFill>
                <a:latin typeface="+mj-lt"/>
                <a:ea typeface="华文楷体"/>
                <a:cs typeface="+mn-ea"/>
                <a:sym typeface="+mn-lt"/>
              </a:rPr>
              <a:t>References</a:t>
            </a:r>
            <a:endParaRPr lang="en-CA" sz="3600" b="1" spc="225">
              <a:solidFill>
                <a:srgbClr val="292929"/>
              </a:solidFill>
              <a:latin typeface="+mj-lt"/>
              <a:ea typeface="华文楷体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667C1E-69F6-99CF-83FA-6C2A2043DC0B}"/>
              </a:ext>
            </a:extLst>
          </p:cNvPr>
          <p:cNvSpPr/>
          <p:nvPr/>
        </p:nvSpPr>
        <p:spPr>
          <a:xfrm>
            <a:off x="8771233" y="6098685"/>
            <a:ext cx="2568039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CA" sz="1600" i="1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GROUP 05</a:t>
            </a:r>
            <a:endParaRPr sz="1600" i="1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47BF9BBE-CB38-D28E-592B-0886DFE7F5D2}"/>
              </a:ext>
            </a:extLst>
          </p:cNvPr>
          <p:cNvSpPr/>
          <p:nvPr/>
        </p:nvSpPr>
        <p:spPr>
          <a:xfrm flipH="1">
            <a:off x="11372833" y="248574"/>
            <a:ext cx="353943" cy="4528699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1400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COMP313 – Software Project 2</a:t>
            </a: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F9FDB158-84DB-8AA5-FA91-FE457D54DC19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1400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PROJECT</a:t>
            </a:r>
            <a:endParaRPr sz="1400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2C75-65A5-BAAD-FBA4-CF0551DD5AC8}"/>
              </a:ext>
            </a:extLst>
          </p:cNvPr>
          <p:cNvSpPr txBox="1"/>
          <p:nvPr/>
        </p:nvSpPr>
        <p:spPr>
          <a:xfrm>
            <a:off x="509788" y="1073238"/>
            <a:ext cx="9940880" cy="41908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Hsu, C.-W., &amp; Lin, C.-J. (2003). Stock Price Prediction Using Support Vector Machines. In Proceedings of the International Joint Conference on Neural Networks (IJCNN). 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Li, H., Hong, L., &amp; He, X. (2014). Stock Price Prediction Using Random Forest for the SSE Composite Index in China. In Proceedings of the 2014 International Conference on Machine Learning and Cybernetics. </a:t>
            </a:r>
            <a:endParaRPr lang="en-US" sz="2000">
              <a:ea typeface="Calibri"/>
              <a:cs typeface="Calibri Light"/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ea typeface="+mn-lt"/>
                <a:cs typeface="Calibri"/>
              </a:rPr>
              <a:t>A new forecasting framework for stock market index value with an overfitting prevention LSTM module and a prediction LSTM module. Expert Systems with Applications. </a:t>
            </a:r>
            <a:r>
              <a:rPr lang="en-US" sz="2000">
                <a:solidFill>
                  <a:srgbClr val="000000"/>
                </a:solidFill>
                <a:ea typeface="+mn-lt"/>
                <a:cs typeface="Calibri"/>
                <a:hlinkClick r:id="rId4"/>
              </a:rPr>
              <a:t>https://www.sciencedirect.com/science/article/abs/pii/S0957417418304342</a:t>
            </a:r>
            <a:endParaRPr lang="en-US" sz="2000">
              <a:solidFill>
                <a:srgbClr val="000000"/>
              </a:solidFill>
              <a:ea typeface="+mn-lt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Franklin Gothic Book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Start Up Corporation Template - 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5c4eef-d2b1-4579-bed2-0a322502d9bb">
      <Terms xmlns="http://schemas.microsoft.com/office/infopath/2007/PartnerControls"/>
    </lcf76f155ced4ddcb4097134ff3c332f>
    <TaxCatchAll xmlns="48737aaa-0ad3-422f-bba6-2ca6795979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1DBE8578B3AC4DB5679A53BA5577AA" ma:contentTypeVersion="11" ma:contentTypeDescription="Create a new document." ma:contentTypeScope="" ma:versionID="28c5c89e43ccd914873040811d3f95b9">
  <xsd:schema xmlns:xsd="http://www.w3.org/2001/XMLSchema" xmlns:xs="http://www.w3.org/2001/XMLSchema" xmlns:p="http://schemas.microsoft.com/office/2006/metadata/properties" xmlns:ns2="315c4eef-d2b1-4579-bed2-0a322502d9bb" xmlns:ns3="48737aaa-0ad3-422f-bba6-2ca679597911" targetNamespace="http://schemas.microsoft.com/office/2006/metadata/properties" ma:root="true" ma:fieldsID="4df11cbfe399cb1c02fdb1806b1705be" ns2:_="" ns3:_="">
    <xsd:import namespace="315c4eef-d2b1-4579-bed2-0a322502d9bb"/>
    <xsd:import namespace="48737aaa-0ad3-422f-bba6-2ca6795979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c4eef-d2b1-4579-bed2-0a322502d9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79a098e-4e4b-4f60-a2e6-94bb0d3a97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7aaa-0ad3-422f-bba6-2ca67959791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e656fe9-73d7-4071-b57f-922da1d354c0}" ma:internalName="TaxCatchAll" ma:showField="CatchAllData" ma:web="48737aaa-0ad3-422f-bba6-2ca6795979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9A0C40-D9E7-4FC9-AF82-99EBBC7F9C97}">
  <ds:schemaRefs>
    <ds:schemaRef ds:uri="315c4eef-d2b1-4579-bed2-0a322502d9bb"/>
    <ds:schemaRef ds:uri="48737aaa-0ad3-422f-bba6-2ca6795979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ADFD4B-C407-4FC7-8218-2E5AF49C49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004C28-62D6-4F01-BB28-FF509C096C3F}">
  <ds:schemaRefs>
    <ds:schemaRef ds:uri="315c4eef-d2b1-4579-bed2-0a322502d9bb"/>
    <ds:schemaRef ds:uri="48737aaa-0ad3-422f-bba6-2ca6795979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Start Up Corporation Template - Freepptbackgrounds.net</vt:lpstr>
      <vt:lpstr>PowerPoint Presentation</vt:lpstr>
      <vt:lpstr>PowerPoint Presentation</vt:lpstr>
      <vt:lpstr>PowerPoint Presentation</vt:lpstr>
      <vt:lpstr>2. Hyperparameters &amp; Fine Tuning</vt:lpstr>
      <vt:lpstr>3. Evaluator Step: Training &amp; Testing</vt:lpstr>
      <vt:lpstr>4. Frontend / Cloud Backend</vt:lpstr>
      <vt:lpstr> 5. Live Demo</vt:lpstr>
      <vt:lpstr> 6. Conclusion &amp; Future Works</vt:lpstr>
      <vt:lpstr>PowerPoint Presentation</vt:lpstr>
      <vt:lpstr>Thank You</vt:lpstr>
    </vt:vector>
  </TitlesOfParts>
  <Manager/>
  <Company>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 Corporation Template</dc:title>
  <dc:subject>Powerpoint Templates</dc:subject>
  <dc:creator>Freepptbackgrounds.net</dc:creator>
  <cp:keywords>Start Up Corporation Template</cp:keywords>
  <dc:description>Start Up Corporation Template
www.freepptbackgrounds.net/</dc:description>
  <cp:revision>3</cp:revision>
  <dcterms:created xsi:type="dcterms:W3CDTF">2019-06-11T09:29:47Z</dcterms:created>
  <dcterms:modified xsi:type="dcterms:W3CDTF">2023-12-10T16:52:33Z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0x010100441DBE8578B3AC4DB5679A53BA5577AA</vt:lpwstr>
  </property>
</Properties>
</file>