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1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8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3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BFC8-0C77-4D57-A9A3-6B8F4B73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Natural Language Processing Project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1319-7DA4-4A56-8EE3-8CE9141E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92500" lnSpcReduction="20000"/>
          </a:bodyPr>
          <a:lstStyle/>
          <a:p>
            <a:r>
              <a:rPr lang="en-IN" sz="2000" dirty="0"/>
              <a:t>Kanishka Dhir (301220757)</a:t>
            </a:r>
          </a:p>
          <a:p>
            <a:r>
              <a:rPr lang="en-IN" sz="2000" dirty="0" err="1"/>
              <a:t>Rushin</a:t>
            </a:r>
            <a:r>
              <a:rPr lang="en-IN" sz="2000" dirty="0"/>
              <a:t> </a:t>
            </a:r>
            <a:r>
              <a:rPr lang="en-IN" sz="2000" dirty="0" err="1"/>
              <a:t>Barvadia</a:t>
            </a:r>
            <a:r>
              <a:rPr lang="en-IN" sz="2000"/>
              <a:t> (301227529)</a:t>
            </a:r>
            <a:endParaRPr lang="en-IN" sz="2000" dirty="0"/>
          </a:p>
          <a:p>
            <a:r>
              <a:rPr lang="en-IN" sz="2000" dirty="0"/>
              <a:t>Vikas Trivedi (301217554)</a:t>
            </a:r>
          </a:p>
        </p:txBody>
      </p:sp>
      <p:pic>
        <p:nvPicPr>
          <p:cNvPr id="4" name="Picture 3" descr="Angled lines in different colors">
            <a:extLst>
              <a:ext uri="{FF2B5EF4-FFF2-40B4-BE49-F238E27FC236}">
                <a16:creationId xmlns:a16="http://schemas.microsoft.com/office/drawing/2014/main" id="{97ED7234-0F03-A905-4767-769C382FC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7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3E5-733A-491B-8F1C-4ABBD501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55A5-4330-4AAF-86B3-FA715F03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 Exploration</a:t>
            </a:r>
          </a:p>
          <a:p>
            <a:r>
              <a:rPr lang="en-IN" sz="3200" dirty="0"/>
              <a:t>Data Pre-Processing</a:t>
            </a:r>
          </a:p>
          <a:p>
            <a:r>
              <a:rPr lang="en-IN" sz="3200" dirty="0"/>
              <a:t>Mode Training</a:t>
            </a:r>
          </a:p>
          <a:p>
            <a:r>
              <a:rPr lang="en-IN" sz="3200" dirty="0"/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89623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800-C405-40D5-BCFC-51EA21D5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9C2B8895-AF21-4EF2-8FF6-C81EA974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5" y="3102513"/>
            <a:ext cx="5558901" cy="297382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968D44-A7C0-4172-9012-0FE51DD0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91" y="3102513"/>
            <a:ext cx="4801817" cy="297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A8B4F-73FC-49B7-8A9B-28EF1F6E6133}"/>
              </a:ext>
            </a:extLst>
          </p:cNvPr>
          <p:cNvSpPr txBox="1"/>
          <p:nvPr/>
        </p:nvSpPr>
        <p:spPr>
          <a:xfrm>
            <a:off x="747252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Relative Frequency of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7703-984F-4EF7-BD3C-E6E5AAD62007}"/>
              </a:ext>
            </a:extLst>
          </p:cNvPr>
          <p:cNvSpPr txBox="1"/>
          <p:nvPr/>
        </p:nvSpPr>
        <p:spPr>
          <a:xfrm>
            <a:off x="6442774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Stop Words frequency in data</a:t>
            </a:r>
          </a:p>
        </p:txBody>
      </p:sp>
    </p:spTree>
    <p:extLst>
      <p:ext uri="{BB962C8B-B14F-4D97-AF65-F5344CB8AC3E}">
        <p14:creationId xmlns:p14="http://schemas.microsoft.com/office/powerpoint/2010/main" val="9788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800-C405-40D5-BCFC-51EA21D5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A8B4F-73FC-49B7-8A9B-28EF1F6E6133}"/>
              </a:ext>
            </a:extLst>
          </p:cNvPr>
          <p:cNvSpPr txBox="1"/>
          <p:nvPr/>
        </p:nvSpPr>
        <p:spPr>
          <a:xfrm>
            <a:off x="747252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Commonly Appearing Spam comment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7703-984F-4EF7-BD3C-E6E5AAD62007}"/>
              </a:ext>
            </a:extLst>
          </p:cNvPr>
          <p:cNvSpPr txBox="1"/>
          <p:nvPr/>
        </p:nvSpPr>
        <p:spPr>
          <a:xfrm>
            <a:off x="6442774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Commonly Appearing Ham comment words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B18AB8-7A23-4D08-A761-DB03662B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3014943"/>
            <a:ext cx="5033029" cy="2971232"/>
          </a:xfrm>
          <a:prstGeom prst="rect">
            <a:avLst/>
          </a:prstGeom>
        </p:spPr>
      </p:pic>
      <p:pic>
        <p:nvPicPr>
          <p:cNvPr id="10" name="Picture 9" descr="Chart, funnel chart&#10;&#10;Description automatically generated">
            <a:extLst>
              <a:ext uri="{FF2B5EF4-FFF2-40B4-BE49-F238E27FC236}">
                <a16:creationId xmlns:a16="http://schemas.microsoft.com/office/drawing/2014/main" id="{CC83B0A2-361E-460B-AF8A-D8AC7B0F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42" y="3006880"/>
            <a:ext cx="5272165" cy="2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6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A4F-642E-41F7-8C57-B084B6F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D18A-FDDB-448F-8A7D-20BB7197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Convert all the data to Lower case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Remove the English stop words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Replace all punctuations with spaces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Shuffle the dataset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Convert the data to vectors using </a:t>
            </a:r>
            <a:r>
              <a:rPr lang="en-IN" sz="20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CountVectorizer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Down scale the data using TF-IDF algorithm</a:t>
            </a:r>
          </a:p>
        </p:txBody>
      </p:sp>
    </p:spTree>
    <p:extLst>
      <p:ext uri="{BB962C8B-B14F-4D97-AF65-F5344CB8AC3E}">
        <p14:creationId xmlns:p14="http://schemas.microsoft.com/office/powerpoint/2010/main" val="128539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D69A-8F6F-491E-BD9D-ECEE9872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4C40-8025-4CF2-8ED1-417FE00D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Training and Test split: 75:25</a:t>
            </a:r>
          </a:p>
          <a:p>
            <a:r>
              <a:rPr lang="en-IN" dirty="0"/>
              <a:t>Algorithms: Gaussian Naïve Bias &amp; Multinomial Naïve Bias</a:t>
            </a:r>
          </a:p>
          <a:p>
            <a:r>
              <a:rPr lang="en-IN" dirty="0"/>
              <a:t>Cross Validation Scores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Gaussian Naïve Bias: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[0.79245283, 0.94339623, 0.90384615, 0.88461538, 0.86538462]</a:t>
            </a: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Mean score: 0.8779390420899855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Multinomial Naïve Bias: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[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0.9245283,  0.94339623, 0.90384615, 0.92307692, 0.94230769]</a:t>
            </a:r>
          </a:p>
          <a:p>
            <a:pPr marL="324000" lvl="1" indent="0"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Mean score: 0.9274310595065313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2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F9E-8F0D-4224-8B27-C2E9E5C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Testing</a:t>
            </a:r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D0FAA53A-59C0-404A-B59A-2A8BABC6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11224"/>
            <a:ext cx="5258829" cy="3619305"/>
          </a:xfrm>
          <a:prstGeom prst="rect">
            <a:avLst/>
          </a:prstGeom>
        </p:spPr>
      </p:pic>
      <p:pic>
        <p:nvPicPr>
          <p:cNvPr id="9" name="Picture 8" descr="Square&#10;&#10;Description automatically generated with medium confidence">
            <a:extLst>
              <a:ext uri="{FF2B5EF4-FFF2-40B4-BE49-F238E27FC236}">
                <a16:creationId xmlns:a16="http://schemas.microsoft.com/office/drawing/2014/main" id="{75EC9FE0-3C95-4C7A-A586-2E9A622E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82" y="2211224"/>
            <a:ext cx="5258829" cy="3619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A0C38-AB4A-4A0A-B88A-F349B2705D60}"/>
              </a:ext>
            </a:extLst>
          </p:cNvPr>
          <p:cNvSpPr txBox="1"/>
          <p:nvPr/>
        </p:nvSpPr>
        <p:spPr>
          <a:xfrm>
            <a:off x="757084" y="5919019"/>
            <a:ext cx="508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Gausian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Naïve Bias Classifier Accuracy on test data: 96.59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291E6-D7C1-4D25-9723-D98C8B2A5E49}"/>
              </a:ext>
            </a:extLst>
          </p:cNvPr>
          <p:cNvSpPr txBox="1"/>
          <p:nvPr/>
        </p:nvSpPr>
        <p:spPr>
          <a:xfrm>
            <a:off x="6420465" y="5919019"/>
            <a:ext cx="525882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Multinomial Naïve Bias Classifier Accuracy on test data: 96.59</a:t>
            </a:r>
          </a:p>
        </p:txBody>
      </p:sp>
    </p:spTree>
    <p:extLst>
      <p:ext uri="{BB962C8B-B14F-4D97-AF65-F5344CB8AC3E}">
        <p14:creationId xmlns:p14="http://schemas.microsoft.com/office/powerpoint/2010/main" val="327758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F9E-8F0D-4224-8B27-C2E9E5C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D92A-57FA-4144-BC60-F41E3488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Dummy Comments Generated: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"Visit my channel for more videos&amp;*^*(*",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Like,comment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share and subscribe to my channel.",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"http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love this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ong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"I LOVE YOOU!!!!",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"Katy is underrated",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#"I am a big fan of you and your music!!"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“Never heard a song as shitty as this one”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dirty="0"/>
              <a:t>Model Predictions:</a:t>
            </a:r>
          </a:p>
          <a:p>
            <a:pPr marL="324000" lvl="1" indent="0">
              <a:buNone/>
            </a:pPr>
            <a:r>
              <a:rPr lang="en-IN" dirty="0"/>
              <a:t>[ Spam, Spam, Ham, Ham, Ham, Ham ]</a:t>
            </a: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428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256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Symbol</vt:lpstr>
      <vt:lpstr>Tw Cen MT</vt:lpstr>
      <vt:lpstr>Wingdings 2</vt:lpstr>
      <vt:lpstr>DividendVTI</vt:lpstr>
      <vt:lpstr>Natural Language Processing Project  Group 6</vt:lpstr>
      <vt:lpstr>Contents:</vt:lpstr>
      <vt:lpstr>Data Exploration</vt:lpstr>
      <vt:lpstr>Data Exploration</vt:lpstr>
      <vt:lpstr>Data Pre-processing</vt:lpstr>
      <vt:lpstr>Model Training</vt:lpstr>
      <vt:lpstr>Model Testing</vt:lpstr>
      <vt:lpstr>Model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Project  Group 6</dc:title>
  <dc:creator>Vikas Trivedi</dc:creator>
  <cp:lastModifiedBy>Vikas Trivedi</cp:lastModifiedBy>
  <cp:revision>17</cp:revision>
  <dcterms:created xsi:type="dcterms:W3CDTF">2022-04-11T02:33:50Z</dcterms:created>
  <dcterms:modified xsi:type="dcterms:W3CDTF">2022-04-11T03:51:04Z</dcterms:modified>
</cp:coreProperties>
</file>