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79" r:id="rId3"/>
    <p:sldId id="275" r:id="rId4"/>
    <p:sldId id="276" r:id="rId5"/>
    <p:sldId id="261" r:id="rId6"/>
    <p:sldId id="262" r:id="rId7"/>
    <p:sldId id="263" r:id="rId8"/>
    <p:sldId id="264" r:id="rId9"/>
    <p:sldId id="280" r:id="rId10"/>
    <p:sldId id="281" r:id="rId11"/>
    <p:sldId id="282" r:id="rId12"/>
    <p:sldId id="283" r:id="rId13"/>
    <p:sldId id="284" r:id="rId14"/>
    <p:sldId id="265" r:id="rId15"/>
    <p:sldId id="266" r:id="rId16"/>
    <p:sldId id="277" r:id="rId17"/>
    <p:sldId id="267"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48F5A-71B9-4819-B8D1-AA08A554B84D}" v="276" dt="2024-10-17T06:47:31.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l bhati" userId="41b64121da2afb2c" providerId="LiveId" clId="{BE648F5A-71B9-4819-B8D1-AA08A554B84D}"/>
    <pc:docChg chg="undo custSel addSld delSld modSld">
      <pc:chgData name="badal bhati" userId="41b64121da2afb2c" providerId="LiveId" clId="{BE648F5A-71B9-4819-B8D1-AA08A554B84D}" dt="2024-10-17T06:54:36.189" v="4377" actId="255"/>
      <pc:docMkLst>
        <pc:docMk/>
      </pc:docMkLst>
      <pc:sldChg chg="addSp modSp mod">
        <pc:chgData name="badal bhati" userId="41b64121da2afb2c" providerId="LiveId" clId="{BE648F5A-71B9-4819-B8D1-AA08A554B84D}" dt="2024-10-08T16:55:21.063" v="3118" actId="120"/>
        <pc:sldMkLst>
          <pc:docMk/>
          <pc:sldMk cId="609616935" sldId="258"/>
        </pc:sldMkLst>
        <pc:spChg chg="mod">
          <ac:chgData name="badal bhati" userId="41b64121da2afb2c" providerId="LiveId" clId="{BE648F5A-71B9-4819-B8D1-AA08A554B84D}" dt="2024-10-08T13:35:51.098" v="2919" actId="122"/>
          <ac:spMkLst>
            <pc:docMk/>
            <pc:sldMk cId="609616935" sldId="258"/>
            <ac:spMk id="2" creationId="{3F2949D9-80FE-A27D-CD5C-F4D2655A8A64}"/>
          </ac:spMkLst>
        </pc:spChg>
        <pc:spChg chg="mod">
          <ac:chgData name="badal bhati" userId="41b64121da2afb2c" providerId="LiveId" clId="{BE648F5A-71B9-4819-B8D1-AA08A554B84D}" dt="2024-10-08T16:55:21.063" v="3118" actId="120"/>
          <ac:spMkLst>
            <pc:docMk/>
            <pc:sldMk cId="609616935" sldId="258"/>
            <ac:spMk id="3" creationId="{AAD94223-A8CB-3F45-6EE6-24D618DEB4EA}"/>
          </ac:spMkLst>
        </pc:spChg>
        <pc:picChg chg="add mod">
          <ac:chgData name="badal bhati" userId="41b64121da2afb2c" providerId="LiveId" clId="{BE648F5A-71B9-4819-B8D1-AA08A554B84D}" dt="2024-10-08T13:36:01.696" v="2922" actId="14100"/>
          <ac:picMkLst>
            <pc:docMk/>
            <pc:sldMk cId="609616935" sldId="258"/>
            <ac:picMk id="5" creationId="{3F51A5D2-06D0-776B-AEFF-E2F128FD7E80}"/>
          </ac:picMkLst>
        </pc:picChg>
        <pc:picChg chg="add mod">
          <ac:chgData name="badal bhati" userId="41b64121da2afb2c" providerId="LiveId" clId="{BE648F5A-71B9-4819-B8D1-AA08A554B84D}" dt="2024-09-11T14:56:57.264" v="82" actId="1076"/>
          <ac:picMkLst>
            <pc:docMk/>
            <pc:sldMk cId="609616935" sldId="258"/>
            <ac:picMk id="6" creationId="{856C11AB-001C-1989-9F6D-87AB042BC952}"/>
          </ac:picMkLst>
        </pc:picChg>
      </pc:sldChg>
      <pc:sldChg chg="addSp delSp modSp del mod">
        <pc:chgData name="badal bhati" userId="41b64121da2afb2c" providerId="LiveId" clId="{BE648F5A-71B9-4819-B8D1-AA08A554B84D}" dt="2024-09-11T15:03:56.242" v="169" actId="2696"/>
        <pc:sldMkLst>
          <pc:docMk/>
          <pc:sldMk cId="1448978863" sldId="259"/>
        </pc:sldMkLst>
        <pc:spChg chg="add del mod">
          <ac:chgData name="badal bhati" userId="41b64121da2afb2c" providerId="LiveId" clId="{BE648F5A-71B9-4819-B8D1-AA08A554B84D}" dt="2024-09-11T14:59:31.050" v="103"/>
          <ac:spMkLst>
            <pc:docMk/>
            <pc:sldMk cId="1448978863" sldId="259"/>
            <ac:spMk id="4" creationId="{19D19675-87B3-01B3-99F2-F8AD566BACAA}"/>
          </ac:spMkLst>
        </pc:spChg>
        <pc:picChg chg="add mod">
          <ac:chgData name="badal bhati" userId="41b64121da2afb2c" providerId="LiveId" clId="{BE648F5A-71B9-4819-B8D1-AA08A554B84D}" dt="2024-09-11T14:59:19.966" v="101" actId="1076"/>
          <ac:picMkLst>
            <pc:docMk/>
            <pc:sldMk cId="1448978863" sldId="259"/>
            <ac:picMk id="1026" creationId="{D58FD40F-BAC3-EAF8-131A-0A0F0DC723E7}"/>
          </ac:picMkLst>
        </pc:picChg>
      </pc:sldChg>
      <pc:sldChg chg="addSp delSp modSp del mod">
        <pc:chgData name="badal bhati" userId="41b64121da2afb2c" providerId="LiveId" clId="{BE648F5A-71B9-4819-B8D1-AA08A554B84D}" dt="2024-09-12T06:41:24.531" v="611" actId="2696"/>
        <pc:sldMkLst>
          <pc:docMk/>
          <pc:sldMk cId="857484686" sldId="260"/>
        </pc:sldMkLst>
        <pc:spChg chg="mod">
          <ac:chgData name="badal bhati" userId="41b64121da2afb2c" providerId="LiveId" clId="{BE648F5A-71B9-4819-B8D1-AA08A554B84D}" dt="2024-09-12T06:36:18.706" v="595" actId="255"/>
          <ac:spMkLst>
            <pc:docMk/>
            <pc:sldMk cId="857484686" sldId="260"/>
            <ac:spMk id="3" creationId="{DF2A51B9-9512-96E7-993C-7C73BC78573B}"/>
          </ac:spMkLst>
        </pc:spChg>
        <pc:spChg chg="add del mod">
          <ac:chgData name="badal bhati" userId="41b64121da2afb2c" providerId="LiveId" clId="{BE648F5A-71B9-4819-B8D1-AA08A554B84D}" dt="2024-09-12T06:07:02.911" v="448" actId="478"/>
          <ac:spMkLst>
            <pc:docMk/>
            <pc:sldMk cId="857484686" sldId="260"/>
            <ac:spMk id="6" creationId="{3EA0F353-4FC3-0654-20EB-598D5B85E4A5}"/>
          </ac:spMkLst>
        </pc:spChg>
        <pc:spChg chg="add">
          <ac:chgData name="badal bhati" userId="41b64121da2afb2c" providerId="LiveId" clId="{BE648F5A-71B9-4819-B8D1-AA08A554B84D}" dt="2024-09-12T06:26:19.100" v="529"/>
          <ac:spMkLst>
            <pc:docMk/>
            <pc:sldMk cId="857484686" sldId="260"/>
            <ac:spMk id="9" creationId="{B781D0C6-ACAA-E30D-B56E-3161F6ACBF5E}"/>
          </ac:spMkLst>
        </pc:spChg>
        <pc:spChg chg="add">
          <ac:chgData name="badal bhati" userId="41b64121da2afb2c" providerId="LiveId" clId="{BE648F5A-71B9-4819-B8D1-AA08A554B84D}" dt="2024-09-12T06:26:19.100" v="529"/>
          <ac:spMkLst>
            <pc:docMk/>
            <pc:sldMk cId="857484686" sldId="260"/>
            <ac:spMk id="10" creationId="{46276CCB-8A16-7477-C748-5EB5F0FE2B29}"/>
          </ac:spMkLst>
        </pc:spChg>
        <pc:spChg chg="add">
          <ac:chgData name="badal bhati" userId="41b64121da2afb2c" providerId="LiveId" clId="{BE648F5A-71B9-4819-B8D1-AA08A554B84D}" dt="2024-09-12T06:26:19.100" v="529"/>
          <ac:spMkLst>
            <pc:docMk/>
            <pc:sldMk cId="857484686" sldId="260"/>
            <ac:spMk id="11" creationId="{0EA89FB9-56C8-5CAE-648D-CC152B5B5846}"/>
          </ac:spMkLst>
        </pc:spChg>
        <pc:picChg chg="add del mod">
          <ac:chgData name="badal bhati" userId="41b64121da2afb2c" providerId="LiveId" clId="{BE648F5A-71B9-4819-B8D1-AA08A554B84D}" dt="2024-09-12T06:07:14.501" v="452" actId="478"/>
          <ac:picMkLst>
            <pc:docMk/>
            <pc:sldMk cId="857484686" sldId="260"/>
            <ac:picMk id="5" creationId="{3502DA00-95D4-C521-6DBF-518876ED0900}"/>
          </ac:picMkLst>
        </pc:picChg>
        <pc:picChg chg="add mod">
          <ac:chgData name="badal bhati" userId="41b64121da2afb2c" providerId="LiveId" clId="{BE648F5A-71B9-4819-B8D1-AA08A554B84D}" dt="2024-09-12T06:35:28.357" v="593" actId="14100"/>
          <ac:picMkLst>
            <pc:docMk/>
            <pc:sldMk cId="857484686" sldId="260"/>
            <ac:picMk id="8" creationId="{7E1F76EF-B5AE-1B4F-F075-45341A1F37DF}"/>
          </ac:picMkLst>
        </pc:picChg>
      </pc:sldChg>
      <pc:sldChg chg="addSp delSp modSp mod">
        <pc:chgData name="badal bhati" userId="41b64121da2afb2c" providerId="LiveId" clId="{BE648F5A-71B9-4819-B8D1-AA08A554B84D}" dt="2024-10-12T07:49:03.814" v="3604" actId="255"/>
        <pc:sldMkLst>
          <pc:docMk/>
          <pc:sldMk cId="2050729235" sldId="261"/>
        </pc:sldMkLst>
        <pc:spChg chg="mod">
          <ac:chgData name="badal bhati" userId="41b64121da2afb2c" providerId="LiveId" clId="{BE648F5A-71B9-4819-B8D1-AA08A554B84D}" dt="2024-10-08T13:35:06.662" v="2910" actId="122"/>
          <ac:spMkLst>
            <pc:docMk/>
            <pc:sldMk cId="2050729235" sldId="261"/>
            <ac:spMk id="2" creationId="{486FE9FB-2308-607D-9373-98530F5EF8F1}"/>
          </ac:spMkLst>
        </pc:spChg>
        <pc:spChg chg="mod">
          <ac:chgData name="badal bhati" userId="41b64121da2afb2c" providerId="LiveId" clId="{BE648F5A-71B9-4819-B8D1-AA08A554B84D}" dt="2024-10-12T07:49:03.814" v="3604" actId="255"/>
          <ac:spMkLst>
            <pc:docMk/>
            <pc:sldMk cId="2050729235" sldId="261"/>
            <ac:spMk id="3" creationId="{AFBAEB14-4E50-AF9A-086F-6F24F1BB2B44}"/>
          </ac:spMkLst>
        </pc:spChg>
        <pc:spChg chg="add del mod">
          <ac:chgData name="badal bhati" userId="41b64121da2afb2c" providerId="LiveId" clId="{BE648F5A-71B9-4819-B8D1-AA08A554B84D}" dt="2024-09-12T06:54:11.967" v="690" actId="478"/>
          <ac:spMkLst>
            <pc:docMk/>
            <pc:sldMk cId="2050729235" sldId="261"/>
            <ac:spMk id="6" creationId="{A4093F28-2E39-C2B2-7B04-AB57B2706EC6}"/>
          </ac:spMkLst>
        </pc:spChg>
        <pc:picChg chg="add del mod">
          <ac:chgData name="badal bhati" userId="41b64121da2afb2c" providerId="LiveId" clId="{BE648F5A-71B9-4819-B8D1-AA08A554B84D}" dt="2024-09-12T06:54:11.967" v="690" actId="478"/>
          <ac:picMkLst>
            <pc:docMk/>
            <pc:sldMk cId="2050729235" sldId="261"/>
            <ac:picMk id="5" creationId="{A07ADF37-2AC0-7971-9DC0-6CCF7E6814D7}"/>
          </ac:picMkLst>
        </pc:picChg>
        <pc:picChg chg="add del mod">
          <ac:chgData name="badal bhati" userId="41b64121da2afb2c" providerId="LiveId" clId="{BE648F5A-71B9-4819-B8D1-AA08A554B84D}" dt="2024-10-03T11:40:52.162" v="2622" actId="478"/>
          <ac:picMkLst>
            <pc:docMk/>
            <pc:sldMk cId="2050729235" sldId="261"/>
            <ac:picMk id="8" creationId="{462E3993-CE19-1B2F-4E20-FDB3098E8734}"/>
          </ac:picMkLst>
        </pc:picChg>
        <pc:picChg chg="add del mod">
          <ac:chgData name="badal bhati" userId="41b64121da2afb2c" providerId="LiveId" clId="{BE648F5A-71B9-4819-B8D1-AA08A554B84D}" dt="2024-09-12T06:56:05.552" v="737" actId="478"/>
          <ac:picMkLst>
            <pc:docMk/>
            <pc:sldMk cId="2050729235" sldId="261"/>
            <ac:picMk id="9" creationId="{3FD2B8BE-179A-CDA0-E4F2-A21BA34F3FAE}"/>
          </ac:picMkLst>
        </pc:picChg>
      </pc:sldChg>
      <pc:sldChg chg="addSp delSp modSp mod">
        <pc:chgData name="badal bhati" userId="41b64121da2afb2c" providerId="LiveId" clId="{BE648F5A-71B9-4819-B8D1-AA08A554B84D}" dt="2024-10-12T07:48:48.485" v="3603" actId="14100"/>
        <pc:sldMkLst>
          <pc:docMk/>
          <pc:sldMk cId="1412146699" sldId="262"/>
        </pc:sldMkLst>
        <pc:spChg chg="mod">
          <ac:chgData name="badal bhati" userId="41b64121da2afb2c" providerId="LiveId" clId="{BE648F5A-71B9-4819-B8D1-AA08A554B84D}" dt="2024-10-08T13:35:01.986" v="2909" actId="122"/>
          <ac:spMkLst>
            <pc:docMk/>
            <pc:sldMk cId="1412146699" sldId="262"/>
            <ac:spMk id="2" creationId="{A2CA9BC3-AA50-12AD-1613-DA9F07315B51}"/>
          </ac:spMkLst>
        </pc:spChg>
        <pc:spChg chg="add del mod">
          <ac:chgData name="badal bhati" userId="41b64121da2afb2c" providerId="LiveId" clId="{BE648F5A-71B9-4819-B8D1-AA08A554B84D}" dt="2024-10-12T07:48:44.748" v="3602" actId="255"/>
          <ac:spMkLst>
            <pc:docMk/>
            <pc:sldMk cId="1412146699" sldId="262"/>
            <ac:spMk id="3" creationId="{7E5BA034-DDB1-78C0-2E51-8ADD6EC65348}"/>
          </ac:spMkLst>
        </pc:spChg>
        <pc:spChg chg="add mod">
          <ac:chgData name="badal bhati" userId="41b64121da2afb2c" providerId="LiveId" clId="{BE648F5A-71B9-4819-B8D1-AA08A554B84D}" dt="2024-09-22T17:40:31.569" v="2285" actId="478"/>
          <ac:spMkLst>
            <pc:docMk/>
            <pc:sldMk cId="1412146699" sldId="262"/>
            <ac:spMk id="4" creationId="{5E20D903-35EA-D4EA-5421-10211918C421}"/>
          </ac:spMkLst>
        </pc:spChg>
        <pc:picChg chg="add del mod">
          <ac:chgData name="badal bhati" userId="41b64121da2afb2c" providerId="LiveId" clId="{BE648F5A-71B9-4819-B8D1-AA08A554B84D}" dt="2024-10-03T11:41:59.521" v="2630" actId="478"/>
          <ac:picMkLst>
            <pc:docMk/>
            <pc:sldMk cId="1412146699" sldId="262"/>
            <ac:picMk id="5" creationId="{BCA9B591-B269-C713-AFDF-2C2B601294E8}"/>
          </ac:picMkLst>
        </pc:picChg>
        <pc:picChg chg="add mod">
          <ac:chgData name="badal bhati" userId="41b64121da2afb2c" providerId="LiveId" clId="{BE648F5A-71B9-4819-B8D1-AA08A554B84D}" dt="2024-10-12T07:48:48.485" v="3603" actId="14100"/>
          <ac:picMkLst>
            <pc:docMk/>
            <pc:sldMk cId="1412146699" sldId="262"/>
            <ac:picMk id="6" creationId="{6B7B6F64-0585-0D5C-7C25-80F772453B35}"/>
          </ac:picMkLst>
        </pc:picChg>
        <pc:picChg chg="add del mod">
          <ac:chgData name="badal bhati" userId="41b64121da2afb2c" providerId="LiveId" clId="{BE648F5A-71B9-4819-B8D1-AA08A554B84D}" dt="2024-09-22T17:39:40.029" v="2280" actId="478"/>
          <ac:picMkLst>
            <pc:docMk/>
            <pc:sldMk cId="1412146699" sldId="262"/>
            <ac:picMk id="6" creationId="{97327A46-346E-720C-1DB8-4D91CF284D00}"/>
          </ac:picMkLst>
        </pc:picChg>
        <pc:picChg chg="add del mod">
          <ac:chgData name="badal bhati" userId="41b64121da2afb2c" providerId="LiveId" clId="{BE648F5A-71B9-4819-B8D1-AA08A554B84D}" dt="2024-10-03T11:42:06.599" v="2631" actId="478"/>
          <ac:picMkLst>
            <pc:docMk/>
            <pc:sldMk cId="1412146699" sldId="262"/>
            <ac:picMk id="8" creationId="{BB68E2EF-6ACF-C230-4224-B1DF9E43D8C3}"/>
          </ac:picMkLst>
        </pc:picChg>
        <pc:picChg chg="add del mod">
          <ac:chgData name="badal bhati" userId="41b64121da2afb2c" providerId="LiveId" clId="{BE648F5A-71B9-4819-B8D1-AA08A554B84D}" dt="2024-09-22T17:41:08.961" v="2297" actId="14100"/>
          <ac:picMkLst>
            <pc:docMk/>
            <pc:sldMk cId="1412146699" sldId="262"/>
            <ac:picMk id="1026" creationId="{5D62065F-9907-88A4-F5EF-9BA076B92AB8}"/>
          </ac:picMkLst>
        </pc:picChg>
        <pc:picChg chg="add mod">
          <ac:chgData name="badal bhati" userId="41b64121da2afb2c" providerId="LiveId" clId="{BE648F5A-71B9-4819-B8D1-AA08A554B84D}" dt="2024-10-03T12:22:34.069" v="2738" actId="14100"/>
          <ac:picMkLst>
            <pc:docMk/>
            <pc:sldMk cId="1412146699" sldId="262"/>
            <ac:picMk id="2050" creationId="{0C062204-AB8F-D832-554A-CF5843619854}"/>
          </ac:picMkLst>
        </pc:picChg>
      </pc:sldChg>
      <pc:sldChg chg="addSp delSp modSp mod">
        <pc:chgData name="badal bhati" userId="41b64121da2afb2c" providerId="LiveId" clId="{BE648F5A-71B9-4819-B8D1-AA08A554B84D}" dt="2024-10-12T07:48:22.546" v="3601" actId="255"/>
        <pc:sldMkLst>
          <pc:docMk/>
          <pc:sldMk cId="427376070" sldId="263"/>
        </pc:sldMkLst>
        <pc:spChg chg="mod">
          <ac:chgData name="badal bhati" userId="41b64121da2afb2c" providerId="LiveId" clId="{BE648F5A-71B9-4819-B8D1-AA08A554B84D}" dt="2024-10-12T07:37:47.155" v="3538" actId="14100"/>
          <ac:spMkLst>
            <pc:docMk/>
            <pc:sldMk cId="427376070" sldId="263"/>
            <ac:spMk id="2" creationId="{57820B96-9189-8240-443A-8F189A21BEEF}"/>
          </ac:spMkLst>
        </pc:spChg>
        <pc:spChg chg="mod">
          <ac:chgData name="badal bhati" userId="41b64121da2afb2c" providerId="LiveId" clId="{BE648F5A-71B9-4819-B8D1-AA08A554B84D}" dt="2024-10-12T07:48:22.546" v="3601" actId="255"/>
          <ac:spMkLst>
            <pc:docMk/>
            <pc:sldMk cId="427376070" sldId="263"/>
            <ac:spMk id="3" creationId="{E7B4DFE3-8B7C-600E-6003-68B6CB92B107}"/>
          </ac:spMkLst>
        </pc:spChg>
        <pc:picChg chg="add del mod">
          <ac:chgData name="badal bhati" userId="41b64121da2afb2c" providerId="LiveId" clId="{BE648F5A-71B9-4819-B8D1-AA08A554B84D}" dt="2024-10-03T11:53:13.242" v="2632" actId="478"/>
          <ac:picMkLst>
            <pc:docMk/>
            <pc:sldMk cId="427376070" sldId="263"/>
            <ac:picMk id="5" creationId="{493A1435-191F-867E-6E3A-726ED7A49D64}"/>
          </ac:picMkLst>
        </pc:picChg>
        <pc:picChg chg="add del mod">
          <ac:chgData name="badal bhati" userId="41b64121da2afb2c" providerId="LiveId" clId="{BE648F5A-71B9-4819-B8D1-AA08A554B84D}" dt="2024-09-22T17:44:37.284" v="2304" actId="478"/>
          <ac:picMkLst>
            <pc:docMk/>
            <pc:sldMk cId="427376070" sldId="263"/>
            <ac:picMk id="6" creationId="{BDB00CE1-8B39-A9C1-2D65-59AE18CD74C2}"/>
          </ac:picMkLst>
        </pc:picChg>
        <pc:picChg chg="add del mod">
          <ac:chgData name="badal bhati" userId="41b64121da2afb2c" providerId="LiveId" clId="{BE648F5A-71B9-4819-B8D1-AA08A554B84D}" dt="2024-10-03T11:53:18.503" v="2633" actId="478"/>
          <ac:picMkLst>
            <pc:docMk/>
            <pc:sldMk cId="427376070" sldId="263"/>
            <ac:picMk id="7" creationId="{C4070E48-C00A-127E-482B-3AB82A006883}"/>
          </ac:picMkLst>
        </pc:picChg>
        <pc:picChg chg="add mod">
          <ac:chgData name="badal bhati" userId="41b64121da2afb2c" providerId="LiveId" clId="{BE648F5A-71B9-4819-B8D1-AA08A554B84D}" dt="2024-10-08T17:11:38.490" v="3242" actId="14100"/>
          <ac:picMkLst>
            <pc:docMk/>
            <pc:sldMk cId="427376070" sldId="263"/>
            <ac:picMk id="1026" creationId="{E3ED4EBB-3DDC-FBB5-5374-C075DBC6FC99}"/>
          </ac:picMkLst>
        </pc:picChg>
      </pc:sldChg>
      <pc:sldChg chg="addSp delSp modSp mod">
        <pc:chgData name="badal bhati" userId="41b64121da2afb2c" providerId="LiveId" clId="{BE648F5A-71B9-4819-B8D1-AA08A554B84D}" dt="2024-10-14T08:31:22.472" v="3765" actId="255"/>
        <pc:sldMkLst>
          <pc:docMk/>
          <pc:sldMk cId="1137062749" sldId="264"/>
        </pc:sldMkLst>
        <pc:spChg chg="mod">
          <ac:chgData name="badal bhati" userId="41b64121da2afb2c" providerId="LiveId" clId="{BE648F5A-71B9-4819-B8D1-AA08A554B84D}" dt="2024-10-12T07:38:33.997" v="3542" actId="14100"/>
          <ac:spMkLst>
            <pc:docMk/>
            <pc:sldMk cId="1137062749" sldId="264"/>
            <ac:spMk id="2" creationId="{A28235D5-4602-1CF0-6B17-29B57379BC9A}"/>
          </ac:spMkLst>
        </pc:spChg>
        <pc:spChg chg="mod">
          <ac:chgData name="badal bhati" userId="41b64121da2afb2c" providerId="LiveId" clId="{BE648F5A-71B9-4819-B8D1-AA08A554B84D}" dt="2024-10-14T08:31:22.472" v="3765" actId="255"/>
          <ac:spMkLst>
            <pc:docMk/>
            <pc:sldMk cId="1137062749" sldId="264"/>
            <ac:spMk id="3" creationId="{04E73145-6220-81E6-90D2-6A328DE59D4B}"/>
          </ac:spMkLst>
        </pc:spChg>
        <pc:spChg chg="add">
          <ac:chgData name="badal bhati" userId="41b64121da2afb2c" providerId="LiveId" clId="{BE648F5A-71B9-4819-B8D1-AA08A554B84D}" dt="2024-10-14T08:30:06.660" v="3753"/>
          <ac:spMkLst>
            <pc:docMk/>
            <pc:sldMk cId="1137062749" sldId="264"/>
            <ac:spMk id="4" creationId="{FCDC481A-F045-7FAC-71E5-379607A81136}"/>
          </ac:spMkLst>
        </pc:spChg>
        <pc:spChg chg="add">
          <ac:chgData name="badal bhati" userId="41b64121da2afb2c" providerId="LiveId" clId="{BE648F5A-71B9-4819-B8D1-AA08A554B84D}" dt="2024-10-14T08:30:15.843" v="3756"/>
          <ac:spMkLst>
            <pc:docMk/>
            <pc:sldMk cId="1137062749" sldId="264"/>
            <ac:spMk id="5" creationId="{A915B024-DA7B-1F8B-117E-A8E353C5DA70}"/>
          </ac:spMkLst>
        </pc:spChg>
        <pc:spChg chg="add del">
          <ac:chgData name="badal bhati" userId="41b64121da2afb2c" providerId="LiveId" clId="{BE648F5A-71B9-4819-B8D1-AA08A554B84D}" dt="2024-09-12T09:32:01.579" v="1954" actId="22"/>
          <ac:spMkLst>
            <pc:docMk/>
            <pc:sldMk cId="1137062749" sldId="264"/>
            <ac:spMk id="5" creationId="{F4630B74-6454-C0FD-98B8-4A3D9E7F0E52}"/>
          </ac:spMkLst>
        </pc:spChg>
        <pc:spChg chg="add">
          <ac:chgData name="badal bhati" userId="41b64121da2afb2c" providerId="LiveId" clId="{BE648F5A-71B9-4819-B8D1-AA08A554B84D}" dt="2024-10-14T08:30:46.284" v="3759"/>
          <ac:spMkLst>
            <pc:docMk/>
            <pc:sldMk cId="1137062749" sldId="264"/>
            <ac:spMk id="7" creationId="{7E938168-6016-D8F2-B0AA-46ABD7C76340}"/>
          </ac:spMkLst>
        </pc:spChg>
        <pc:spChg chg="add">
          <ac:chgData name="badal bhati" userId="41b64121da2afb2c" providerId="LiveId" clId="{BE648F5A-71B9-4819-B8D1-AA08A554B84D}" dt="2024-10-14T08:30:54.459" v="3762"/>
          <ac:spMkLst>
            <pc:docMk/>
            <pc:sldMk cId="1137062749" sldId="264"/>
            <ac:spMk id="8" creationId="{A030C569-3376-ECD9-6DC2-5A1F0C1EF505}"/>
          </ac:spMkLst>
        </pc:spChg>
        <pc:picChg chg="add del mod">
          <ac:chgData name="badal bhati" userId="41b64121da2afb2c" providerId="LiveId" clId="{BE648F5A-71B9-4819-B8D1-AA08A554B84D}" dt="2024-10-03T12:25:17.693" v="2745" actId="478"/>
          <ac:picMkLst>
            <pc:docMk/>
            <pc:sldMk cId="1137062749" sldId="264"/>
            <ac:picMk id="5" creationId="{FE16C676-7A81-B034-9D50-21EAF35CF483}"/>
          </ac:picMkLst>
        </pc:picChg>
        <pc:picChg chg="add mod">
          <ac:chgData name="badal bhati" userId="41b64121da2afb2c" providerId="LiveId" clId="{BE648F5A-71B9-4819-B8D1-AA08A554B84D}" dt="2024-10-14T08:30:13.014" v="3754" actId="14100"/>
          <ac:picMkLst>
            <pc:docMk/>
            <pc:sldMk cId="1137062749" sldId="264"/>
            <ac:picMk id="6" creationId="{6BB871D3-84AB-6FB9-32E7-68A952EDACDA}"/>
          </ac:picMkLst>
        </pc:picChg>
        <pc:picChg chg="add del mod">
          <ac:chgData name="badal bhati" userId="41b64121da2afb2c" providerId="LiveId" clId="{BE648F5A-71B9-4819-B8D1-AA08A554B84D}" dt="2024-09-22T17:47:29.767" v="2312" actId="478"/>
          <ac:picMkLst>
            <pc:docMk/>
            <pc:sldMk cId="1137062749" sldId="264"/>
            <ac:picMk id="6" creationId="{A32DF5E5-0590-F5FD-7716-B1B3BE32FED9}"/>
          </ac:picMkLst>
        </pc:picChg>
        <pc:picChg chg="add del mod">
          <ac:chgData name="badal bhati" userId="41b64121da2afb2c" providerId="LiveId" clId="{BE648F5A-71B9-4819-B8D1-AA08A554B84D}" dt="2024-10-03T11:54:12.497" v="2634" actId="478"/>
          <ac:picMkLst>
            <pc:docMk/>
            <pc:sldMk cId="1137062749" sldId="264"/>
            <ac:picMk id="8" creationId="{4DF3640B-51C2-408C-5A99-0A00EB3829CA}"/>
          </ac:picMkLst>
        </pc:picChg>
      </pc:sldChg>
      <pc:sldChg chg="addSp delSp modSp mod">
        <pc:chgData name="badal bhati" userId="41b64121da2afb2c" providerId="LiveId" clId="{BE648F5A-71B9-4819-B8D1-AA08A554B84D}" dt="2024-10-12T07:47:51.769" v="3599" actId="255"/>
        <pc:sldMkLst>
          <pc:docMk/>
          <pc:sldMk cId="3155305554" sldId="265"/>
        </pc:sldMkLst>
        <pc:spChg chg="mod">
          <ac:chgData name="badal bhati" userId="41b64121da2afb2c" providerId="LiveId" clId="{BE648F5A-71B9-4819-B8D1-AA08A554B84D}" dt="2024-10-12T07:39:44.157" v="3545" actId="14100"/>
          <ac:spMkLst>
            <pc:docMk/>
            <pc:sldMk cId="3155305554" sldId="265"/>
            <ac:spMk id="2" creationId="{13EFD0D8-A6B7-2B98-7DEC-25222412437E}"/>
          </ac:spMkLst>
        </pc:spChg>
        <pc:spChg chg="mod">
          <ac:chgData name="badal bhati" userId="41b64121da2afb2c" providerId="LiveId" clId="{BE648F5A-71B9-4819-B8D1-AA08A554B84D}" dt="2024-10-12T07:47:51.769" v="3599" actId="255"/>
          <ac:spMkLst>
            <pc:docMk/>
            <pc:sldMk cId="3155305554" sldId="265"/>
            <ac:spMk id="3" creationId="{89379C00-48C0-8AA2-606D-B23EAF83F549}"/>
          </ac:spMkLst>
        </pc:spChg>
        <pc:picChg chg="add del mod">
          <ac:chgData name="badal bhati" userId="41b64121da2afb2c" providerId="LiveId" clId="{BE648F5A-71B9-4819-B8D1-AA08A554B84D}" dt="2024-10-03T11:54:16.509" v="2635" actId="478"/>
          <ac:picMkLst>
            <pc:docMk/>
            <pc:sldMk cId="3155305554" sldId="265"/>
            <ac:picMk id="5" creationId="{D575FDB7-6BBD-31AC-472A-099FFF1A4DE0}"/>
          </ac:picMkLst>
        </pc:picChg>
      </pc:sldChg>
      <pc:sldChg chg="addSp delSp modSp mod">
        <pc:chgData name="badal bhati" userId="41b64121da2afb2c" providerId="LiveId" clId="{BE648F5A-71B9-4819-B8D1-AA08A554B84D}" dt="2024-10-12T07:47:38.663" v="3598" actId="255"/>
        <pc:sldMkLst>
          <pc:docMk/>
          <pc:sldMk cId="166500172" sldId="266"/>
        </pc:sldMkLst>
        <pc:spChg chg="mod">
          <ac:chgData name="badal bhati" userId="41b64121da2afb2c" providerId="LiveId" clId="{BE648F5A-71B9-4819-B8D1-AA08A554B84D}" dt="2024-10-12T07:40:13.206" v="3548" actId="255"/>
          <ac:spMkLst>
            <pc:docMk/>
            <pc:sldMk cId="166500172" sldId="266"/>
            <ac:spMk id="2" creationId="{977D00DB-BF12-C6A4-4FCD-D556C48F2E5A}"/>
          </ac:spMkLst>
        </pc:spChg>
        <pc:spChg chg="mod">
          <ac:chgData name="badal bhati" userId="41b64121da2afb2c" providerId="LiveId" clId="{BE648F5A-71B9-4819-B8D1-AA08A554B84D}" dt="2024-10-12T07:47:38.663" v="3598" actId="255"/>
          <ac:spMkLst>
            <pc:docMk/>
            <pc:sldMk cId="166500172" sldId="266"/>
            <ac:spMk id="3" creationId="{BFBE0B00-A646-EF21-F001-86FB4A74C017}"/>
          </ac:spMkLst>
        </pc:spChg>
        <pc:spChg chg="add">
          <ac:chgData name="badal bhati" userId="41b64121da2afb2c" providerId="LiveId" clId="{BE648F5A-71B9-4819-B8D1-AA08A554B84D}" dt="2024-09-22T17:59:44.320" v="2390"/>
          <ac:spMkLst>
            <pc:docMk/>
            <pc:sldMk cId="166500172" sldId="266"/>
            <ac:spMk id="4" creationId="{1CE1BBE2-DAA2-CC19-C2A8-E4D64491E9C2}"/>
          </ac:spMkLst>
        </pc:spChg>
        <pc:spChg chg="add">
          <ac:chgData name="badal bhati" userId="41b64121da2afb2c" providerId="LiveId" clId="{BE648F5A-71B9-4819-B8D1-AA08A554B84D}" dt="2024-09-22T18:00:07.508" v="2395"/>
          <ac:spMkLst>
            <pc:docMk/>
            <pc:sldMk cId="166500172" sldId="266"/>
            <ac:spMk id="6" creationId="{C7F96317-9F1B-4855-E7C8-15635010C675}"/>
          </ac:spMkLst>
        </pc:spChg>
        <pc:picChg chg="add del mod">
          <ac:chgData name="badal bhati" userId="41b64121da2afb2c" providerId="LiveId" clId="{BE648F5A-71B9-4819-B8D1-AA08A554B84D}" dt="2024-10-03T11:54:21.277" v="2636" actId="478"/>
          <ac:picMkLst>
            <pc:docMk/>
            <pc:sldMk cId="166500172" sldId="266"/>
            <ac:picMk id="5" creationId="{FBDC0C00-B017-3347-8411-CE983CAA941C}"/>
          </ac:picMkLst>
        </pc:picChg>
      </pc:sldChg>
      <pc:sldChg chg="addSp delSp modSp mod">
        <pc:chgData name="badal bhati" userId="41b64121da2afb2c" providerId="LiveId" clId="{BE648F5A-71B9-4819-B8D1-AA08A554B84D}" dt="2024-10-12T07:47:13.737" v="3596" actId="255"/>
        <pc:sldMkLst>
          <pc:docMk/>
          <pc:sldMk cId="3984110872" sldId="267"/>
        </pc:sldMkLst>
        <pc:spChg chg="mod">
          <ac:chgData name="badal bhati" userId="41b64121da2afb2c" providerId="LiveId" clId="{BE648F5A-71B9-4819-B8D1-AA08A554B84D}" dt="2024-10-12T07:43:21.973" v="3574" actId="14100"/>
          <ac:spMkLst>
            <pc:docMk/>
            <pc:sldMk cId="3984110872" sldId="267"/>
            <ac:spMk id="2" creationId="{3B81C5E4-C789-A63F-F37D-25C1095F497D}"/>
          </ac:spMkLst>
        </pc:spChg>
        <pc:spChg chg="mod">
          <ac:chgData name="badal bhati" userId="41b64121da2afb2c" providerId="LiveId" clId="{BE648F5A-71B9-4819-B8D1-AA08A554B84D}" dt="2024-10-12T07:47:13.737" v="3596" actId="255"/>
          <ac:spMkLst>
            <pc:docMk/>
            <pc:sldMk cId="3984110872" sldId="267"/>
            <ac:spMk id="3" creationId="{43E2B6F8-EE31-53AE-E998-689E1DBEE8B0}"/>
          </ac:spMkLst>
        </pc:spChg>
        <pc:spChg chg="add del mod">
          <ac:chgData name="badal bhati" userId="41b64121da2afb2c" providerId="LiveId" clId="{BE648F5A-71B9-4819-B8D1-AA08A554B84D}" dt="2024-09-12T07:23:57.486" v="936" actId="47"/>
          <ac:spMkLst>
            <pc:docMk/>
            <pc:sldMk cId="3984110872" sldId="267"/>
            <ac:spMk id="6" creationId="{3AA7943B-F6AE-10BC-3B64-0EB67E359DBE}"/>
          </ac:spMkLst>
        </pc:spChg>
        <pc:picChg chg="add del mod">
          <ac:chgData name="badal bhati" userId="41b64121da2afb2c" providerId="LiveId" clId="{BE648F5A-71B9-4819-B8D1-AA08A554B84D}" dt="2024-10-03T11:54:32.577" v="2638" actId="478"/>
          <ac:picMkLst>
            <pc:docMk/>
            <pc:sldMk cId="3984110872" sldId="267"/>
            <ac:picMk id="5" creationId="{988FAB82-ED30-8603-F944-0EB073B92043}"/>
          </ac:picMkLst>
        </pc:picChg>
      </pc:sldChg>
      <pc:sldChg chg="addSp delSp modSp mod">
        <pc:chgData name="badal bhati" userId="41b64121da2afb2c" providerId="LiveId" clId="{BE648F5A-71B9-4819-B8D1-AA08A554B84D}" dt="2024-10-12T07:47:01.481" v="3595" actId="255"/>
        <pc:sldMkLst>
          <pc:docMk/>
          <pc:sldMk cId="830554469" sldId="268"/>
        </pc:sldMkLst>
        <pc:spChg chg="mod">
          <ac:chgData name="badal bhati" userId="41b64121da2afb2c" providerId="LiveId" clId="{BE648F5A-71B9-4819-B8D1-AA08A554B84D}" dt="2024-10-12T07:43:47.225" v="3577" actId="14100"/>
          <ac:spMkLst>
            <pc:docMk/>
            <pc:sldMk cId="830554469" sldId="268"/>
            <ac:spMk id="2" creationId="{D2630B26-5866-827D-B87D-2986ED3B953E}"/>
          </ac:spMkLst>
        </pc:spChg>
        <pc:spChg chg="mod">
          <ac:chgData name="badal bhati" userId="41b64121da2afb2c" providerId="LiveId" clId="{BE648F5A-71B9-4819-B8D1-AA08A554B84D}" dt="2024-10-12T07:47:01.481" v="3595" actId="255"/>
          <ac:spMkLst>
            <pc:docMk/>
            <pc:sldMk cId="830554469" sldId="268"/>
            <ac:spMk id="3" creationId="{50AD59CB-237A-938C-A4EE-07E24F0E7D08}"/>
          </ac:spMkLst>
        </pc:spChg>
        <pc:picChg chg="add del mod">
          <ac:chgData name="badal bhati" userId="41b64121da2afb2c" providerId="LiveId" clId="{BE648F5A-71B9-4819-B8D1-AA08A554B84D}" dt="2024-10-03T11:54:35.997" v="2639" actId="478"/>
          <ac:picMkLst>
            <pc:docMk/>
            <pc:sldMk cId="830554469" sldId="268"/>
            <ac:picMk id="5" creationId="{842CB899-3224-79C2-8C77-1F9C6132CFC3}"/>
          </ac:picMkLst>
        </pc:picChg>
      </pc:sldChg>
      <pc:sldChg chg="addSp delSp modSp mod">
        <pc:chgData name="badal bhati" userId="41b64121da2afb2c" providerId="LiveId" clId="{BE648F5A-71B9-4819-B8D1-AA08A554B84D}" dt="2024-10-12T07:46:44.666" v="3594" actId="255"/>
        <pc:sldMkLst>
          <pc:docMk/>
          <pc:sldMk cId="3841749339" sldId="269"/>
        </pc:sldMkLst>
        <pc:spChg chg="mod">
          <ac:chgData name="badal bhati" userId="41b64121da2afb2c" providerId="LiveId" clId="{BE648F5A-71B9-4819-B8D1-AA08A554B84D}" dt="2024-10-12T07:44:08.823" v="3580" actId="14100"/>
          <ac:spMkLst>
            <pc:docMk/>
            <pc:sldMk cId="3841749339" sldId="269"/>
            <ac:spMk id="2" creationId="{1264F616-2C9D-250F-2F1F-EFC5BECA482F}"/>
          </ac:spMkLst>
        </pc:spChg>
        <pc:spChg chg="mod">
          <ac:chgData name="badal bhati" userId="41b64121da2afb2c" providerId="LiveId" clId="{BE648F5A-71B9-4819-B8D1-AA08A554B84D}" dt="2024-10-12T07:46:44.666" v="3594" actId="255"/>
          <ac:spMkLst>
            <pc:docMk/>
            <pc:sldMk cId="3841749339" sldId="269"/>
            <ac:spMk id="3" creationId="{3C354F4F-CFA6-E2E9-AC37-30BA49CC82B8}"/>
          </ac:spMkLst>
        </pc:spChg>
        <pc:picChg chg="add del mod">
          <ac:chgData name="badal bhati" userId="41b64121da2afb2c" providerId="LiveId" clId="{BE648F5A-71B9-4819-B8D1-AA08A554B84D}" dt="2024-10-03T11:54:41.963" v="2640" actId="478"/>
          <ac:picMkLst>
            <pc:docMk/>
            <pc:sldMk cId="3841749339" sldId="269"/>
            <ac:picMk id="5" creationId="{BD90A375-0F34-7EC2-4B88-B5B515606038}"/>
          </ac:picMkLst>
        </pc:picChg>
      </pc:sldChg>
      <pc:sldChg chg="addSp delSp modSp mod">
        <pc:chgData name="badal bhati" userId="41b64121da2afb2c" providerId="LiveId" clId="{BE648F5A-71B9-4819-B8D1-AA08A554B84D}" dt="2024-10-12T07:46:33.500" v="3593" actId="255"/>
        <pc:sldMkLst>
          <pc:docMk/>
          <pc:sldMk cId="461735644" sldId="270"/>
        </pc:sldMkLst>
        <pc:spChg chg="mod">
          <ac:chgData name="badal bhati" userId="41b64121da2afb2c" providerId="LiveId" clId="{BE648F5A-71B9-4819-B8D1-AA08A554B84D}" dt="2024-10-12T07:44:35.499" v="3584" actId="14100"/>
          <ac:spMkLst>
            <pc:docMk/>
            <pc:sldMk cId="461735644" sldId="270"/>
            <ac:spMk id="2" creationId="{CD16E94F-E6B1-C14D-B060-ADF7D7653CE4}"/>
          </ac:spMkLst>
        </pc:spChg>
        <pc:spChg chg="mod">
          <ac:chgData name="badal bhati" userId="41b64121da2afb2c" providerId="LiveId" clId="{BE648F5A-71B9-4819-B8D1-AA08A554B84D}" dt="2024-10-12T07:46:33.500" v="3593" actId="255"/>
          <ac:spMkLst>
            <pc:docMk/>
            <pc:sldMk cId="461735644" sldId="270"/>
            <ac:spMk id="3" creationId="{A92F93FC-304B-53B1-1DE6-402B434FA323}"/>
          </ac:spMkLst>
        </pc:spChg>
        <pc:spChg chg="add del mod">
          <ac:chgData name="badal bhati" userId="41b64121da2afb2c" providerId="LiveId" clId="{BE648F5A-71B9-4819-B8D1-AA08A554B84D}" dt="2024-09-12T07:56:40.021" v="1427" actId="478"/>
          <ac:spMkLst>
            <pc:docMk/>
            <pc:sldMk cId="461735644" sldId="270"/>
            <ac:spMk id="8" creationId="{5C855B1A-41D3-E68C-A9D6-69A7AC39ADB7}"/>
          </ac:spMkLst>
        </pc:spChg>
        <pc:spChg chg="add del mod">
          <ac:chgData name="badal bhati" userId="41b64121da2afb2c" providerId="LiveId" clId="{BE648F5A-71B9-4819-B8D1-AA08A554B84D}" dt="2024-09-12T07:56:40.021" v="1427" actId="478"/>
          <ac:spMkLst>
            <pc:docMk/>
            <pc:sldMk cId="461735644" sldId="270"/>
            <ac:spMk id="11" creationId="{61AFFE54-204E-90B5-FD1F-1EC17968E5E8}"/>
          </ac:spMkLst>
        </pc:spChg>
        <pc:picChg chg="add del mod">
          <ac:chgData name="badal bhati" userId="41b64121da2afb2c" providerId="LiveId" clId="{BE648F5A-71B9-4819-B8D1-AA08A554B84D}" dt="2024-09-12T07:53:28.829" v="1419" actId="478"/>
          <ac:picMkLst>
            <pc:docMk/>
            <pc:sldMk cId="461735644" sldId="270"/>
            <ac:picMk id="5" creationId="{2AFDC57A-DBB0-489A-6CF7-53469D3387E1}"/>
          </ac:picMkLst>
        </pc:picChg>
        <pc:picChg chg="add del mod">
          <ac:chgData name="badal bhati" userId="41b64121da2afb2c" providerId="LiveId" clId="{BE648F5A-71B9-4819-B8D1-AA08A554B84D}" dt="2024-09-12T07:56:40.021" v="1427" actId="478"/>
          <ac:picMkLst>
            <pc:docMk/>
            <pc:sldMk cId="461735644" sldId="270"/>
            <ac:picMk id="7" creationId="{423A9280-0574-FD88-66C5-F1D936B55253}"/>
          </ac:picMkLst>
        </pc:picChg>
        <pc:picChg chg="add del mod">
          <ac:chgData name="badal bhati" userId="41b64121da2afb2c" providerId="LiveId" clId="{BE648F5A-71B9-4819-B8D1-AA08A554B84D}" dt="2024-09-12T07:56:40.021" v="1427" actId="478"/>
          <ac:picMkLst>
            <pc:docMk/>
            <pc:sldMk cId="461735644" sldId="270"/>
            <ac:picMk id="10" creationId="{5CF4E757-2828-B32A-6E64-578C909E1B63}"/>
          </ac:picMkLst>
        </pc:picChg>
        <pc:picChg chg="add del mod">
          <ac:chgData name="badal bhati" userId="41b64121da2afb2c" providerId="LiveId" clId="{BE648F5A-71B9-4819-B8D1-AA08A554B84D}" dt="2024-10-03T11:54:45.330" v="2641" actId="478"/>
          <ac:picMkLst>
            <pc:docMk/>
            <pc:sldMk cId="461735644" sldId="270"/>
            <ac:picMk id="13" creationId="{0812B192-E1F5-7DE8-561B-46AFF756B5BE}"/>
          </ac:picMkLst>
        </pc:picChg>
      </pc:sldChg>
      <pc:sldChg chg="addSp delSp modSp mod">
        <pc:chgData name="badal bhati" userId="41b64121da2afb2c" providerId="LiveId" clId="{BE648F5A-71B9-4819-B8D1-AA08A554B84D}" dt="2024-10-15T09:22:13.052" v="3871" actId="14100"/>
        <pc:sldMkLst>
          <pc:docMk/>
          <pc:sldMk cId="19744474" sldId="271"/>
        </pc:sldMkLst>
        <pc:spChg chg="mod">
          <ac:chgData name="badal bhati" userId="41b64121da2afb2c" providerId="LiveId" clId="{BE648F5A-71B9-4819-B8D1-AA08A554B84D}" dt="2024-10-12T07:45:00.929" v="3588" actId="14100"/>
          <ac:spMkLst>
            <pc:docMk/>
            <pc:sldMk cId="19744474" sldId="271"/>
            <ac:spMk id="2" creationId="{3C833582-01AD-B337-DFA8-69F66DE89C8B}"/>
          </ac:spMkLst>
        </pc:spChg>
        <pc:spChg chg="mod">
          <ac:chgData name="badal bhati" userId="41b64121da2afb2c" providerId="LiveId" clId="{BE648F5A-71B9-4819-B8D1-AA08A554B84D}" dt="2024-10-14T11:29:35.174" v="3866" actId="14100"/>
          <ac:spMkLst>
            <pc:docMk/>
            <pc:sldMk cId="19744474" sldId="271"/>
            <ac:spMk id="3" creationId="{B968BFF4-8D85-2AAD-ED1C-90CD80EED116}"/>
          </ac:spMkLst>
        </pc:spChg>
        <pc:picChg chg="add del mod">
          <ac:chgData name="badal bhati" userId="41b64121da2afb2c" providerId="LiveId" clId="{BE648F5A-71B9-4819-B8D1-AA08A554B84D}" dt="2024-10-08T14:27:01.861" v="3033" actId="478"/>
          <ac:picMkLst>
            <pc:docMk/>
            <pc:sldMk cId="19744474" sldId="271"/>
            <ac:picMk id="5" creationId="{16110854-F435-971F-69DC-935DE0C66184}"/>
          </ac:picMkLst>
        </pc:picChg>
        <pc:picChg chg="add del mod">
          <ac:chgData name="badal bhati" userId="41b64121da2afb2c" providerId="LiveId" clId="{BE648F5A-71B9-4819-B8D1-AA08A554B84D}" dt="2024-09-22T18:24:46.758" v="2592" actId="478"/>
          <ac:picMkLst>
            <pc:docMk/>
            <pc:sldMk cId="19744474" sldId="271"/>
            <ac:picMk id="5" creationId="{65488374-62C6-F072-9D76-69A678C3F54F}"/>
          </ac:picMkLst>
        </pc:picChg>
        <pc:picChg chg="add del mod">
          <ac:chgData name="badal bhati" userId="41b64121da2afb2c" providerId="LiveId" clId="{BE648F5A-71B9-4819-B8D1-AA08A554B84D}" dt="2024-10-15T09:21:32.467" v="3868" actId="478"/>
          <ac:picMkLst>
            <pc:docMk/>
            <pc:sldMk cId="19744474" sldId="271"/>
            <ac:picMk id="5" creationId="{7A893CE9-B9D4-45E4-3900-B8E0DC95C115}"/>
          </ac:picMkLst>
        </pc:picChg>
        <pc:picChg chg="add mod">
          <ac:chgData name="badal bhati" userId="41b64121da2afb2c" providerId="LiveId" clId="{BE648F5A-71B9-4819-B8D1-AA08A554B84D}" dt="2024-10-15T09:22:13.052" v="3871" actId="14100"/>
          <ac:picMkLst>
            <pc:docMk/>
            <pc:sldMk cId="19744474" sldId="271"/>
            <ac:picMk id="6" creationId="{2E3187CC-7629-0DFC-64C7-DB60E0A97BA1}"/>
          </ac:picMkLst>
        </pc:picChg>
        <pc:picChg chg="add del mod">
          <ac:chgData name="badal bhati" userId="41b64121da2afb2c" providerId="LiveId" clId="{BE648F5A-71B9-4819-B8D1-AA08A554B84D}" dt="2024-10-03T11:55:00.813" v="2643" actId="478"/>
          <ac:picMkLst>
            <pc:docMk/>
            <pc:sldMk cId="19744474" sldId="271"/>
            <ac:picMk id="6" creationId="{42E3165F-2E4D-C536-6BBD-18C8B149DEEE}"/>
          </ac:picMkLst>
        </pc:picChg>
        <pc:picChg chg="add del mod">
          <ac:chgData name="badal bhati" userId="41b64121da2afb2c" providerId="LiveId" clId="{BE648F5A-71B9-4819-B8D1-AA08A554B84D}" dt="2024-10-14T11:28:53.598" v="3861" actId="478"/>
          <ac:picMkLst>
            <pc:docMk/>
            <pc:sldMk cId="19744474" sldId="271"/>
            <ac:picMk id="6" creationId="{DCBCBFA2-4066-AF44-1B38-6394F08B351C}"/>
          </ac:picMkLst>
        </pc:picChg>
      </pc:sldChg>
      <pc:sldChg chg="addSp delSp modSp mod">
        <pc:chgData name="badal bhati" userId="41b64121da2afb2c" providerId="LiveId" clId="{BE648F5A-71B9-4819-B8D1-AA08A554B84D}" dt="2024-10-12T07:46:24.151" v="3592" actId="255"/>
        <pc:sldMkLst>
          <pc:docMk/>
          <pc:sldMk cId="2822398359" sldId="272"/>
        </pc:sldMkLst>
        <pc:spChg chg="mod">
          <ac:chgData name="badal bhati" userId="41b64121da2afb2c" providerId="LiveId" clId="{BE648F5A-71B9-4819-B8D1-AA08A554B84D}" dt="2024-10-12T07:45:17.902" v="3589" actId="14100"/>
          <ac:spMkLst>
            <pc:docMk/>
            <pc:sldMk cId="2822398359" sldId="272"/>
            <ac:spMk id="2" creationId="{065EF21F-BB4A-F5AC-8700-66291F32717E}"/>
          </ac:spMkLst>
        </pc:spChg>
        <pc:spChg chg="mod">
          <ac:chgData name="badal bhati" userId="41b64121da2afb2c" providerId="LiveId" clId="{BE648F5A-71B9-4819-B8D1-AA08A554B84D}" dt="2024-10-12T07:46:24.151" v="3592" actId="255"/>
          <ac:spMkLst>
            <pc:docMk/>
            <pc:sldMk cId="2822398359" sldId="272"/>
            <ac:spMk id="3" creationId="{3537C39A-7046-C9B1-1999-4E2438FD9936}"/>
          </ac:spMkLst>
        </pc:spChg>
        <pc:spChg chg="add del mod">
          <ac:chgData name="badal bhati" userId="41b64121da2afb2c" providerId="LiveId" clId="{BE648F5A-71B9-4819-B8D1-AA08A554B84D}" dt="2024-09-12T08:02:10.925" v="1522" actId="478"/>
          <ac:spMkLst>
            <pc:docMk/>
            <pc:sldMk cId="2822398359" sldId="272"/>
            <ac:spMk id="6" creationId="{781BD728-889F-7FA7-A6D3-43FFF271554A}"/>
          </ac:spMkLst>
        </pc:spChg>
        <pc:picChg chg="add del mod">
          <ac:chgData name="badal bhati" userId="41b64121da2afb2c" providerId="LiveId" clId="{BE648F5A-71B9-4819-B8D1-AA08A554B84D}" dt="2024-09-12T08:02:10.925" v="1522" actId="478"/>
          <ac:picMkLst>
            <pc:docMk/>
            <pc:sldMk cId="2822398359" sldId="272"/>
            <ac:picMk id="5" creationId="{254849A1-67E8-06EA-C3E0-4E0F30EA997F}"/>
          </ac:picMkLst>
        </pc:picChg>
        <pc:picChg chg="add del mod">
          <ac:chgData name="badal bhati" userId="41b64121da2afb2c" providerId="LiveId" clId="{BE648F5A-71B9-4819-B8D1-AA08A554B84D}" dt="2024-10-03T11:54:55.687" v="2642" actId="478"/>
          <ac:picMkLst>
            <pc:docMk/>
            <pc:sldMk cId="2822398359" sldId="272"/>
            <ac:picMk id="8" creationId="{0CCF8722-A580-5A3A-0E42-D77408A961FE}"/>
          </ac:picMkLst>
        </pc:picChg>
      </pc:sldChg>
      <pc:sldChg chg="addSp modSp mod">
        <pc:chgData name="badal bhati" userId="41b64121da2afb2c" providerId="LiveId" clId="{BE648F5A-71B9-4819-B8D1-AA08A554B84D}" dt="2024-10-08T14:41:13.019" v="3112" actId="14100"/>
        <pc:sldMkLst>
          <pc:docMk/>
          <pc:sldMk cId="2361015836" sldId="273"/>
        </pc:sldMkLst>
        <pc:spChg chg="mod">
          <ac:chgData name="badal bhati" userId="41b64121da2afb2c" providerId="LiveId" clId="{BE648F5A-71B9-4819-B8D1-AA08A554B84D}" dt="2024-09-12T09:48:45.277" v="2097" actId="20577"/>
          <ac:spMkLst>
            <pc:docMk/>
            <pc:sldMk cId="2361015836" sldId="273"/>
            <ac:spMk id="2" creationId="{6E926E3D-B156-3067-90A3-11B805A034D0}"/>
          </ac:spMkLst>
        </pc:spChg>
        <pc:spChg chg="mod">
          <ac:chgData name="badal bhati" userId="41b64121da2afb2c" providerId="LiveId" clId="{BE648F5A-71B9-4819-B8D1-AA08A554B84D}" dt="2024-10-08T14:41:13.019" v="3112" actId="14100"/>
          <ac:spMkLst>
            <pc:docMk/>
            <pc:sldMk cId="2361015836" sldId="273"/>
            <ac:spMk id="3" creationId="{04B3FB02-ED36-90A6-4069-7FD41C7BE04E}"/>
          </ac:spMkLst>
        </pc:spChg>
        <pc:picChg chg="add mod">
          <ac:chgData name="badal bhati" userId="41b64121da2afb2c" providerId="LiveId" clId="{BE648F5A-71B9-4819-B8D1-AA08A554B84D}" dt="2024-10-08T13:41:27.494" v="2995" actId="14100"/>
          <ac:picMkLst>
            <pc:docMk/>
            <pc:sldMk cId="2361015836" sldId="273"/>
            <ac:picMk id="7170" creationId="{20BD4F1D-96A7-27F4-7FE1-58AEA4C715F8}"/>
          </ac:picMkLst>
        </pc:picChg>
      </pc:sldChg>
      <pc:sldChg chg="new del">
        <pc:chgData name="badal bhati" userId="41b64121da2afb2c" providerId="LiveId" clId="{BE648F5A-71B9-4819-B8D1-AA08A554B84D}" dt="2024-09-11T15:00:32.527" v="106" actId="2696"/>
        <pc:sldMkLst>
          <pc:docMk/>
          <pc:sldMk cId="1191356791" sldId="274"/>
        </pc:sldMkLst>
      </pc:sldChg>
      <pc:sldChg chg="new del">
        <pc:chgData name="badal bhati" userId="41b64121da2afb2c" providerId="LiveId" clId="{BE648F5A-71B9-4819-B8D1-AA08A554B84D}" dt="2024-09-11T14:52:45.020" v="80" actId="2696"/>
        <pc:sldMkLst>
          <pc:docMk/>
          <pc:sldMk cId="2378408419" sldId="274"/>
        </pc:sldMkLst>
      </pc:sldChg>
      <pc:sldChg chg="delSp modSp add mod">
        <pc:chgData name="badal bhati" userId="41b64121da2afb2c" providerId="LiveId" clId="{BE648F5A-71B9-4819-B8D1-AA08A554B84D}" dt="2024-10-12T07:52:05.893" v="3641" actId="255"/>
        <pc:sldMkLst>
          <pc:docMk/>
          <pc:sldMk cId="3742524116" sldId="275"/>
        </pc:sldMkLst>
        <pc:spChg chg="mod">
          <ac:chgData name="badal bhati" userId="41b64121da2afb2c" providerId="LiveId" clId="{BE648F5A-71B9-4819-B8D1-AA08A554B84D}" dt="2024-10-08T13:35:22.801" v="2912" actId="122"/>
          <ac:spMkLst>
            <pc:docMk/>
            <pc:sldMk cId="3742524116" sldId="275"/>
            <ac:spMk id="2" creationId="{46FAAD64-546F-6E30-CF71-2C9D5DF26D05}"/>
          </ac:spMkLst>
        </pc:spChg>
        <pc:spChg chg="mod">
          <ac:chgData name="badal bhati" userId="41b64121da2afb2c" providerId="LiveId" clId="{BE648F5A-71B9-4819-B8D1-AA08A554B84D}" dt="2024-10-12T07:52:05.893" v="3641" actId="255"/>
          <ac:spMkLst>
            <pc:docMk/>
            <pc:sldMk cId="3742524116" sldId="275"/>
            <ac:spMk id="3" creationId="{EFEB761A-1C41-8947-1B18-0B15E6625648}"/>
          </ac:spMkLst>
        </pc:spChg>
        <pc:picChg chg="del mod">
          <ac:chgData name="badal bhati" userId="41b64121da2afb2c" providerId="LiveId" clId="{BE648F5A-71B9-4819-B8D1-AA08A554B84D}" dt="2024-10-03T11:39:17.983" v="2616" actId="478"/>
          <ac:picMkLst>
            <pc:docMk/>
            <pc:sldMk cId="3742524116" sldId="275"/>
            <ac:picMk id="1026" creationId="{D58FD40F-BAC3-EAF8-131A-0A0F0DC723E7}"/>
          </ac:picMkLst>
        </pc:picChg>
      </pc:sldChg>
      <pc:sldChg chg="addSp modSp add del mod">
        <pc:chgData name="badal bhati" userId="41b64121da2afb2c" providerId="LiveId" clId="{BE648F5A-71B9-4819-B8D1-AA08A554B84D}" dt="2024-09-12T06:22:24.564" v="500" actId="2696"/>
        <pc:sldMkLst>
          <pc:docMk/>
          <pc:sldMk cId="239182142" sldId="276"/>
        </pc:sldMkLst>
        <pc:spChg chg="mod">
          <ac:chgData name="badal bhati" userId="41b64121da2afb2c" providerId="LiveId" clId="{BE648F5A-71B9-4819-B8D1-AA08A554B84D}" dt="2024-09-12T06:20:10.104" v="480" actId="255"/>
          <ac:spMkLst>
            <pc:docMk/>
            <pc:sldMk cId="239182142" sldId="276"/>
            <ac:spMk id="3" creationId="{EFEB761A-1C41-8947-1B18-0B15E6625648}"/>
          </ac:spMkLst>
        </pc:spChg>
        <pc:spChg chg="add">
          <ac:chgData name="badal bhati" userId="41b64121da2afb2c" providerId="LiveId" clId="{BE648F5A-71B9-4819-B8D1-AA08A554B84D}" dt="2024-09-11T15:18:40.146" v="276"/>
          <ac:spMkLst>
            <pc:docMk/>
            <pc:sldMk cId="239182142" sldId="276"/>
            <ac:spMk id="4" creationId="{449911D7-8C1D-9182-B9C8-BDE4E28E3DC4}"/>
          </ac:spMkLst>
        </pc:spChg>
      </pc:sldChg>
      <pc:sldChg chg="addSp delSp modSp new del mod">
        <pc:chgData name="badal bhati" userId="41b64121da2afb2c" providerId="LiveId" clId="{BE648F5A-71B9-4819-B8D1-AA08A554B84D}" dt="2024-09-11T15:18:28.292" v="274" actId="2696"/>
        <pc:sldMkLst>
          <pc:docMk/>
          <pc:sldMk cId="738476664" sldId="276"/>
        </pc:sldMkLst>
        <pc:spChg chg="mod">
          <ac:chgData name="badal bhati" userId="41b64121da2afb2c" providerId="LiveId" clId="{BE648F5A-71B9-4819-B8D1-AA08A554B84D}" dt="2024-09-11T15:17:10.787" v="269"/>
          <ac:spMkLst>
            <pc:docMk/>
            <pc:sldMk cId="738476664" sldId="276"/>
            <ac:spMk id="2" creationId="{4CCB663A-36AF-B95B-F5A8-0994C4EA1838}"/>
          </ac:spMkLst>
        </pc:spChg>
        <pc:spChg chg="del">
          <ac:chgData name="badal bhati" userId="41b64121da2afb2c" providerId="LiveId" clId="{BE648F5A-71B9-4819-B8D1-AA08A554B84D}" dt="2024-09-11T15:17:32.157" v="270"/>
          <ac:spMkLst>
            <pc:docMk/>
            <pc:sldMk cId="738476664" sldId="276"/>
            <ac:spMk id="3" creationId="{56076896-CF7E-2AD0-11D8-7DEB09886D06}"/>
          </ac:spMkLst>
        </pc:spChg>
        <pc:spChg chg="add mod">
          <ac:chgData name="badal bhati" userId="41b64121da2afb2c" providerId="LiveId" clId="{BE648F5A-71B9-4819-B8D1-AA08A554B84D}" dt="2024-09-11T15:18:09.991" v="273" actId="5793"/>
          <ac:spMkLst>
            <pc:docMk/>
            <pc:sldMk cId="738476664" sldId="276"/>
            <ac:spMk id="4" creationId="{A077D3DE-94D4-6452-E3ED-94B9293B73E8}"/>
          </ac:spMkLst>
        </pc:spChg>
      </pc:sldChg>
      <pc:sldChg chg="new del">
        <pc:chgData name="badal bhati" userId="41b64121da2afb2c" providerId="LiveId" clId="{BE648F5A-71B9-4819-B8D1-AA08A554B84D}" dt="2024-09-11T15:09:54.307" v="171" actId="2696"/>
        <pc:sldMkLst>
          <pc:docMk/>
          <pc:sldMk cId="2893017816" sldId="276"/>
        </pc:sldMkLst>
      </pc:sldChg>
      <pc:sldChg chg="delSp modSp add mod">
        <pc:chgData name="badal bhati" userId="41b64121da2afb2c" providerId="LiveId" clId="{BE648F5A-71B9-4819-B8D1-AA08A554B84D}" dt="2024-10-12T07:49:21.962" v="3605" actId="255"/>
        <pc:sldMkLst>
          <pc:docMk/>
          <pc:sldMk cId="3418243012" sldId="276"/>
        </pc:sldMkLst>
        <pc:spChg chg="mod">
          <ac:chgData name="badal bhati" userId="41b64121da2afb2c" providerId="LiveId" clId="{BE648F5A-71B9-4819-B8D1-AA08A554B84D}" dt="2024-10-08T13:35:10.787" v="2911" actId="122"/>
          <ac:spMkLst>
            <pc:docMk/>
            <pc:sldMk cId="3418243012" sldId="276"/>
            <ac:spMk id="2" creationId="{B884461C-955C-4984-5D91-109AFE3B8176}"/>
          </ac:spMkLst>
        </pc:spChg>
        <pc:spChg chg="mod">
          <ac:chgData name="badal bhati" userId="41b64121da2afb2c" providerId="LiveId" clId="{BE648F5A-71B9-4819-B8D1-AA08A554B84D}" dt="2024-10-12T07:49:21.962" v="3605" actId="255"/>
          <ac:spMkLst>
            <pc:docMk/>
            <pc:sldMk cId="3418243012" sldId="276"/>
            <ac:spMk id="3" creationId="{DF2A51B9-9512-96E7-993C-7C73BC78573B}"/>
          </ac:spMkLst>
        </pc:spChg>
        <pc:picChg chg="del mod">
          <ac:chgData name="badal bhati" userId="41b64121da2afb2c" providerId="LiveId" clId="{BE648F5A-71B9-4819-B8D1-AA08A554B84D}" dt="2024-10-03T11:40:34.457" v="2619" actId="478"/>
          <ac:picMkLst>
            <pc:docMk/>
            <pc:sldMk cId="3418243012" sldId="276"/>
            <ac:picMk id="8" creationId="{7E1F76EF-B5AE-1B4F-F075-45341A1F37DF}"/>
          </ac:picMkLst>
        </pc:picChg>
      </pc:sldChg>
      <pc:sldChg chg="delSp modSp add mod">
        <pc:chgData name="badal bhati" userId="41b64121da2afb2c" providerId="LiveId" clId="{BE648F5A-71B9-4819-B8D1-AA08A554B84D}" dt="2024-10-12T07:47:24.832" v="3597" actId="255"/>
        <pc:sldMkLst>
          <pc:docMk/>
          <pc:sldMk cId="3356215908" sldId="277"/>
        </pc:sldMkLst>
        <pc:spChg chg="mod">
          <ac:chgData name="badal bhati" userId="41b64121da2afb2c" providerId="LiveId" clId="{BE648F5A-71B9-4819-B8D1-AA08A554B84D}" dt="2024-10-12T07:42:55.447" v="3570" actId="14100"/>
          <ac:spMkLst>
            <pc:docMk/>
            <pc:sldMk cId="3356215908" sldId="277"/>
            <ac:spMk id="2" creationId="{977D00DB-BF12-C6A4-4FCD-D556C48F2E5A}"/>
          </ac:spMkLst>
        </pc:spChg>
        <pc:spChg chg="mod">
          <ac:chgData name="badal bhati" userId="41b64121da2afb2c" providerId="LiveId" clId="{BE648F5A-71B9-4819-B8D1-AA08A554B84D}" dt="2024-10-12T07:47:24.832" v="3597" actId="255"/>
          <ac:spMkLst>
            <pc:docMk/>
            <pc:sldMk cId="3356215908" sldId="277"/>
            <ac:spMk id="3" creationId="{BFBE0B00-A646-EF21-F001-86FB4A74C017}"/>
          </ac:spMkLst>
        </pc:spChg>
        <pc:picChg chg="del">
          <ac:chgData name="badal bhati" userId="41b64121da2afb2c" providerId="LiveId" clId="{BE648F5A-71B9-4819-B8D1-AA08A554B84D}" dt="2024-10-03T11:54:28.087" v="2637" actId="478"/>
          <ac:picMkLst>
            <pc:docMk/>
            <pc:sldMk cId="3356215908" sldId="277"/>
            <ac:picMk id="5" creationId="{FBDC0C00-B017-3347-8411-CE983CAA941C}"/>
          </ac:picMkLst>
        </pc:picChg>
      </pc:sldChg>
      <pc:sldChg chg="addSp modSp add del mod">
        <pc:chgData name="badal bhati" userId="41b64121da2afb2c" providerId="LiveId" clId="{BE648F5A-71B9-4819-B8D1-AA08A554B84D}" dt="2024-09-11T15:16:47.264" v="267" actId="2696"/>
        <pc:sldMkLst>
          <pc:docMk/>
          <pc:sldMk cId="3638647208" sldId="277"/>
        </pc:sldMkLst>
        <pc:spChg chg="mod">
          <ac:chgData name="badal bhati" userId="41b64121da2afb2c" providerId="LiveId" clId="{BE648F5A-71B9-4819-B8D1-AA08A554B84D}" dt="2024-09-11T15:16:38.262" v="266" actId="20577"/>
          <ac:spMkLst>
            <pc:docMk/>
            <pc:sldMk cId="3638647208" sldId="277"/>
            <ac:spMk id="2" creationId="{46FAAD64-546F-6E30-CF71-2C9D5DF26D05}"/>
          </ac:spMkLst>
        </pc:spChg>
        <pc:spChg chg="mod">
          <ac:chgData name="badal bhati" userId="41b64121da2afb2c" providerId="LiveId" clId="{BE648F5A-71B9-4819-B8D1-AA08A554B84D}" dt="2024-09-11T15:15:59.930" v="238" actId="20577"/>
          <ac:spMkLst>
            <pc:docMk/>
            <pc:sldMk cId="3638647208" sldId="277"/>
            <ac:spMk id="3" creationId="{EFEB761A-1C41-8947-1B18-0B15E6625648}"/>
          </ac:spMkLst>
        </pc:spChg>
        <pc:spChg chg="add">
          <ac:chgData name="badal bhati" userId="41b64121da2afb2c" providerId="LiveId" clId="{BE648F5A-71B9-4819-B8D1-AA08A554B84D}" dt="2024-09-11T15:15:31.113" v="231"/>
          <ac:spMkLst>
            <pc:docMk/>
            <pc:sldMk cId="3638647208" sldId="277"/>
            <ac:spMk id="4" creationId="{4C58BD98-0C7C-3854-BCE8-CC66E24A6E7E}"/>
          </ac:spMkLst>
        </pc:spChg>
        <pc:spChg chg="add">
          <ac:chgData name="badal bhati" userId="41b64121da2afb2c" providerId="LiveId" clId="{BE648F5A-71B9-4819-B8D1-AA08A554B84D}" dt="2024-09-11T15:16:05.088" v="239"/>
          <ac:spMkLst>
            <pc:docMk/>
            <pc:sldMk cId="3638647208" sldId="277"/>
            <ac:spMk id="5" creationId="{5FB3D200-7158-0358-576A-B519E1427107}"/>
          </ac:spMkLst>
        </pc:spChg>
        <pc:picChg chg="mod">
          <ac:chgData name="badal bhati" userId="41b64121da2afb2c" providerId="LiveId" clId="{BE648F5A-71B9-4819-B8D1-AA08A554B84D}" dt="2024-09-11T15:15:55.929" v="237" actId="1076"/>
          <ac:picMkLst>
            <pc:docMk/>
            <pc:sldMk cId="3638647208" sldId="277"/>
            <ac:picMk id="1026" creationId="{D58FD40F-BAC3-EAF8-131A-0A0F0DC723E7}"/>
          </ac:picMkLst>
        </pc:picChg>
      </pc:sldChg>
      <pc:sldChg chg="addSp delSp modSp add del mod modShow">
        <pc:chgData name="badal bhati" userId="41b64121da2afb2c" providerId="LiveId" clId="{BE648F5A-71B9-4819-B8D1-AA08A554B84D}" dt="2024-10-12T06:47:37.671" v="3521" actId="2696"/>
        <pc:sldMkLst>
          <pc:docMk/>
          <pc:sldMk cId="1203080178" sldId="278"/>
        </pc:sldMkLst>
        <pc:spChg chg="mod">
          <ac:chgData name="badal bhati" userId="41b64121da2afb2c" providerId="LiveId" clId="{BE648F5A-71B9-4819-B8D1-AA08A554B84D}" dt="2024-10-08T14:23:31.776" v="3002" actId="122"/>
          <ac:spMkLst>
            <pc:docMk/>
            <pc:sldMk cId="1203080178" sldId="278"/>
            <ac:spMk id="2" creationId="{3C833582-01AD-B337-DFA8-69F66DE89C8B}"/>
          </ac:spMkLst>
        </pc:spChg>
        <pc:spChg chg="del mod">
          <ac:chgData name="badal bhati" userId="41b64121da2afb2c" providerId="LiveId" clId="{BE648F5A-71B9-4819-B8D1-AA08A554B84D}" dt="2024-10-08T14:32:31.587" v="3070" actId="478"/>
          <ac:spMkLst>
            <pc:docMk/>
            <pc:sldMk cId="1203080178" sldId="278"/>
            <ac:spMk id="3" creationId="{B968BFF4-8D85-2AAD-ED1C-90CD80EED116}"/>
          </ac:spMkLst>
        </pc:spChg>
        <pc:picChg chg="del">
          <ac:chgData name="badal bhati" userId="41b64121da2afb2c" providerId="LiveId" clId="{BE648F5A-71B9-4819-B8D1-AA08A554B84D}" dt="2024-10-03T12:12:52.267" v="2652" actId="478"/>
          <ac:picMkLst>
            <pc:docMk/>
            <pc:sldMk cId="1203080178" sldId="278"/>
            <ac:picMk id="5" creationId="{16110854-F435-971F-69DC-935DE0C66184}"/>
          </ac:picMkLst>
        </pc:picChg>
        <pc:picChg chg="add del mod">
          <ac:chgData name="badal bhati" userId="41b64121da2afb2c" providerId="LiveId" clId="{BE648F5A-71B9-4819-B8D1-AA08A554B84D}" dt="2024-10-08T14:23:14.043" v="2997" actId="478"/>
          <ac:picMkLst>
            <pc:docMk/>
            <pc:sldMk cId="1203080178" sldId="278"/>
            <ac:picMk id="6" creationId="{B15C1617-C9FE-95E3-7296-4F4209CDE7FC}"/>
          </ac:picMkLst>
        </pc:picChg>
        <pc:picChg chg="add mod">
          <ac:chgData name="badal bhati" userId="41b64121da2afb2c" providerId="LiveId" clId="{BE648F5A-71B9-4819-B8D1-AA08A554B84D}" dt="2024-10-08T14:29:25.194" v="3047" actId="1076"/>
          <ac:picMkLst>
            <pc:docMk/>
            <pc:sldMk cId="1203080178" sldId="278"/>
            <ac:picMk id="1026" creationId="{42A2E18D-4DAF-FA47-8EC6-D596FF4C6785}"/>
          </ac:picMkLst>
        </pc:picChg>
        <pc:picChg chg="add mod">
          <ac:chgData name="badal bhati" userId="41b64121da2afb2c" providerId="LiveId" clId="{BE648F5A-71B9-4819-B8D1-AA08A554B84D}" dt="2024-10-08T14:29:19.240" v="3046" actId="1076"/>
          <ac:picMkLst>
            <pc:docMk/>
            <pc:sldMk cId="1203080178" sldId="278"/>
            <ac:picMk id="1028" creationId="{4AD391F5-2DAC-4086-01D9-03BF9237CF4F}"/>
          </ac:picMkLst>
        </pc:picChg>
        <pc:picChg chg="add mod">
          <ac:chgData name="badal bhati" userId="41b64121da2afb2c" providerId="LiveId" clId="{BE648F5A-71B9-4819-B8D1-AA08A554B84D}" dt="2024-10-08T14:29:49.480" v="3053" actId="14100"/>
          <ac:picMkLst>
            <pc:docMk/>
            <pc:sldMk cId="1203080178" sldId="278"/>
            <ac:picMk id="1030" creationId="{6EB6A694-E7E2-BEFD-6FA4-E7E5D2867997}"/>
          </ac:picMkLst>
        </pc:picChg>
        <pc:picChg chg="add mod">
          <ac:chgData name="badal bhati" userId="41b64121da2afb2c" providerId="LiveId" clId="{BE648F5A-71B9-4819-B8D1-AA08A554B84D}" dt="2024-10-08T14:32:05.700" v="3067" actId="14100"/>
          <ac:picMkLst>
            <pc:docMk/>
            <pc:sldMk cId="1203080178" sldId="278"/>
            <ac:picMk id="1032" creationId="{67AB90AD-2986-646C-F22B-C4FAEC178C7D}"/>
          </ac:picMkLst>
        </pc:picChg>
        <pc:picChg chg="add mod">
          <ac:chgData name="badal bhati" userId="41b64121da2afb2c" providerId="LiveId" clId="{BE648F5A-71B9-4819-B8D1-AA08A554B84D}" dt="2024-10-08T14:29:58.798" v="3055" actId="14100"/>
          <ac:picMkLst>
            <pc:docMk/>
            <pc:sldMk cId="1203080178" sldId="278"/>
            <ac:picMk id="1034" creationId="{6D4F06A9-76B0-28F1-2CCB-1EE995773D08}"/>
          </ac:picMkLst>
        </pc:picChg>
        <pc:picChg chg="add mod">
          <ac:chgData name="badal bhati" userId="41b64121da2afb2c" providerId="LiveId" clId="{BE648F5A-71B9-4819-B8D1-AA08A554B84D}" dt="2024-10-08T14:32:12.310" v="3068" actId="14100"/>
          <ac:picMkLst>
            <pc:docMk/>
            <pc:sldMk cId="1203080178" sldId="278"/>
            <ac:picMk id="1036" creationId="{E5BB87F4-07F3-34C3-24CA-5E7BC595E19E}"/>
          </ac:picMkLst>
        </pc:picChg>
      </pc:sldChg>
      <pc:sldChg chg="delSp modSp add mod">
        <pc:chgData name="badal bhati" userId="41b64121da2afb2c" providerId="LiveId" clId="{BE648F5A-71B9-4819-B8D1-AA08A554B84D}" dt="2024-10-12T07:52:17.144" v="3642" actId="255"/>
        <pc:sldMkLst>
          <pc:docMk/>
          <pc:sldMk cId="985987655" sldId="279"/>
        </pc:sldMkLst>
        <pc:spChg chg="mod">
          <ac:chgData name="badal bhati" userId="41b64121da2afb2c" providerId="LiveId" clId="{BE648F5A-71B9-4819-B8D1-AA08A554B84D}" dt="2024-10-08T13:35:27.325" v="2913" actId="122"/>
          <ac:spMkLst>
            <pc:docMk/>
            <pc:sldMk cId="985987655" sldId="279"/>
            <ac:spMk id="2" creationId="{3F2949D9-80FE-A27D-CD5C-F4D2655A8A64}"/>
          </ac:spMkLst>
        </pc:spChg>
        <pc:spChg chg="mod">
          <ac:chgData name="badal bhati" userId="41b64121da2afb2c" providerId="LiveId" clId="{BE648F5A-71B9-4819-B8D1-AA08A554B84D}" dt="2024-10-12T07:52:17.144" v="3642" actId="255"/>
          <ac:spMkLst>
            <pc:docMk/>
            <pc:sldMk cId="985987655" sldId="279"/>
            <ac:spMk id="3" creationId="{AAD94223-A8CB-3F45-6EE6-24D618DEB4EA}"/>
          </ac:spMkLst>
        </pc:spChg>
        <pc:picChg chg="del">
          <ac:chgData name="badal bhati" userId="41b64121da2afb2c" providerId="LiveId" clId="{BE648F5A-71B9-4819-B8D1-AA08A554B84D}" dt="2024-10-03T12:18:29.230" v="2701" actId="478"/>
          <ac:picMkLst>
            <pc:docMk/>
            <pc:sldMk cId="985987655" sldId="279"/>
            <ac:picMk id="5" creationId="{3F51A5D2-06D0-776B-AEFF-E2F128FD7E80}"/>
          </ac:picMkLst>
        </pc:picChg>
        <pc:picChg chg="del mod">
          <ac:chgData name="badal bhati" userId="41b64121da2afb2c" providerId="LiveId" clId="{BE648F5A-71B9-4819-B8D1-AA08A554B84D}" dt="2024-10-03T12:19:13.973" v="2733" actId="478"/>
          <ac:picMkLst>
            <pc:docMk/>
            <pc:sldMk cId="985987655" sldId="279"/>
            <ac:picMk id="6" creationId="{856C11AB-001C-1989-9F6D-87AB042BC952}"/>
          </ac:picMkLst>
        </pc:picChg>
      </pc:sldChg>
      <pc:sldChg chg="addSp delSp modSp add del mod modShow">
        <pc:chgData name="badal bhati" userId="41b64121da2afb2c" providerId="LiveId" clId="{BE648F5A-71B9-4819-B8D1-AA08A554B84D}" dt="2024-10-12T06:47:40.581" v="3522" actId="2696"/>
        <pc:sldMkLst>
          <pc:docMk/>
          <pc:sldMk cId="485726604" sldId="280"/>
        </pc:sldMkLst>
        <pc:picChg chg="del">
          <ac:chgData name="badal bhati" userId="41b64121da2afb2c" providerId="LiveId" clId="{BE648F5A-71B9-4819-B8D1-AA08A554B84D}" dt="2024-10-08T14:32:53.546" v="3073" actId="478"/>
          <ac:picMkLst>
            <pc:docMk/>
            <pc:sldMk cId="485726604" sldId="280"/>
            <ac:picMk id="1026" creationId="{EC08026D-6FED-A320-1853-5C05ED98E981}"/>
          </ac:picMkLst>
        </pc:picChg>
        <pc:picChg chg="del">
          <ac:chgData name="badal bhati" userId="41b64121da2afb2c" providerId="LiveId" clId="{BE648F5A-71B9-4819-B8D1-AA08A554B84D}" dt="2024-10-08T14:32:51.321" v="3072" actId="478"/>
          <ac:picMkLst>
            <pc:docMk/>
            <pc:sldMk cId="485726604" sldId="280"/>
            <ac:picMk id="1028" creationId="{BA1606F7-3FFD-DD7C-C292-FEEF0B18AB2B}"/>
          </ac:picMkLst>
        </pc:picChg>
        <pc:picChg chg="del">
          <ac:chgData name="badal bhati" userId="41b64121da2afb2c" providerId="LiveId" clId="{BE648F5A-71B9-4819-B8D1-AA08A554B84D}" dt="2024-10-08T14:32:59.808" v="3076" actId="478"/>
          <ac:picMkLst>
            <pc:docMk/>
            <pc:sldMk cId="485726604" sldId="280"/>
            <ac:picMk id="1030" creationId="{16AE4032-2FE9-0D0C-93CB-71B97371BEBA}"/>
          </ac:picMkLst>
        </pc:picChg>
        <pc:picChg chg="del">
          <ac:chgData name="badal bhati" userId="41b64121da2afb2c" providerId="LiveId" clId="{BE648F5A-71B9-4819-B8D1-AA08A554B84D}" dt="2024-10-08T14:32:56.094" v="3074" actId="478"/>
          <ac:picMkLst>
            <pc:docMk/>
            <pc:sldMk cId="485726604" sldId="280"/>
            <ac:picMk id="1032" creationId="{C6285653-245E-F6E7-5323-6065C74943E6}"/>
          </ac:picMkLst>
        </pc:picChg>
        <pc:picChg chg="del">
          <ac:chgData name="badal bhati" userId="41b64121da2afb2c" providerId="LiveId" clId="{BE648F5A-71B9-4819-B8D1-AA08A554B84D}" dt="2024-10-08T14:32:57.857" v="3075" actId="478"/>
          <ac:picMkLst>
            <pc:docMk/>
            <pc:sldMk cId="485726604" sldId="280"/>
            <ac:picMk id="1034" creationId="{F95397BD-0828-8DB1-2067-BF540A60AE4B}"/>
          </ac:picMkLst>
        </pc:picChg>
        <pc:picChg chg="del">
          <ac:chgData name="badal bhati" userId="41b64121da2afb2c" providerId="LiveId" clId="{BE648F5A-71B9-4819-B8D1-AA08A554B84D}" dt="2024-10-08T14:33:01.666" v="3077" actId="478"/>
          <ac:picMkLst>
            <pc:docMk/>
            <pc:sldMk cId="485726604" sldId="280"/>
            <ac:picMk id="1036" creationId="{44B7B1D4-3DE2-3584-9BE6-B40ADDF4D548}"/>
          </ac:picMkLst>
        </pc:picChg>
        <pc:picChg chg="add mod">
          <ac:chgData name="badal bhati" userId="41b64121da2afb2c" providerId="LiveId" clId="{BE648F5A-71B9-4819-B8D1-AA08A554B84D}" dt="2024-10-08T14:35:42.734" v="3100" actId="14100"/>
          <ac:picMkLst>
            <pc:docMk/>
            <pc:sldMk cId="485726604" sldId="280"/>
            <ac:picMk id="2050" creationId="{0D721A9A-4F4A-23EA-90C0-C4A035A6FE4B}"/>
          </ac:picMkLst>
        </pc:picChg>
        <pc:picChg chg="add mod">
          <ac:chgData name="badal bhati" userId="41b64121da2afb2c" providerId="LiveId" clId="{BE648F5A-71B9-4819-B8D1-AA08A554B84D}" dt="2024-10-08T14:35:32.118" v="3099" actId="14100"/>
          <ac:picMkLst>
            <pc:docMk/>
            <pc:sldMk cId="485726604" sldId="280"/>
            <ac:picMk id="2052" creationId="{38AEB43C-FB68-9200-0A89-DB6F46292DA2}"/>
          </ac:picMkLst>
        </pc:picChg>
        <pc:picChg chg="add mod">
          <ac:chgData name="badal bhati" userId="41b64121da2afb2c" providerId="LiveId" clId="{BE648F5A-71B9-4819-B8D1-AA08A554B84D}" dt="2024-10-08T14:34:35.244" v="3090" actId="14100"/>
          <ac:picMkLst>
            <pc:docMk/>
            <pc:sldMk cId="485726604" sldId="280"/>
            <ac:picMk id="2054" creationId="{ACBB5E10-4B4C-FB86-69B1-26EFCD7254E7}"/>
          </ac:picMkLst>
        </pc:picChg>
        <pc:picChg chg="add mod">
          <ac:chgData name="badal bhati" userId="41b64121da2afb2c" providerId="LiveId" clId="{BE648F5A-71B9-4819-B8D1-AA08A554B84D}" dt="2024-10-08T14:35:50.103" v="3102" actId="14100"/>
          <ac:picMkLst>
            <pc:docMk/>
            <pc:sldMk cId="485726604" sldId="280"/>
            <ac:picMk id="2056" creationId="{C32D75D6-794B-D30C-162C-C7B48BD4E944}"/>
          </ac:picMkLst>
        </pc:picChg>
        <pc:picChg chg="add mod">
          <ac:chgData name="badal bhati" userId="41b64121da2afb2c" providerId="LiveId" clId="{BE648F5A-71B9-4819-B8D1-AA08A554B84D}" dt="2024-10-08T14:36:16.733" v="3107" actId="14100"/>
          <ac:picMkLst>
            <pc:docMk/>
            <pc:sldMk cId="485726604" sldId="280"/>
            <ac:picMk id="2058" creationId="{2D4393EA-08E8-8083-D7B1-7FDDEC874FC7}"/>
          </ac:picMkLst>
        </pc:picChg>
      </pc:sldChg>
      <pc:sldChg chg="new del">
        <pc:chgData name="badal bhati" userId="41b64121da2afb2c" providerId="LiveId" clId="{BE648F5A-71B9-4819-B8D1-AA08A554B84D}" dt="2024-10-14T08:18:37.688" v="3644" actId="2696"/>
        <pc:sldMkLst>
          <pc:docMk/>
          <pc:sldMk cId="570955894" sldId="280"/>
        </pc:sldMkLst>
      </pc:sldChg>
      <pc:sldChg chg="addSp delSp modSp add mod">
        <pc:chgData name="badal bhati" userId="41b64121da2afb2c" providerId="LiveId" clId="{BE648F5A-71B9-4819-B8D1-AA08A554B84D}" dt="2024-10-14T08:28:32.575" v="3744" actId="1076"/>
        <pc:sldMkLst>
          <pc:docMk/>
          <pc:sldMk cId="3571391393" sldId="280"/>
        </pc:sldMkLst>
        <pc:spChg chg="mod">
          <ac:chgData name="badal bhati" userId="41b64121da2afb2c" providerId="LiveId" clId="{BE648F5A-71B9-4819-B8D1-AA08A554B84D}" dt="2024-10-14T08:26:05.749" v="3733" actId="20577"/>
          <ac:spMkLst>
            <pc:docMk/>
            <pc:sldMk cId="3571391393" sldId="280"/>
            <ac:spMk id="2" creationId="{28D33753-7DD4-6469-A5E9-837FB819A4B3}"/>
          </ac:spMkLst>
        </pc:spChg>
        <pc:spChg chg="mod">
          <ac:chgData name="badal bhati" userId="41b64121da2afb2c" providerId="LiveId" clId="{BE648F5A-71B9-4819-B8D1-AA08A554B84D}" dt="2024-10-14T08:24:46.459" v="3658" actId="255"/>
          <ac:spMkLst>
            <pc:docMk/>
            <pc:sldMk cId="3571391393" sldId="280"/>
            <ac:spMk id="3" creationId="{75592D13-BDA7-B079-D79E-52104E3D3953}"/>
          </ac:spMkLst>
        </pc:spChg>
        <pc:picChg chg="del">
          <ac:chgData name="badal bhati" userId="41b64121da2afb2c" providerId="LiveId" clId="{BE648F5A-71B9-4819-B8D1-AA08A554B84D}" dt="2024-10-14T08:21:09.946" v="3646" actId="478"/>
          <ac:picMkLst>
            <pc:docMk/>
            <pc:sldMk cId="3571391393" sldId="280"/>
            <ac:picMk id="6" creationId="{1C6AC2A6-57D6-140C-80B2-2027B88A65C7}"/>
          </ac:picMkLst>
        </pc:picChg>
        <pc:picChg chg="add del mod">
          <ac:chgData name="badal bhati" userId="41b64121da2afb2c" providerId="LiveId" clId="{BE648F5A-71B9-4819-B8D1-AA08A554B84D}" dt="2024-10-14T08:28:26.584" v="3741" actId="478"/>
          <ac:picMkLst>
            <pc:docMk/>
            <pc:sldMk cId="3571391393" sldId="280"/>
            <ac:picMk id="1026" creationId="{260D0C91-7E41-99D0-3CB8-4A21256B3FBA}"/>
          </ac:picMkLst>
        </pc:picChg>
        <pc:picChg chg="add mod">
          <ac:chgData name="badal bhati" userId="41b64121da2afb2c" providerId="LiveId" clId="{BE648F5A-71B9-4819-B8D1-AA08A554B84D}" dt="2024-10-14T08:28:32.575" v="3744" actId="1076"/>
          <ac:picMkLst>
            <pc:docMk/>
            <pc:sldMk cId="3571391393" sldId="280"/>
            <ac:picMk id="2050" creationId="{59ED8354-5FCB-278A-D50E-74B1559299A9}"/>
          </ac:picMkLst>
        </pc:picChg>
      </pc:sldChg>
      <pc:sldChg chg="addSp delSp modSp add mod">
        <pc:chgData name="badal bhati" userId="41b64121da2afb2c" providerId="LiveId" clId="{BE648F5A-71B9-4819-B8D1-AA08A554B84D}" dt="2024-10-14T08:35:49.855" v="3860" actId="14100"/>
        <pc:sldMkLst>
          <pc:docMk/>
          <pc:sldMk cId="611928193" sldId="281"/>
        </pc:sldMkLst>
        <pc:spChg chg="mod">
          <ac:chgData name="badal bhati" userId="41b64121da2afb2c" providerId="LiveId" clId="{BE648F5A-71B9-4819-B8D1-AA08A554B84D}" dt="2024-10-14T08:33:11.997" v="3847" actId="20577"/>
          <ac:spMkLst>
            <pc:docMk/>
            <pc:sldMk cId="611928193" sldId="281"/>
            <ac:spMk id="2" creationId="{A2645EAC-0CBC-A88C-3D49-635EED34DED9}"/>
          </ac:spMkLst>
        </pc:spChg>
        <pc:spChg chg="mod">
          <ac:chgData name="badal bhati" userId="41b64121da2afb2c" providerId="LiveId" clId="{BE648F5A-71B9-4819-B8D1-AA08A554B84D}" dt="2024-10-14T08:35:43.526" v="3859" actId="255"/>
          <ac:spMkLst>
            <pc:docMk/>
            <pc:sldMk cId="611928193" sldId="281"/>
            <ac:spMk id="3" creationId="{EE2E022D-24F5-F096-8797-EC7D6D3302D2}"/>
          </ac:spMkLst>
        </pc:spChg>
        <pc:picChg chg="del mod">
          <ac:chgData name="badal bhati" userId="41b64121da2afb2c" providerId="LiveId" clId="{BE648F5A-71B9-4819-B8D1-AA08A554B84D}" dt="2024-10-14T08:27:51.309" v="3736" actId="478"/>
          <ac:picMkLst>
            <pc:docMk/>
            <pc:sldMk cId="611928193" sldId="281"/>
            <ac:picMk id="1026" creationId="{49A67409-59DD-66AD-F4AA-C94444CB5192}"/>
          </ac:picMkLst>
        </pc:picChg>
        <pc:picChg chg="add del mod">
          <ac:chgData name="badal bhati" userId="41b64121da2afb2c" providerId="LiveId" clId="{BE648F5A-71B9-4819-B8D1-AA08A554B84D}" dt="2024-10-14T08:28:23.124" v="3740" actId="21"/>
          <ac:picMkLst>
            <pc:docMk/>
            <pc:sldMk cId="611928193" sldId="281"/>
            <ac:picMk id="2050" creationId="{59ED8354-5FCB-278A-D50E-74B1559299A9}"/>
          </ac:picMkLst>
        </pc:picChg>
        <pc:picChg chg="add mod">
          <ac:chgData name="badal bhati" userId="41b64121da2afb2c" providerId="LiveId" clId="{BE648F5A-71B9-4819-B8D1-AA08A554B84D}" dt="2024-10-14T08:35:49.855" v="3860" actId="14100"/>
          <ac:picMkLst>
            <pc:docMk/>
            <pc:sldMk cId="611928193" sldId="281"/>
            <ac:picMk id="2052" creationId="{2C352381-3A3D-4A22-2AC0-E93331136990}"/>
          </ac:picMkLst>
        </pc:picChg>
      </pc:sldChg>
      <pc:sldChg chg="addSp delSp modSp add del mod">
        <pc:chgData name="badal bhati" userId="41b64121da2afb2c" providerId="LiveId" clId="{BE648F5A-71B9-4819-B8D1-AA08A554B84D}" dt="2024-10-17T06:39:22.646" v="3990" actId="2696"/>
        <pc:sldMkLst>
          <pc:docMk/>
          <pc:sldMk cId="2510747004" sldId="282"/>
        </pc:sldMkLst>
        <pc:spChg chg="mod">
          <ac:chgData name="badal bhati" userId="41b64121da2afb2c" providerId="LiveId" clId="{BE648F5A-71B9-4819-B8D1-AA08A554B84D}" dt="2024-10-17T06:36:59.530" v="3920" actId="20577"/>
          <ac:spMkLst>
            <pc:docMk/>
            <pc:sldMk cId="2510747004" sldId="282"/>
            <ac:spMk id="2" creationId="{383584AB-069F-026D-1C7C-9AFD50C23C39}"/>
          </ac:spMkLst>
        </pc:spChg>
        <pc:spChg chg="del mod">
          <ac:chgData name="badal bhati" userId="41b64121da2afb2c" providerId="LiveId" clId="{BE648F5A-71B9-4819-B8D1-AA08A554B84D}" dt="2024-10-17T06:37:49.324" v="3927"/>
          <ac:spMkLst>
            <pc:docMk/>
            <pc:sldMk cId="2510747004" sldId="282"/>
            <ac:spMk id="3" creationId="{48F54C22-ACB0-EF15-B263-614A03CDF725}"/>
          </ac:spMkLst>
        </pc:spChg>
        <pc:spChg chg="add mod">
          <ac:chgData name="badal bhati" userId="41b64121da2afb2c" providerId="LiveId" clId="{BE648F5A-71B9-4819-B8D1-AA08A554B84D}" dt="2024-10-17T06:38:13.100" v="3983" actId="5793"/>
          <ac:spMkLst>
            <pc:docMk/>
            <pc:sldMk cId="2510747004" sldId="282"/>
            <ac:spMk id="4" creationId="{8B7FD570-D344-A644-0692-2BBAC4B73C21}"/>
          </ac:spMkLst>
        </pc:spChg>
        <pc:spChg chg="add mod">
          <ac:chgData name="badal bhati" userId="41b64121da2afb2c" providerId="LiveId" clId="{BE648F5A-71B9-4819-B8D1-AA08A554B84D}" dt="2024-10-17T06:38:41.821" v="3988" actId="20577"/>
          <ac:spMkLst>
            <pc:docMk/>
            <pc:sldMk cId="2510747004" sldId="282"/>
            <ac:spMk id="6" creationId="{8B6BACD1-6848-467A-1DE0-3E410E392289}"/>
          </ac:spMkLst>
        </pc:spChg>
        <pc:picChg chg="add del mod">
          <ac:chgData name="badal bhati" userId="41b64121da2afb2c" providerId="LiveId" clId="{BE648F5A-71B9-4819-B8D1-AA08A554B84D}" dt="2024-10-17T06:38:57.992" v="3989" actId="478"/>
          <ac:picMkLst>
            <pc:docMk/>
            <pc:sldMk cId="2510747004" sldId="282"/>
            <ac:picMk id="1026" creationId="{6EF1E5CC-A17A-306F-606D-B67C0EFB7D89}"/>
          </ac:picMkLst>
        </pc:picChg>
        <pc:picChg chg="del">
          <ac:chgData name="badal bhati" userId="41b64121da2afb2c" providerId="LiveId" clId="{BE648F5A-71B9-4819-B8D1-AA08A554B84D}" dt="2024-10-17T06:37:02.015" v="3921" actId="478"/>
          <ac:picMkLst>
            <pc:docMk/>
            <pc:sldMk cId="2510747004" sldId="282"/>
            <ac:picMk id="2052" creationId="{0741B326-E9FE-A718-7D37-4523F1E4AEB8}"/>
          </ac:picMkLst>
        </pc:picChg>
      </pc:sldChg>
      <pc:sldChg chg="addSp delSp modSp add mod">
        <pc:chgData name="badal bhati" userId="41b64121da2afb2c" providerId="LiveId" clId="{BE648F5A-71B9-4819-B8D1-AA08A554B84D}" dt="2024-10-17T06:42:28.862" v="4134" actId="1076"/>
        <pc:sldMkLst>
          <pc:docMk/>
          <pc:sldMk cId="3493254769" sldId="282"/>
        </pc:sldMkLst>
        <pc:spChg chg="mod">
          <ac:chgData name="badal bhati" userId="41b64121da2afb2c" providerId="LiveId" clId="{BE648F5A-71B9-4819-B8D1-AA08A554B84D}" dt="2024-10-17T06:39:37.613" v="3993"/>
          <ac:spMkLst>
            <pc:docMk/>
            <pc:sldMk cId="3493254769" sldId="282"/>
            <ac:spMk id="2" creationId="{1A862B5F-272B-313B-9856-2B8C2B76BF28}"/>
          </ac:spMkLst>
        </pc:spChg>
        <pc:spChg chg="mod">
          <ac:chgData name="badal bhati" userId="41b64121da2afb2c" providerId="LiveId" clId="{BE648F5A-71B9-4819-B8D1-AA08A554B84D}" dt="2024-10-17T06:41:56.333" v="4130" actId="113"/>
          <ac:spMkLst>
            <pc:docMk/>
            <pc:sldMk cId="3493254769" sldId="282"/>
            <ac:spMk id="3" creationId="{35DD387E-560F-05AD-A25E-B5A2678F54AA}"/>
          </ac:spMkLst>
        </pc:spChg>
        <pc:picChg chg="add mod">
          <ac:chgData name="badal bhati" userId="41b64121da2afb2c" providerId="LiveId" clId="{BE648F5A-71B9-4819-B8D1-AA08A554B84D}" dt="2024-10-17T06:42:28.862" v="4134" actId="1076"/>
          <ac:picMkLst>
            <pc:docMk/>
            <pc:sldMk cId="3493254769" sldId="282"/>
            <ac:picMk id="2050" creationId="{55E38DE7-F5BA-966E-A68C-C3D6E39E861B}"/>
          </ac:picMkLst>
        </pc:picChg>
        <pc:picChg chg="del">
          <ac:chgData name="badal bhati" userId="41b64121da2afb2c" providerId="LiveId" clId="{BE648F5A-71B9-4819-B8D1-AA08A554B84D}" dt="2024-10-17T06:42:04.315" v="4131" actId="478"/>
          <ac:picMkLst>
            <pc:docMk/>
            <pc:sldMk cId="3493254769" sldId="282"/>
            <ac:picMk id="2052" creationId="{181EEBE7-B725-D641-0C53-AF3D3B4287C4}"/>
          </ac:picMkLst>
        </pc:picChg>
      </pc:sldChg>
      <pc:sldChg chg="addSp delSp modSp add mod">
        <pc:chgData name="badal bhati" userId="41b64121da2afb2c" providerId="LiveId" clId="{BE648F5A-71B9-4819-B8D1-AA08A554B84D}" dt="2024-10-17T06:46:07.133" v="4239" actId="1076"/>
        <pc:sldMkLst>
          <pc:docMk/>
          <pc:sldMk cId="1859848811" sldId="283"/>
        </pc:sldMkLst>
        <pc:spChg chg="mod">
          <ac:chgData name="badal bhati" userId="41b64121da2afb2c" providerId="LiveId" clId="{BE648F5A-71B9-4819-B8D1-AA08A554B84D}" dt="2024-10-17T06:43:16.921" v="4175" actId="20577"/>
          <ac:spMkLst>
            <pc:docMk/>
            <pc:sldMk cId="1859848811" sldId="283"/>
            <ac:spMk id="2" creationId="{C03DF037-8EE8-43FC-5A8A-F2BF0B5AAA5D}"/>
          </ac:spMkLst>
        </pc:spChg>
        <pc:spChg chg="mod">
          <ac:chgData name="badal bhati" userId="41b64121da2afb2c" providerId="LiveId" clId="{BE648F5A-71B9-4819-B8D1-AA08A554B84D}" dt="2024-10-17T06:45:51.117" v="4238" actId="113"/>
          <ac:spMkLst>
            <pc:docMk/>
            <pc:sldMk cId="1859848811" sldId="283"/>
            <ac:spMk id="3" creationId="{419BE854-F6FE-3EED-96E6-3BDED59C9F41}"/>
          </ac:spMkLst>
        </pc:spChg>
        <pc:picChg chg="del">
          <ac:chgData name="badal bhati" userId="41b64121da2afb2c" providerId="LiveId" clId="{BE648F5A-71B9-4819-B8D1-AA08A554B84D}" dt="2024-10-17T06:43:25.203" v="4176" actId="478"/>
          <ac:picMkLst>
            <pc:docMk/>
            <pc:sldMk cId="1859848811" sldId="283"/>
            <ac:picMk id="2050" creationId="{15247385-DB00-67E4-BC84-294DA8E27DA5}"/>
          </ac:picMkLst>
        </pc:picChg>
        <pc:picChg chg="add mod">
          <ac:chgData name="badal bhati" userId="41b64121da2afb2c" providerId="LiveId" clId="{BE648F5A-71B9-4819-B8D1-AA08A554B84D}" dt="2024-10-17T06:46:07.133" v="4239" actId="1076"/>
          <ac:picMkLst>
            <pc:docMk/>
            <pc:sldMk cId="1859848811" sldId="283"/>
            <ac:picMk id="3074" creationId="{D49AF805-5A99-5864-4B2E-7D654592CB11}"/>
          </ac:picMkLst>
        </pc:picChg>
      </pc:sldChg>
      <pc:sldChg chg="addSp delSp modSp add mod">
        <pc:chgData name="badal bhati" userId="41b64121da2afb2c" providerId="LiveId" clId="{BE648F5A-71B9-4819-B8D1-AA08A554B84D}" dt="2024-10-17T06:54:36.189" v="4377" actId="255"/>
        <pc:sldMkLst>
          <pc:docMk/>
          <pc:sldMk cId="1829890722" sldId="284"/>
        </pc:sldMkLst>
        <pc:spChg chg="mod">
          <ac:chgData name="badal bhati" userId="41b64121da2afb2c" providerId="LiveId" clId="{BE648F5A-71B9-4819-B8D1-AA08A554B84D}" dt="2024-10-17T06:47:58.877" v="4283" actId="20577"/>
          <ac:spMkLst>
            <pc:docMk/>
            <pc:sldMk cId="1829890722" sldId="284"/>
            <ac:spMk id="2" creationId="{60CFF96D-482D-5D54-00DB-83C86A243CA7}"/>
          </ac:spMkLst>
        </pc:spChg>
        <pc:spChg chg="mod">
          <ac:chgData name="badal bhati" userId="41b64121da2afb2c" providerId="LiveId" clId="{BE648F5A-71B9-4819-B8D1-AA08A554B84D}" dt="2024-10-17T06:54:36.189" v="4377" actId="255"/>
          <ac:spMkLst>
            <pc:docMk/>
            <pc:sldMk cId="1829890722" sldId="284"/>
            <ac:spMk id="3" creationId="{6DE286BC-C64F-0A30-101B-F4EE9B109A04}"/>
          </ac:spMkLst>
        </pc:spChg>
        <pc:picChg chg="del">
          <ac:chgData name="badal bhati" userId="41b64121da2afb2c" providerId="LiveId" clId="{BE648F5A-71B9-4819-B8D1-AA08A554B84D}" dt="2024-10-17T06:47:00.733" v="4241" actId="478"/>
          <ac:picMkLst>
            <pc:docMk/>
            <pc:sldMk cId="1829890722" sldId="284"/>
            <ac:picMk id="3074" creationId="{876FA20F-43CC-AC28-D0FC-A980A9E0C6E5}"/>
          </ac:picMkLst>
        </pc:picChg>
        <pc:picChg chg="add mod">
          <ac:chgData name="badal bhati" userId="41b64121da2afb2c" providerId="LiveId" clId="{BE648F5A-71B9-4819-B8D1-AA08A554B84D}" dt="2024-10-17T06:47:31.942" v="4246" actId="1076"/>
          <ac:picMkLst>
            <pc:docMk/>
            <pc:sldMk cId="1829890722" sldId="284"/>
            <ac:picMk id="4098" creationId="{26D96704-0121-53F9-3A2A-1B9ECDAB8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24770-4CCA-42C5-AD07-88D052ADE3AA}"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2CBBB-71FA-4C31-9CB1-974125117500}" type="slidenum">
              <a:rPr lang="en-IN" smtClean="0"/>
              <a:t>‹#›</a:t>
            </a:fld>
            <a:endParaRPr lang="en-IN"/>
          </a:p>
        </p:txBody>
      </p:sp>
    </p:spTree>
    <p:extLst>
      <p:ext uri="{BB962C8B-B14F-4D97-AF65-F5344CB8AC3E}">
        <p14:creationId xmlns:p14="http://schemas.microsoft.com/office/powerpoint/2010/main" val="259459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A2CBBB-71FA-4C31-9CB1-974125117500}" type="slidenum">
              <a:rPr lang="en-IN" smtClean="0"/>
              <a:t>19</a:t>
            </a:fld>
            <a:endParaRPr lang="en-IN"/>
          </a:p>
        </p:txBody>
      </p:sp>
    </p:spTree>
    <p:extLst>
      <p:ext uri="{BB962C8B-B14F-4D97-AF65-F5344CB8AC3E}">
        <p14:creationId xmlns:p14="http://schemas.microsoft.com/office/powerpoint/2010/main" val="168968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100-8E9D-2166-D82A-CA6632E0A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8A59CF-0535-D532-B29B-9A99B26DA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9EC94D-82AE-5D16-324D-3417240AB71E}"/>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69D32FC0-CA1D-6307-31A3-E325022EC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B2886-0638-440F-BA4A-B79C85DBAE1A}"/>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30606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0047-CBF6-3FA4-BC10-314D418ABD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D3489-E653-E9A9-1591-72AB3FFE6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58474-09C5-554D-ECB3-2EF60B7F3473}"/>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A889F651-883A-E52C-0D9D-B4748C6DF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5B532-F6DA-13F5-E7A8-42C80807313B}"/>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59564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DF563-5A3D-D471-04C5-7B7C820E2E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F100DD-C25D-35FC-69DA-29D89F858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C9485-D553-38C4-25AC-23A2BC8E8420}"/>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BD279402-DD86-ADA1-4293-3BEAA9002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8E5DD-2D7F-8B87-2C5D-0FB07F57A3A0}"/>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15989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F5AB-890E-B890-1BB9-A09BFDAFC92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D0BB3B-C608-9D2E-138E-C896247E92F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FF1D6-3F37-D73A-FCD3-554810F48E01}"/>
              </a:ext>
            </a:extLst>
          </p:cNvPr>
          <p:cNvSpPr>
            <a:spLocks noGrp="1"/>
          </p:cNvSpPr>
          <p:nvPr>
            <p:ph type="dt" sz="half" idx="10"/>
          </p:nvPr>
        </p:nvSpPr>
        <p:spPr/>
        <p:txBody>
          <a:bodyPr/>
          <a:lstStyle/>
          <a:p>
            <a:fld id="{9F289E33-F2F0-4101-8D81-5D54B69D7D2F}" type="datetimeFigureOut">
              <a:rPr lang="en-IN" smtClean="0"/>
              <a:t>17-10-2024</a:t>
            </a:fld>
            <a:endParaRPr lang="en-IN"/>
          </a:p>
        </p:txBody>
      </p:sp>
      <p:sp>
        <p:nvSpPr>
          <p:cNvPr id="5" name="Footer Placeholder 4">
            <a:extLst>
              <a:ext uri="{FF2B5EF4-FFF2-40B4-BE49-F238E27FC236}">
                <a16:creationId xmlns:a16="http://schemas.microsoft.com/office/drawing/2014/main" id="{D4506088-C3CB-33E6-D031-E068F65A2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970EE-B8E0-71E6-ADA4-45ECC629E01B}"/>
              </a:ext>
            </a:extLst>
          </p:cNvPr>
          <p:cNvSpPr>
            <a:spLocks noGrp="1"/>
          </p:cNvSpPr>
          <p:nvPr>
            <p:ph type="sldNum" sz="quarter" idx="12"/>
          </p:nvPr>
        </p:nvSpPr>
        <p:spPr/>
        <p:txBody>
          <a:bodyPr/>
          <a:lstStyle/>
          <a:p>
            <a:fld id="{BA9179E8-52BD-4244-BE8E-BD96E83EF8CB}" type="slidenum">
              <a:rPr lang="en-IN" smtClean="0"/>
              <a:t>‹#›</a:t>
            </a:fld>
            <a:endParaRPr lang="en-IN"/>
          </a:p>
        </p:txBody>
      </p:sp>
    </p:spTree>
    <p:extLst>
      <p:ext uri="{BB962C8B-B14F-4D97-AF65-F5344CB8AC3E}">
        <p14:creationId xmlns:p14="http://schemas.microsoft.com/office/powerpoint/2010/main" val="255803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AC5E-2D4F-A27F-30E5-F824FA30D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9C9F95-B902-E596-AA1F-A25BC76DC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C065A-6AC5-BD91-CBA5-89C5F635194D}"/>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FF2BC0D5-28E1-DB0F-07A8-392543903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BEA3B-9465-2BB2-92FF-93D40509721C}"/>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62798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2490-9059-C18F-4FCD-7290FFEB7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16FD46-10EE-C7E8-CF6F-2597D2425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A15FC-7663-8A03-B473-30050E1E92FA}"/>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BAE1895B-687E-BA29-E235-EB2E51CBA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D9E71-6FA1-D074-56D3-FD5B803C9415}"/>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411449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8219-3E29-11FA-D536-9070C8519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44848-BA16-802D-B74D-26052A275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377B17-7283-2377-2C2A-7A8893DA7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175057-8C2F-D0B8-2E98-0064A5DC59EC}"/>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6" name="Footer Placeholder 5">
            <a:extLst>
              <a:ext uri="{FF2B5EF4-FFF2-40B4-BE49-F238E27FC236}">
                <a16:creationId xmlns:a16="http://schemas.microsoft.com/office/drawing/2014/main" id="{9F318D2B-16F5-C4F6-8ADD-A44B770E5C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891624-152F-D98A-6B01-DB6813FB8F71}"/>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58154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E999-B858-B8BD-4175-0AF71F3D43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EA964-FEE7-D845-3489-221795103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2C087-0F8E-34DC-A713-B9592F764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822B38-7AB9-70A9-909C-9FCF65D69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ADBD8-25D6-B32C-F3BC-D82FDA2A4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32DC91-530D-2928-EE32-8D245E42D08B}"/>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8" name="Footer Placeholder 7">
            <a:extLst>
              <a:ext uri="{FF2B5EF4-FFF2-40B4-BE49-F238E27FC236}">
                <a16:creationId xmlns:a16="http://schemas.microsoft.com/office/drawing/2014/main" id="{0D044118-80EC-E42E-F36A-DA65B0D7EC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A75EDB-D791-C660-E6B7-AD321AC7E9B8}"/>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303546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A9A-F5F1-177D-4E2D-0DCE6C24A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8F68C4-0C94-E048-4245-DAD885B9EBBA}"/>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4" name="Footer Placeholder 3">
            <a:extLst>
              <a:ext uri="{FF2B5EF4-FFF2-40B4-BE49-F238E27FC236}">
                <a16:creationId xmlns:a16="http://schemas.microsoft.com/office/drawing/2014/main" id="{3D8FC429-5DED-B8D8-3F87-FDE759ADD3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D5C12E-5D1F-34A1-ABCF-9281E1920195}"/>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5640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285A-9865-62DF-C5BE-1E4EA65DFD03}"/>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3" name="Footer Placeholder 2">
            <a:extLst>
              <a:ext uri="{FF2B5EF4-FFF2-40B4-BE49-F238E27FC236}">
                <a16:creationId xmlns:a16="http://schemas.microsoft.com/office/drawing/2014/main" id="{97D146AA-5DFB-4C57-2B36-7632E9446B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FD2B2-283D-E64E-3A1B-9232091BF93B}"/>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475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B71D-A140-7881-79CD-A84796001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68DE8E-FB8D-1058-8D06-07A0710EB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B0DEA-461E-9607-DC14-68CE774E6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06AD8-ABAE-A188-3619-7023DB08D922}"/>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6" name="Footer Placeholder 5">
            <a:extLst>
              <a:ext uri="{FF2B5EF4-FFF2-40B4-BE49-F238E27FC236}">
                <a16:creationId xmlns:a16="http://schemas.microsoft.com/office/drawing/2014/main" id="{4BB188F6-8BCE-E202-854E-BC1DFFB01A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1304E-AD3C-BA1F-C41A-D14DDC705B28}"/>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7422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3012-21AD-ED0E-B53E-E714805BA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CE4FED-DC14-392C-49D1-8901E4CDC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DB4D94-3451-AD88-A0BB-E2D4B8F55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949D2-EAC5-3979-32DD-37C900F0B2C2}"/>
              </a:ext>
            </a:extLst>
          </p:cNvPr>
          <p:cNvSpPr>
            <a:spLocks noGrp="1"/>
          </p:cNvSpPr>
          <p:nvPr>
            <p:ph type="dt" sz="half" idx="10"/>
          </p:nvPr>
        </p:nvSpPr>
        <p:spPr/>
        <p:txBody>
          <a:bodyPr/>
          <a:lstStyle/>
          <a:p>
            <a:fld id="{6C4F60B7-4AFE-4018-AAF5-396B9941D19D}" type="datetimeFigureOut">
              <a:rPr lang="en-IN" smtClean="0"/>
              <a:t>17-10-2024</a:t>
            </a:fld>
            <a:endParaRPr lang="en-IN"/>
          </a:p>
        </p:txBody>
      </p:sp>
      <p:sp>
        <p:nvSpPr>
          <p:cNvPr id="6" name="Footer Placeholder 5">
            <a:extLst>
              <a:ext uri="{FF2B5EF4-FFF2-40B4-BE49-F238E27FC236}">
                <a16:creationId xmlns:a16="http://schemas.microsoft.com/office/drawing/2014/main" id="{70CBF33F-6A8A-0961-7F58-3C18EF707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20156-7DF2-E7D8-08A0-36A35923DB3E}"/>
              </a:ext>
            </a:extLst>
          </p:cNvPr>
          <p:cNvSpPr>
            <a:spLocks noGrp="1"/>
          </p:cNvSpPr>
          <p:nvPr>
            <p:ph type="sldNum" sz="quarter" idx="12"/>
          </p:nvPr>
        </p:nvSpPr>
        <p:spPr/>
        <p:txBody>
          <a:bodyPr/>
          <a:lstStyle/>
          <a:p>
            <a:fld id="{4B607D22-B3C8-428E-8C46-AD6FC43E9DB3}" type="slidenum">
              <a:rPr lang="en-IN" smtClean="0"/>
              <a:t>‹#›</a:t>
            </a:fld>
            <a:endParaRPr lang="en-IN"/>
          </a:p>
        </p:txBody>
      </p:sp>
    </p:spTree>
    <p:extLst>
      <p:ext uri="{BB962C8B-B14F-4D97-AF65-F5344CB8AC3E}">
        <p14:creationId xmlns:p14="http://schemas.microsoft.com/office/powerpoint/2010/main" val="26528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8573C-76B6-B651-4D8F-200185536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9F7F9F-8D56-8992-7CA5-113CD68AF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40B79-2AB4-69CC-618E-FA43ACAE7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60B7-4AFE-4018-AAF5-396B9941D19D}" type="datetimeFigureOut">
              <a:rPr lang="en-IN" smtClean="0"/>
              <a:t>17-10-2024</a:t>
            </a:fld>
            <a:endParaRPr lang="en-IN"/>
          </a:p>
        </p:txBody>
      </p:sp>
      <p:sp>
        <p:nvSpPr>
          <p:cNvPr id="5" name="Footer Placeholder 4">
            <a:extLst>
              <a:ext uri="{FF2B5EF4-FFF2-40B4-BE49-F238E27FC236}">
                <a16:creationId xmlns:a16="http://schemas.microsoft.com/office/drawing/2014/main" id="{FCFE1EC8-09B4-FC1A-335D-5FF2E1D91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6C505A-295D-A6D9-DC56-FBE47C508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7D22-B3C8-428E-8C46-AD6FC43E9DB3}" type="slidenum">
              <a:rPr lang="en-IN" smtClean="0"/>
              <a:t>‹#›</a:t>
            </a:fld>
            <a:endParaRPr lang="en-IN"/>
          </a:p>
        </p:txBody>
      </p:sp>
    </p:spTree>
    <p:extLst>
      <p:ext uri="{BB962C8B-B14F-4D97-AF65-F5344CB8AC3E}">
        <p14:creationId xmlns:p14="http://schemas.microsoft.com/office/powerpoint/2010/main" val="139601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49D9-80FE-A27D-CD5C-F4D2655A8A64}"/>
              </a:ext>
            </a:extLst>
          </p:cNvPr>
          <p:cNvSpPr>
            <a:spLocks noGrp="1"/>
          </p:cNvSpPr>
          <p:nvPr>
            <p:ph type="title"/>
          </p:nvPr>
        </p:nvSpPr>
        <p:spPr/>
        <p:txBody>
          <a:bodyPr/>
          <a:lstStyle/>
          <a:p>
            <a:pPr algn="ctr"/>
            <a:r>
              <a:rPr lang="en-IN" b="1" i="0" u="none" strike="noStrike" kern="100" baseline="0" dirty="0">
                <a:solidFill>
                  <a:srgbClr val="2F5496"/>
                </a:solidFill>
                <a:latin typeface="Times New Roman" panose="02020603050405020304" pitchFamily="18" charset="0"/>
              </a:rPr>
              <a:t>AstroSage Analysis</a:t>
            </a:r>
            <a:br>
              <a:rPr lang="en-IN" b="0" i="0" u="none" strike="noStrike" kern="100" baseline="0" dirty="0">
                <a:solidFill>
                  <a:srgbClr val="2F5496"/>
                </a:solidFill>
                <a:latin typeface="Times New Roman" panose="02020603050405020304" pitchFamily="18" charset="0"/>
              </a:rPr>
            </a:b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AAD94223-A8CB-3F45-6EE6-24D618DEB4EA}"/>
              </a:ext>
            </a:extLst>
          </p:cNvPr>
          <p:cNvSpPr>
            <a:spLocks noGrp="1"/>
          </p:cNvSpPr>
          <p:nvPr>
            <p:ph type="body" idx="1"/>
          </p:nvPr>
        </p:nvSpPr>
        <p:spPr>
          <a:xfrm>
            <a:off x="838200" y="1825625"/>
            <a:ext cx="6303264" cy="4351338"/>
          </a:xfrm>
        </p:spPr>
        <p:txBody>
          <a:bodyPr/>
          <a:lstStyle/>
          <a:p>
            <a:pPr marR="0" lvl="0" rtl="0"/>
            <a:r>
              <a:rPr lang="en-IN" kern="100" dirty="0">
                <a:solidFill>
                  <a:srgbClr val="2F5496"/>
                </a:solidFill>
                <a:latin typeface="Times New Roman" panose="02020603050405020304" pitchFamily="18" charset="0"/>
              </a:rPr>
              <a:t>Vikas Upadhyay</a:t>
            </a:r>
            <a:endParaRPr lang="en-IN" b="0" i="0" u="none" strike="noStrike" kern="100" baseline="0" dirty="0">
              <a:solidFill>
                <a:srgbClr val="2F5496"/>
              </a:solidFill>
              <a:latin typeface="Times New Roman" panose="02020603050405020304" pitchFamily="18" charset="0"/>
            </a:endParaRPr>
          </a:p>
          <a:p>
            <a:pPr marR="0" lvl="0" rtl="0"/>
            <a:r>
              <a:rPr lang="en-IN" kern="100" dirty="0">
                <a:solidFill>
                  <a:srgbClr val="2F5496"/>
                </a:solidFill>
                <a:latin typeface="Times New Roman" panose="02020603050405020304" pitchFamily="18" charset="0"/>
              </a:rPr>
              <a:t>12/09/2024</a:t>
            </a:r>
            <a:endParaRPr lang="en-IN" b="0" i="0" u="none" strike="noStrike" kern="100" baseline="0" dirty="0">
              <a:solidFill>
                <a:srgbClr val="2F5496"/>
              </a:solidFill>
              <a:latin typeface="Times New Roman" panose="02020603050405020304" pitchFamily="18" charset="0"/>
            </a:endParaRPr>
          </a:p>
        </p:txBody>
      </p:sp>
      <p:pic>
        <p:nvPicPr>
          <p:cNvPr id="5" name="Picture 4">
            <a:extLst>
              <a:ext uri="{FF2B5EF4-FFF2-40B4-BE49-F238E27FC236}">
                <a16:creationId xmlns:a16="http://schemas.microsoft.com/office/drawing/2014/main" id="{3F51A5D2-06D0-776B-AEFF-E2F128FD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47" y="1154545"/>
            <a:ext cx="5762345" cy="5703455"/>
          </a:xfrm>
          <a:prstGeom prst="rect">
            <a:avLst/>
          </a:prstGeom>
        </p:spPr>
      </p:pic>
      <p:pic>
        <p:nvPicPr>
          <p:cNvPr id="6" name="Picture 5">
            <a:extLst>
              <a:ext uri="{FF2B5EF4-FFF2-40B4-BE49-F238E27FC236}">
                <a16:creationId xmlns:a16="http://schemas.microsoft.com/office/drawing/2014/main" id="{856C11AB-001C-1989-9F6D-87AB042BC952}"/>
              </a:ext>
            </a:extLst>
          </p:cNvPr>
          <p:cNvPicPr>
            <a:picLocks noChangeAspect="1"/>
          </p:cNvPicPr>
          <p:nvPr/>
        </p:nvPicPr>
        <p:blipFill>
          <a:blip r:embed="rId3"/>
          <a:stretch>
            <a:fillRect/>
          </a:stretch>
        </p:blipFill>
        <p:spPr>
          <a:xfrm>
            <a:off x="5370957" y="3429000"/>
            <a:ext cx="590550" cy="352425"/>
          </a:xfrm>
          <a:prstGeom prst="rect">
            <a:avLst/>
          </a:prstGeom>
        </p:spPr>
      </p:pic>
    </p:spTree>
    <p:extLst>
      <p:ext uri="{BB962C8B-B14F-4D97-AF65-F5344CB8AC3E}">
        <p14:creationId xmlns:p14="http://schemas.microsoft.com/office/powerpoint/2010/main" val="60961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B035-4BFE-A0D4-C812-2D6F7B30A5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45EAC-0CBC-A88C-3D49-635EED34DED9}"/>
              </a:ext>
            </a:extLst>
          </p:cNvPr>
          <p:cNvSpPr>
            <a:spLocks noGrp="1"/>
          </p:cNvSpPr>
          <p:nvPr>
            <p:ph type="title"/>
          </p:nvPr>
        </p:nvSpPr>
        <p:spPr>
          <a:xfrm>
            <a:off x="838200" y="365125"/>
            <a:ext cx="10515602" cy="1325563"/>
          </a:xfrm>
        </p:spPr>
        <p:txBody>
          <a:bodyPr/>
          <a:lstStyle/>
          <a:p>
            <a:pPr marR="0" algn="ctr" rtl="0"/>
            <a:r>
              <a:rPr lang="en-IN" b="1" i="0" u="none" strike="noStrike" kern="100" baseline="0" dirty="0">
                <a:solidFill>
                  <a:srgbClr val="2F5496"/>
                </a:solidFill>
                <a:latin typeface="Times New Roman" panose="02020603050405020304" pitchFamily="18" charset="0"/>
              </a:rPr>
              <a:t>Call Distribution Over Hours Analysis</a:t>
            </a:r>
          </a:p>
        </p:txBody>
      </p:sp>
      <p:sp>
        <p:nvSpPr>
          <p:cNvPr id="3" name="Text Placeholder 2">
            <a:extLst>
              <a:ext uri="{FF2B5EF4-FFF2-40B4-BE49-F238E27FC236}">
                <a16:creationId xmlns:a16="http://schemas.microsoft.com/office/drawing/2014/main" id="{EE2E022D-24F5-F096-8797-EC7D6D3302D2}"/>
              </a:ext>
            </a:extLst>
          </p:cNvPr>
          <p:cNvSpPr>
            <a:spLocks noGrp="1"/>
          </p:cNvSpPr>
          <p:nvPr>
            <p:ph type="body" idx="1"/>
          </p:nvPr>
        </p:nvSpPr>
        <p:spPr>
          <a:xfrm>
            <a:off x="838198" y="1690688"/>
            <a:ext cx="10515602" cy="5032375"/>
          </a:xfrm>
        </p:spPr>
        <p:txBody>
          <a:bodyPr>
            <a:normAutofit/>
          </a:bodyPr>
          <a:lstStyle/>
          <a:p>
            <a:r>
              <a:rPr lang="en-US" sz="2000" dirty="0"/>
              <a:t>Peak call volume occurs between 6 to 11 AM.</a:t>
            </a:r>
          </a:p>
          <a:p>
            <a:r>
              <a:rPr lang="en-US" sz="2000" dirty="0"/>
              <a:t>More agents are needed during peak hours to manage workload efficiently.</a:t>
            </a:r>
          </a:p>
          <a:p>
            <a:r>
              <a:rPr lang="en-US" sz="2000" dirty="0"/>
              <a:t>Reduce manpower during low call volume periods.</a:t>
            </a:r>
          </a:p>
          <a:p>
            <a:r>
              <a:rPr lang="en-US" sz="2000" dirty="0"/>
              <a:t>Goal is to distribute work evenly throughout the day.</a:t>
            </a:r>
          </a:p>
        </p:txBody>
      </p:sp>
      <p:pic>
        <p:nvPicPr>
          <p:cNvPr id="2052" name="Picture 4">
            <a:extLst>
              <a:ext uri="{FF2B5EF4-FFF2-40B4-BE49-F238E27FC236}">
                <a16:creationId xmlns:a16="http://schemas.microsoft.com/office/drawing/2014/main" id="{2C352381-3A3D-4A22-2AC0-E93331136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335" y="3795623"/>
            <a:ext cx="6271237" cy="306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2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FBDA9-40C4-DBDF-E5FD-6F8E8DAC1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62B5F-272B-313B-9856-2B8C2B76BF28}"/>
              </a:ext>
            </a:extLst>
          </p:cNvPr>
          <p:cNvSpPr>
            <a:spLocks noGrp="1"/>
          </p:cNvSpPr>
          <p:nvPr>
            <p:ph type="title"/>
          </p:nvPr>
        </p:nvSpPr>
        <p:spPr>
          <a:xfrm>
            <a:off x="838200" y="365125"/>
            <a:ext cx="10515602" cy="1325563"/>
          </a:xfrm>
        </p:spPr>
        <p:txBody>
          <a:bodyPr/>
          <a:lstStyle/>
          <a:p>
            <a:pPr marR="0" algn="ctr" rtl="0"/>
            <a:r>
              <a:rPr lang="en-IN" b="1" kern="100" dirty="0">
                <a:solidFill>
                  <a:srgbClr val="2F5496"/>
                </a:solidFill>
                <a:latin typeface="Times New Roman" panose="02020603050405020304" pitchFamily="18" charset="0"/>
              </a:rPr>
              <a:t>Website Distribution</a:t>
            </a:r>
            <a:r>
              <a:rPr lang="en-IN" b="1" i="0" u="none" strike="noStrike" kern="100" baseline="0" dirty="0">
                <a:solidFill>
                  <a:srgbClr val="2F5496"/>
                </a:solidFill>
                <a:latin typeface="Times New Roman" panose="02020603050405020304" pitchFamily="18" charset="0"/>
              </a:rPr>
              <a:t> Analysis</a:t>
            </a:r>
          </a:p>
        </p:txBody>
      </p:sp>
      <p:sp>
        <p:nvSpPr>
          <p:cNvPr id="3" name="Text Placeholder 2">
            <a:extLst>
              <a:ext uri="{FF2B5EF4-FFF2-40B4-BE49-F238E27FC236}">
                <a16:creationId xmlns:a16="http://schemas.microsoft.com/office/drawing/2014/main" id="{35DD387E-560F-05AD-A25E-B5A2678F54AA}"/>
              </a:ext>
            </a:extLst>
          </p:cNvPr>
          <p:cNvSpPr>
            <a:spLocks noGrp="1"/>
          </p:cNvSpPr>
          <p:nvPr>
            <p:ph type="body" idx="1"/>
          </p:nvPr>
        </p:nvSpPr>
        <p:spPr>
          <a:xfrm>
            <a:off x="838198" y="1690688"/>
            <a:ext cx="10515602" cy="5032375"/>
          </a:xfrm>
        </p:spPr>
        <p:txBody>
          <a:bodyPr>
            <a:normAutofit/>
          </a:bodyPr>
          <a:lstStyle/>
          <a:p>
            <a:r>
              <a:rPr lang="en-US" sz="2000" dirty="0"/>
              <a:t>Gurucool has the highest count with 20,225 users.</a:t>
            </a:r>
          </a:p>
          <a:p>
            <a:r>
              <a:rPr lang="en-US" sz="2000" dirty="0"/>
              <a:t>App follows with 7,800 users.</a:t>
            </a:r>
          </a:p>
          <a:p>
            <a:r>
              <a:rPr lang="en-US" sz="2000" dirty="0"/>
              <a:t>Dashboard has an extremely low count with only 2 users.</a:t>
            </a:r>
          </a:p>
          <a:p>
            <a:r>
              <a:rPr lang="en-US" sz="2000" dirty="0"/>
              <a:t>Gurucool is the most visited platform, while Dashboard shows minimal engagement.</a:t>
            </a:r>
          </a:p>
        </p:txBody>
      </p:sp>
      <p:pic>
        <p:nvPicPr>
          <p:cNvPr id="2050" name="Picture 2">
            <a:extLst>
              <a:ext uri="{FF2B5EF4-FFF2-40B4-BE49-F238E27FC236}">
                <a16:creationId xmlns:a16="http://schemas.microsoft.com/office/drawing/2014/main" id="{55E38DE7-F5BA-966E-A68C-C3D6E39E8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939" y="3609291"/>
            <a:ext cx="3276061" cy="238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B8789-326E-9892-9455-A3B29AFA4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DF037-8EE8-43FC-5A8A-F2BF0B5AAA5D}"/>
              </a:ext>
            </a:extLst>
          </p:cNvPr>
          <p:cNvSpPr>
            <a:spLocks noGrp="1"/>
          </p:cNvSpPr>
          <p:nvPr>
            <p:ph type="title"/>
          </p:nvPr>
        </p:nvSpPr>
        <p:spPr>
          <a:xfrm>
            <a:off x="838200" y="365125"/>
            <a:ext cx="10515602" cy="1325563"/>
          </a:xfrm>
        </p:spPr>
        <p:txBody>
          <a:bodyPr/>
          <a:lstStyle/>
          <a:p>
            <a:pPr marR="0" algn="ctr" rtl="0"/>
            <a:r>
              <a:rPr lang="en-IN" b="1" i="0" u="none" strike="noStrike" kern="100" baseline="0" dirty="0">
                <a:solidFill>
                  <a:srgbClr val="2F5496"/>
                </a:solidFill>
                <a:latin typeface="Times New Roman" panose="02020603050405020304" pitchFamily="18" charset="0"/>
              </a:rPr>
              <a:t>Call and Chat Status Analysis</a:t>
            </a:r>
          </a:p>
        </p:txBody>
      </p:sp>
      <p:sp>
        <p:nvSpPr>
          <p:cNvPr id="3" name="Text Placeholder 2">
            <a:extLst>
              <a:ext uri="{FF2B5EF4-FFF2-40B4-BE49-F238E27FC236}">
                <a16:creationId xmlns:a16="http://schemas.microsoft.com/office/drawing/2014/main" id="{419BE854-F6FE-3EED-96E6-3BDED59C9F41}"/>
              </a:ext>
            </a:extLst>
          </p:cNvPr>
          <p:cNvSpPr>
            <a:spLocks noGrp="1"/>
          </p:cNvSpPr>
          <p:nvPr>
            <p:ph type="body" idx="1"/>
          </p:nvPr>
        </p:nvSpPr>
        <p:spPr>
          <a:xfrm>
            <a:off x="838198" y="1690688"/>
            <a:ext cx="10515602" cy="5032375"/>
          </a:xfrm>
        </p:spPr>
        <p:txBody>
          <a:bodyPr>
            <a:normAutofit/>
          </a:bodyPr>
          <a:lstStyle/>
          <a:p>
            <a:r>
              <a:rPr lang="en-US" sz="2000" b="1" dirty="0"/>
              <a:t>87.2%</a:t>
            </a:r>
            <a:r>
              <a:rPr lang="en-US" sz="2000" dirty="0"/>
              <a:t> of calls and chats are completed.</a:t>
            </a:r>
          </a:p>
          <a:p>
            <a:r>
              <a:rPr lang="en-US" sz="2000" b="1" dirty="0"/>
              <a:t>12.8%</a:t>
            </a:r>
            <a:r>
              <a:rPr lang="en-US" sz="2000" dirty="0"/>
              <a:t> of calls and chats are marked as busy.</a:t>
            </a:r>
          </a:p>
          <a:p>
            <a:r>
              <a:rPr lang="en-US" sz="2000" dirty="0"/>
              <a:t>Majority of interactions are successfully completed, with a small portion encountering busy signals.</a:t>
            </a:r>
          </a:p>
        </p:txBody>
      </p:sp>
      <p:pic>
        <p:nvPicPr>
          <p:cNvPr id="3074" name="Picture 2">
            <a:extLst>
              <a:ext uri="{FF2B5EF4-FFF2-40B4-BE49-F238E27FC236}">
                <a16:creationId xmlns:a16="http://schemas.microsoft.com/office/drawing/2014/main" id="{D49AF805-5A99-5864-4B2E-7D654592C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44" y="3800476"/>
            <a:ext cx="3684917" cy="2131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8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E9C7-7111-C919-0816-7C4678A9A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F96D-482D-5D54-00DB-83C86A243CA7}"/>
              </a:ext>
            </a:extLst>
          </p:cNvPr>
          <p:cNvSpPr>
            <a:spLocks noGrp="1"/>
          </p:cNvSpPr>
          <p:nvPr>
            <p:ph type="title"/>
          </p:nvPr>
        </p:nvSpPr>
        <p:spPr>
          <a:xfrm>
            <a:off x="838200" y="365125"/>
            <a:ext cx="10515602" cy="1325563"/>
          </a:xfrm>
        </p:spPr>
        <p:txBody>
          <a:bodyPr/>
          <a:lstStyle/>
          <a:p>
            <a:pPr marR="0" algn="ctr" rtl="0"/>
            <a:r>
              <a:rPr lang="en-IN" b="1" kern="100" dirty="0">
                <a:solidFill>
                  <a:srgbClr val="2F5496"/>
                </a:solidFill>
                <a:latin typeface="Times New Roman" panose="02020603050405020304" pitchFamily="18" charset="0"/>
              </a:rPr>
              <a:t>Guru Distribution</a:t>
            </a:r>
            <a:r>
              <a:rPr lang="en-IN" b="1" i="0" u="none" strike="noStrike" kern="100" baseline="0" dirty="0">
                <a:solidFill>
                  <a:srgbClr val="2F5496"/>
                </a:solidFill>
                <a:latin typeface="Times New Roman" panose="02020603050405020304" pitchFamily="18" charset="0"/>
              </a:rPr>
              <a:t> Analysis</a:t>
            </a:r>
          </a:p>
        </p:txBody>
      </p:sp>
      <p:sp>
        <p:nvSpPr>
          <p:cNvPr id="3" name="Text Placeholder 2">
            <a:extLst>
              <a:ext uri="{FF2B5EF4-FFF2-40B4-BE49-F238E27FC236}">
                <a16:creationId xmlns:a16="http://schemas.microsoft.com/office/drawing/2014/main" id="{6DE286BC-C64F-0A30-101B-F4EE9B109A04}"/>
              </a:ext>
            </a:extLst>
          </p:cNvPr>
          <p:cNvSpPr>
            <a:spLocks noGrp="1"/>
          </p:cNvSpPr>
          <p:nvPr>
            <p:ph type="body" idx="1"/>
          </p:nvPr>
        </p:nvSpPr>
        <p:spPr>
          <a:xfrm>
            <a:off x="838198" y="1690688"/>
            <a:ext cx="10515602" cy="5032375"/>
          </a:xfrm>
        </p:spPr>
        <p:txBody>
          <a:bodyPr>
            <a:normAutofit/>
          </a:bodyPr>
          <a:lstStyle/>
          <a:p>
            <a:r>
              <a:rPr lang="en-US" sz="2000" dirty="0"/>
              <a:t>Majority of users (7,256) gave a rating of 0, indicating potential dissatisfaction.</a:t>
            </a:r>
          </a:p>
          <a:p>
            <a:r>
              <a:rPr lang="en-US" sz="2000" dirty="0"/>
              <a:t>Ratings of 2 and 3 are also high, with 4,329 and 4,407 users, respectively.</a:t>
            </a:r>
          </a:p>
          <a:p>
            <a:r>
              <a:rPr lang="en-US" sz="2000" dirty="0"/>
              <a:t>The high volume of low ratings suggests underlying issues that warrant further investigation.</a:t>
            </a:r>
          </a:p>
          <a:p>
            <a:r>
              <a:rPr lang="en-US" sz="2000" dirty="0"/>
              <a:t>Ratings between 4 and 8 are more balanced, with counts ranging from 1,800 to 2,100.</a:t>
            </a:r>
          </a:p>
          <a:p>
            <a:r>
              <a:rPr lang="en-US" sz="2000" dirty="0"/>
              <a:t>The chart suggests a large portion of users are unhappy, with lower ratings dominating.</a:t>
            </a:r>
          </a:p>
          <a:p>
            <a:endParaRPr lang="en-US" sz="2000" dirty="0"/>
          </a:p>
          <a:p>
            <a:endParaRPr lang="en-US" sz="2000" dirty="0"/>
          </a:p>
          <a:p>
            <a:endParaRPr lang="en-US" sz="2000" dirty="0"/>
          </a:p>
          <a:p>
            <a:endParaRPr lang="en-US" sz="2000" dirty="0"/>
          </a:p>
        </p:txBody>
      </p:sp>
      <p:pic>
        <p:nvPicPr>
          <p:cNvPr id="4098" name="Picture 2">
            <a:extLst>
              <a:ext uri="{FF2B5EF4-FFF2-40B4-BE49-F238E27FC236}">
                <a16:creationId xmlns:a16="http://schemas.microsoft.com/office/drawing/2014/main" id="{26D96704-0121-53F9-3A2A-1B9ECDAB8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36" y="4300829"/>
            <a:ext cx="4113542" cy="245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9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D0D8-A6B7-2B98-7DEC-25222412437E}"/>
              </a:ext>
            </a:extLst>
          </p:cNvPr>
          <p:cNvSpPr>
            <a:spLocks noGrp="1"/>
          </p:cNvSpPr>
          <p:nvPr>
            <p:ph type="title"/>
          </p:nvPr>
        </p:nvSpPr>
        <p:spPr>
          <a:xfrm>
            <a:off x="838200" y="365125"/>
            <a:ext cx="10531415" cy="1325563"/>
          </a:xfrm>
        </p:spPr>
        <p:txBody>
          <a:bodyPr/>
          <a:lstStyle/>
          <a:p>
            <a:pPr marR="0" algn="ctr" rtl="0"/>
            <a:r>
              <a:rPr lang="en-IN" b="1" i="0" u="none" strike="noStrike" kern="100" baseline="0" dirty="0">
                <a:solidFill>
                  <a:srgbClr val="2F5496"/>
                </a:solidFill>
                <a:latin typeface="Times New Roman" panose="02020603050405020304" pitchFamily="18" charset="0"/>
              </a:rPr>
              <a:t>Insights from Data Trends</a:t>
            </a:r>
          </a:p>
        </p:txBody>
      </p:sp>
      <p:sp>
        <p:nvSpPr>
          <p:cNvPr id="3" name="Text Placeholder 2">
            <a:extLst>
              <a:ext uri="{FF2B5EF4-FFF2-40B4-BE49-F238E27FC236}">
                <a16:creationId xmlns:a16="http://schemas.microsoft.com/office/drawing/2014/main" id="{89379C00-48C0-8AA2-606D-B23EAF83F549}"/>
              </a:ext>
            </a:extLst>
          </p:cNvPr>
          <p:cNvSpPr>
            <a:spLocks noGrp="1"/>
          </p:cNvSpPr>
          <p:nvPr>
            <p:ph type="body" idx="1"/>
          </p:nvPr>
        </p:nvSpPr>
        <p:spPr>
          <a:xfrm>
            <a:off x="838200" y="1690688"/>
            <a:ext cx="10806023" cy="4351338"/>
          </a:xfrm>
        </p:spPr>
        <p:txBody>
          <a:bodyPr>
            <a:noAutofit/>
          </a:bodyPr>
          <a:lstStyle/>
          <a:p>
            <a:pPr marL="0" indent="0">
              <a:buNone/>
            </a:pPr>
            <a:r>
              <a:rPr lang="en-IN" sz="2000" b="1" i="0" u="none" strike="noStrike" kern="100" baseline="0" dirty="0">
                <a:solidFill>
                  <a:srgbClr val="2F5496"/>
                </a:solidFill>
                <a:latin typeface="Times New Roman" panose="02020603050405020304" pitchFamily="18" charset="0"/>
              </a:rPr>
              <a:t>Call volume insights:</a:t>
            </a:r>
            <a:endParaRPr lang="en-US" sz="2000" dirty="0"/>
          </a:p>
          <a:p>
            <a:r>
              <a:rPr lang="en-US" sz="2000" dirty="0"/>
              <a:t>Peak Periods</a:t>
            </a:r>
          </a:p>
          <a:p>
            <a:pPr marL="0" indent="0">
              <a:buNone/>
            </a:pPr>
            <a:r>
              <a:rPr lang="en-IN" sz="2000" b="1" kern="100" dirty="0">
                <a:solidFill>
                  <a:srgbClr val="2F5496"/>
                </a:solidFill>
                <a:latin typeface="Times New Roman" panose="02020603050405020304" pitchFamily="18" charset="0"/>
              </a:rPr>
              <a:t>Agent Performance Insights:</a:t>
            </a:r>
          </a:p>
          <a:p>
            <a:r>
              <a:rPr lang="en-US" sz="2000" dirty="0"/>
              <a:t>Agent Utilization</a:t>
            </a:r>
          </a:p>
          <a:p>
            <a:r>
              <a:rPr lang="en-US" sz="2000" dirty="0"/>
              <a:t>Average Handle Time Agent Turnover</a:t>
            </a:r>
          </a:p>
          <a:p>
            <a:pPr marL="0" indent="0">
              <a:buNone/>
            </a:pPr>
            <a:r>
              <a:rPr lang="en-IN" sz="2000" b="1" kern="100" dirty="0">
                <a:solidFill>
                  <a:srgbClr val="2F5496"/>
                </a:solidFill>
                <a:latin typeface="Times New Roman" panose="02020603050405020304" pitchFamily="18" charset="0"/>
              </a:rPr>
              <a:t>Customer Satisfaction Insights:</a:t>
            </a:r>
          </a:p>
          <a:p>
            <a:r>
              <a:rPr lang="en-US" sz="2000" dirty="0"/>
              <a:t>Agent Engagement</a:t>
            </a:r>
          </a:p>
          <a:p>
            <a:r>
              <a:rPr lang="en-US" sz="2000" dirty="0"/>
              <a:t>Feedback Themes</a:t>
            </a:r>
            <a:endParaRPr lang="en-IN" sz="2000" dirty="0"/>
          </a:p>
        </p:txBody>
      </p:sp>
    </p:spTree>
    <p:extLst>
      <p:ext uri="{BB962C8B-B14F-4D97-AF65-F5344CB8AC3E}">
        <p14:creationId xmlns:p14="http://schemas.microsoft.com/office/powerpoint/2010/main" val="315530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0DB-BF12-C6A4-4FCD-D556C48F2E5A}"/>
              </a:ext>
            </a:extLst>
          </p:cNvPr>
          <p:cNvSpPr>
            <a:spLocks noGrp="1"/>
          </p:cNvSpPr>
          <p:nvPr>
            <p:ph type="title"/>
          </p:nvPr>
        </p:nvSpPr>
        <p:spPr>
          <a:xfrm>
            <a:off x="838200" y="365125"/>
            <a:ext cx="10255370" cy="1325563"/>
          </a:xfrm>
        </p:spPr>
        <p:txBody>
          <a:bodyPr>
            <a:normAutofit/>
          </a:bodyPr>
          <a:lstStyle/>
          <a:p>
            <a:pPr marR="0" algn="ctr" rtl="0"/>
            <a:r>
              <a:rPr lang="en-IN" b="1" i="0" u="none" strike="noStrike" kern="100" baseline="0" dirty="0">
                <a:solidFill>
                  <a:srgbClr val="2F5496"/>
                </a:solidFill>
                <a:latin typeface="Times New Roman" panose="02020603050405020304" pitchFamily="18" charset="0"/>
              </a:rPr>
              <a:t>Subjective Feedback Analysis</a:t>
            </a:r>
          </a:p>
        </p:txBody>
      </p:sp>
      <p:sp>
        <p:nvSpPr>
          <p:cNvPr id="3" name="Text Placeholder 2">
            <a:extLst>
              <a:ext uri="{FF2B5EF4-FFF2-40B4-BE49-F238E27FC236}">
                <a16:creationId xmlns:a16="http://schemas.microsoft.com/office/drawing/2014/main" id="{BFBE0B00-A646-EF21-F001-86FB4A74C017}"/>
              </a:ext>
            </a:extLst>
          </p:cNvPr>
          <p:cNvSpPr>
            <a:spLocks noGrp="1"/>
          </p:cNvSpPr>
          <p:nvPr>
            <p:ph type="body" idx="1"/>
          </p:nvPr>
        </p:nvSpPr>
        <p:spPr>
          <a:xfrm>
            <a:off x="914399" y="1825624"/>
            <a:ext cx="10255369" cy="5032375"/>
          </a:xfrm>
        </p:spPr>
        <p:txBody>
          <a:bodyPr>
            <a:normAutofit/>
          </a:bodyPr>
          <a:lstStyle/>
          <a:p>
            <a:pPr marL="0" indent="0">
              <a:lnSpc>
                <a:spcPct val="110000"/>
              </a:lnSpc>
              <a:buNone/>
            </a:pPr>
            <a:r>
              <a:rPr lang="en-IN" sz="2000" dirty="0">
                <a:solidFill>
                  <a:schemeClr val="accent1"/>
                </a:solidFill>
              </a:rPr>
              <a:t>Balanced Investment Allocation:</a:t>
            </a:r>
          </a:p>
          <a:p>
            <a:pPr>
              <a:lnSpc>
                <a:spcPct val="110000"/>
              </a:lnSpc>
            </a:pPr>
            <a:r>
              <a:rPr lang="en-IN" sz="2000" dirty="0"/>
              <a:t>Technology Upgrades</a:t>
            </a:r>
          </a:p>
          <a:p>
            <a:pPr>
              <a:lnSpc>
                <a:spcPct val="110000"/>
              </a:lnSpc>
            </a:pPr>
            <a:r>
              <a:rPr lang="en-IN" sz="2000" dirty="0"/>
              <a:t>Agent Training</a:t>
            </a:r>
          </a:p>
          <a:p>
            <a:pPr>
              <a:lnSpc>
                <a:spcPct val="110000"/>
              </a:lnSpc>
            </a:pPr>
            <a:r>
              <a:rPr lang="en-IN" sz="2000" dirty="0"/>
              <a:t>Hiring</a:t>
            </a:r>
            <a:endParaRPr lang="en-IN" sz="2000" dirty="0">
              <a:solidFill>
                <a:schemeClr val="accent1"/>
              </a:solidFill>
            </a:endParaRPr>
          </a:p>
          <a:p>
            <a:pPr marL="0" marR="0" lvl="0" indent="0">
              <a:lnSpc>
                <a:spcPct val="110000"/>
              </a:lnSpc>
              <a:buNone/>
            </a:pPr>
            <a:r>
              <a:rPr lang="en-IN" sz="2000" dirty="0">
                <a:solidFill>
                  <a:schemeClr val="accent1"/>
                </a:solidFill>
              </a:rPr>
              <a:t>Performance Comparisons (AstroSage vs. AstroGuru):</a:t>
            </a:r>
          </a:p>
          <a:p>
            <a:pPr marR="0" lvl="0">
              <a:lnSpc>
                <a:spcPct val="110000"/>
              </a:lnSpc>
            </a:pPr>
            <a:r>
              <a:rPr lang="en-US" sz="2000" dirty="0"/>
              <a:t>Compare call volume and agent performance with AstroGuru to identify process improvements for handling peak times and boosting satisfaction.</a:t>
            </a:r>
            <a:endParaRPr lang="en-US" sz="2000" dirty="0">
              <a:solidFill>
                <a:schemeClr val="accent1"/>
              </a:solidFill>
            </a:endParaRPr>
          </a:p>
          <a:p>
            <a:pPr marL="0" indent="0">
              <a:lnSpc>
                <a:spcPct val="110000"/>
              </a:lnSpc>
              <a:buNone/>
            </a:pPr>
            <a:r>
              <a:rPr lang="en-IN" sz="2000" dirty="0">
                <a:solidFill>
                  <a:schemeClr val="accent1"/>
                </a:solidFill>
              </a:rPr>
              <a:t>Handling Peak Call Periods:</a:t>
            </a:r>
          </a:p>
          <a:p>
            <a:pPr>
              <a:lnSpc>
                <a:spcPct val="110000"/>
              </a:lnSpc>
            </a:pPr>
            <a:r>
              <a:rPr lang="en-US" sz="2000" dirty="0"/>
              <a:t>Real-Time Dashboards</a:t>
            </a:r>
          </a:p>
          <a:p>
            <a:pPr marR="0" lvl="0" rtl="0"/>
            <a:r>
              <a:rPr lang="en-US" sz="2000" dirty="0"/>
              <a:t>Improved Scheduling</a:t>
            </a:r>
          </a:p>
        </p:txBody>
      </p:sp>
    </p:spTree>
    <p:extLst>
      <p:ext uri="{BB962C8B-B14F-4D97-AF65-F5344CB8AC3E}">
        <p14:creationId xmlns:p14="http://schemas.microsoft.com/office/powerpoint/2010/main" val="16650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0DB-BF12-C6A4-4FCD-D556C48F2E5A}"/>
              </a:ext>
            </a:extLst>
          </p:cNvPr>
          <p:cNvSpPr>
            <a:spLocks noGrp="1"/>
          </p:cNvSpPr>
          <p:nvPr>
            <p:ph type="title"/>
          </p:nvPr>
        </p:nvSpPr>
        <p:spPr>
          <a:xfrm>
            <a:off x="838199" y="365125"/>
            <a:ext cx="10289875" cy="1325563"/>
          </a:xfrm>
        </p:spPr>
        <p:txBody>
          <a:bodyPr/>
          <a:lstStyle/>
          <a:p>
            <a:pPr marR="0" algn="ctr" rtl="0"/>
            <a:r>
              <a:rPr lang="en-IN" b="1" i="0" u="none" strike="noStrike" kern="100" baseline="0" dirty="0">
                <a:solidFill>
                  <a:srgbClr val="2F5496"/>
                </a:solidFill>
                <a:latin typeface="Times New Roman" panose="02020603050405020304" pitchFamily="18" charset="0"/>
              </a:rPr>
              <a:t>Subjective Feedback Analysis</a:t>
            </a:r>
          </a:p>
        </p:txBody>
      </p:sp>
      <p:sp>
        <p:nvSpPr>
          <p:cNvPr id="3" name="Text Placeholder 2">
            <a:extLst>
              <a:ext uri="{FF2B5EF4-FFF2-40B4-BE49-F238E27FC236}">
                <a16:creationId xmlns:a16="http://schemas.microsoft.com/office/drawing/2014/main" id="{BFBE0B00-A646-EF21-F001-86FB4A74C017}"/>
              </a:ext>
            </a:extLst>
          </p:cNvPr>
          <p:cNvSpPr>
            <a:spLocks noGrp="1"/>
          </p:cNvSpPr>
          <p:nvPr>
            <p:ph type="body" idx="1"/>
          </p:nvPr>
        </p:nvSpPr>
        <p:spPr>
          <a:xfrm>
            <a:off x="838198" y="1825624"/>
            <a:ext cx="10289875" cy="5032375"/>
          </a:xfrm>
        </p:spPr>
        <p:txBody>
          <a:bodyPr>
            <a:noAutofit/>
          </a:bodyPr>
          <a:lstStyle/>
          <a:p>
            <a:pPr marL="0" indent="0">
              <a:buNone/>
            </a:pPr>
            <a:r>
              <a:rPr lang="en-IN" sz="2000" dirty="0">
                <a:solidFill>
                  <a:schemeClr val="accent1"/>
                </a:solidFill>
              </a:rPr>
              <a:t>Workload Balancing:</a:t>
            </a:r>
          </a:p>
          <a:p>
            <a:r>
              <a:rPr lang="en-US" sz="2000" dirty="0"/>
              <a:t>Data-Driven Schedules</a:t>
            </a:r>
            <a:endParaRPr lang="en-IN" sz="2000" dirty="0"/>
          </a:p>
          <a:p>
            <a:r>
              <a:rPr lang="en-US" sz="2000" dirty="0"/>
              <a:t>Agent Specialization</a:t>
            </a:r>
          </a:p>
          <a:p>
            <a:pPr marL="0" indent="0">
              <a:buNone/>
            </a:pPr>
            <a:r>
              <a:rPr lang="en-US" sz="2000" dirty="0">
                <a:solidFill>
                  <a:schemeClr val="accent1"/>
                </a:solidFill>
              </a:rPr>
              <a:t>Strategic Recommendations for Overall Efficiency:</a:t>
            </a:r>
          </a:p>
          <a:p>
            <a:r>
              <a:rPr lang="en-US" sz="2000" dirty="0"/>
              <a:t>Cross-Training</a:t>
            </a:r>
            <a:r>
              <a:rPr lang="en-IN" sz="2000" dirty="0"/>
              <a:t>Customer Satisfaction Factors:</a:t>
            </a:r>
          </a:p>
          <a:p>
            <a:r>
              <a:rPr lang="en-US" sz="2000" dirty="0"/>
              <a:t>Continuous Monitoring</a:t>
            </a:r>
          </a:p>
          <a:p>
            <a:pPr marL="0" indent="0">
              <a:buNone/>
            </a:pPr>
            <a:r>
              <a:rPr lang="en-IN" sz="2000" dirty="0">
                <a:solidFill>
                  <a:schemeClr val="accent1"/>
                </a:solidFill>
              </a:rPr>
              <a:t>Key Recommendations:</a:t>
            </a:r>
          </a:p>
          <a:p>
            <a:r>
              <a:rPr lang="en-US" sz="2000" dirty="0"/>
              <a:t>Focus on continuous training and feedback loops for agents to enhance skills and retain top performers.</a:t>
            </a:r>
          </a:p>
          <a:p>
            <a:r>
              <a:rPr lang="en-US" sz="2000" dirty="0"/>
              <a:t>Use real-time data to balance workloads, ensure operational efficiency, and improve decision-making.</a:t>
            </a:r>
          </a:p>
        </p:txBody>
      </p:sp>
    </p:spTree>
    <p:extLst>
      <p:ext uri="{BB962C8B-B14F-4D97-AF65-F5344CB8AC3E}">
        <p14:creationId xmlns:p14="http://schemas.microsoft.com/office/powerpoint/2010/main" val="335621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5E4-C789-A63F-F37D-25C1095F497D}"/>
              </a:ext>
            </a:extLst>
          </p:cNvPr>
          <p:cNvSpPr>
            <a:spLocks noGrp="1"/>
          </p:cNvSpPr>
          <p:nvPr>
            <p:ph type="title"/>
          </p:nvPr>
        </p:nvSpPr>
        <p:spPr>
          <a:xfrm>
            <a:off x="1233576" y="365125"/>
            <a:ext cx="9558069" cy="1325563"/>
          </a:xfrm>
        </p:spPr>
        <p:txBody>
          <a:bodyPr/>
          <a:lstStyle/>
          <a:p>
            <a:pPr marR="0" algn="ctr" rtl="0"/>
            <a:r>
              <a:rPr lang="en-IN" b="1" i="0" u="none" strike="noStrike" kern="100" baseline="0" dirty="0">
                <a:solidFill>
                  <a:srgbClr val="2F5496"/>
                </a:solidFill>
                <a:latin typeface="Times New Roman" panose="02020603050405020304" pitchFamily="18" charset="0"/>
              </a:rPr>
              <a:t>Strategic </a:t>
            </a:r>
            <a:r>
              <a:rPr lang="en-IN" b="1" kern="100" dirty="0">
                <a:solidFill>
                  <a:srgbClr val="2F5496"/>
                </a:solidFill>
                <a:latin typeface="Times New Roman" panose="02020603050405020304" pitchFamily="18" charset="0"/>
              </a:rPr>
              <a:t>Recommendation</a:t>
            </a: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3E2B6F8-EE31-53AE-E998-689E1DBEE8B0}"/>
              </a:ext>
            </a:extLst>
          </p:cNvPr>
          <p:cNvSpPr>
            <a:spLocks noGrp="1"/>
          </p:cNvSpPr>
          <p:nvPr>
            <p:ph type="body" idx="1"/>
          </p:nvPr>
        </p:nvSpPr>
        <p:spPr>
          <a:xfrm>
            <a:off x="1233575" y="1607126"/>
            <a:ext cx="9558070" cy="5250874"/>
          </a:xfrm>
        </p:spPr>
        <p:txBody>
          <a:bodyPr>
            <a:noAutofit/>
          </a:bodyPr>
          <a:lstStyle/>
          <a:p>
            <a:pPr marL="0" indent="0">
              <a:buNone/>
            </a:pPr>
            <a:r>
              <a:rPr lang="en-IN" sz="2000" dirty="0">
                <a:solidFill>
                  <a:schemeClr val="accent1"/>
                </a:solidFill>
              </a:rPr>
              <a:t>Workforce Optimization</a:t>
            </a:r>
          </a:p>
          <a:p>
            <a:r>
              <a:rPr lang="en-US" sz="2000" dirty="0"/>
              <a:t>Smart Scheduling</a:t>
            </a:r>
          </a:p>
          <a:p>
            <a:r>
              <a:rPr lang="en-US" sz="2000" dirty="0"/>
              <a:t>Rotating Shifts</a:t>
            </a:r>
          </a:p>
          <a:p>
            <a:r>
              <a:rPr lang="en-US" sz="2000" dirty="0"/>
              <a:t>Performance-Based Incentives</a:t>
            </a:r>
          </a:p>
          <a:p>
            <a:pPr marL="0" indent="0">
              <a:buNone/>
            </a:pPr>
            <a:r>
              <a:rPr lang="en-IN" sz="2000" dirty="0">
                <a:solidFill>
                  <a:schemeClr val="accent1"/>
                </a:solidFill>
              </a:rPr>
              <a:t>Customer-Centric Approach</a:t>
            </a:r>
          </a:p>
          <a:p>
            <a:r>
              <a:rPr lang="en-US" sz="2000" dirty="0"/>
              <a:t>Improve Customer Feedback Mechanism</a:t>
            </a:r>
          </a:p>
          <a:p>
            <a:r>
              <a:rPr lang="en-US" sz="2000" dirty="0"/>
              <a:t>Enhanced Self-Service Options</a:t>
            </a:r>
          </a:p>
          <a:p>
            <a:pPr marL="0" indent="0">
              <a:buNone/>
            </a:pPr>
            <a:r>
              <a:rPr lang="en-IN" sz="2000" dirty="0">
                <a:solidFill>
                  <a:schemeClr val="accent1"/>
                </a:solidFill>
              </a:rPr>
              <a:t>Cost Optimization</a:t>
            </a:r>
          </a:p>
          <a:p>
            <a:r>
              <a:rPr lang="en-US" sz="2000" dirty="0"/>
              <a:t>Outsource Non-Essential Tasks</a:t>
            </a:r>
          </a:p>
          <a:p>
            <a:r>
              <a:rPr lang="en-US" sz="2000" dirty="0"/>
              <a:t>Monitor and Reduce Operational Costs</a:t>
            </a:r>
            <a:endParaRPr lang="en-IN" sz="2000" i="0" u="none" strike="noStrike" kern="100" baseline="0" dirty="0">
              <a:solidFill>
                <a:schemeClr val="accent1"/>
              </a:solidFill>
              <a:latin typeface="Times New Roman" panose="02020603050405020304" pitchFamily="18" charset="0"/>
            </a:endParaRPr>
          </a:p>
        </p:txBody>
      </p:sp>
      <p:sp>
        <p:nvSpPr>
          <p:cNvPr id="6" name="TextBox 5">
            <a:extLst>
              <a:ext uri="{FF2B5EF4-FFF2-40B4-BE49-F238E27FC236}">
                <a16:creationId xmlns:a16="http://schemas.microsoft.com/office/drawing/2014/main" id="{3AA7943B-F6AE-10BC-3B64-0EB67E359DBE}"/>
              </a:ext>
            </a:extLst>
          </p:cNvPr>
          <p:cNvSpPr txBox="1"/>
          <p:nvPr/>
        </p:nvSpPr>
        <p:spPr>
          <a:xfrm>
            <a:off x="8129016" y="6858000"/>
            <a:ext cx="406298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398411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0B26-5866-827D-B87D-2986ED3B953E}"/>
              </a:ext>
            </a:extLst>
          </p:cNvPr>
          <p:cNvSpPr>
            <a:spLocks noGrp="1"/>
          </p:cNvSpPr>
          <p:nvPr>
            <p:ph type="title"/>
          </p:nvPr>
        </p:nvSpPr>
        <p:spPr>
          <a:xfrm>
            <a:off x="838199" y="365125"/>
            <a:ext cx="10479657" cy="1325563"/>
          </a:xfrm>
        </p:spPr>
        <p:txBody>
          <a:bodyPr/>
          <a:lstStyle/>
          <a:p>
            <a:pPr marR="0" algn="ctr" rtl="0"/>
            <a:r>
              <a:rPr lang="en-IN" b="1" i="0" u="none" strike="noStrike" kern="100" baseline="0" dirty="0">
                <a:solidFill>
                  <a:srgbClr val="2F5496"/>
                </a:solidFill>
                <a:latin typeface="Times New Roman" panose="02020603050405020304" pitchFamily="18" charset="0"/>
              </a:rPr>
              <a:t>Recommended Technology Investments</a:t>
            </a:r>
          </a:p>
        </p:txBody>
      </p:sp>
      <p:sp>
        <p:nvSpPr>
          <p:cNvPr id="3" name="Text Placeholder 2">
            <a:extLst>
              <a:ext uri="{FF2B5EF4-FFF2-40B4-BE49-F238E27FC236}">
                <a16:creationId xmlns:a16="http://schemas.microsoft.com/office/drawing/2014/main" id="{50AD59CB-237A-938C-A4EE-07E24F0E7D08}"/>
              </a:ext>
            </a:extLst>
          </p:cNvPr>
          <p:cNvSpPr>
            <a:spLocks noGrp="1"/>
          </p:cNvSpPr>
          <p:nvPr>
            <p:ph type="body" idx="1"/>
          </p:nvPr>
        </p:nvSpPr>
        <p:spPr>
          <a:xfrm>
            <a:off x="838198" y="1825625"/>
            <a:ext cx="10479657" cy="4351338"/>
          </a:xfrm>
        </p:spPr>
        <p:txBody>
          <a:bodyPr>
            <a:normAutofit/>
          </a:bodyPr>
          <a:lstStyle/>
          <a:p>
            <a:pPr marL="0" indent="0">
              <a:buNone/>
            </a:pPr>
            <a:endParaRPr lang="en-US" sz="2400" dirty="0">
              <a:solidFill>
                <a:schemeClr val="accent1"/>
              </a:solidFill>
            </a:endParaRPr>
          </a:p>
          <a:p>
            <a:pPr marR="0" lvl="0" rtl="0"/>
            <a:r>
              <a:rPr lang="en-US" sz="2000" dirty="0"/>
              <a:t>Implement AI-Powered Chatbots</a:t>
            </a:r>
          </a:p>
          <a:p>
            <a:pPr marR="0" lvl="0" rtl="0"/>
            <a:r>
              <a:rPr lang="en-US" sz="2000" dirty="0"/>
              <a:t>Upgrade CRM Systems</a:t>
            </a:r>
            <a:endParaRPr lang="en-US" sz="2000" kern="100" dirty="0">
              <a:solidFill>
                <a:srgbClr val="2F5496"/>
              </a:solidFill>
              <a:latin typeface="Times New Roman" panose="02020603050405020304" pitchFamily="18" charset="0"/>
            </a:endParaRPr>
          </a:p>
          <a:p>
            <a:pPr marR="0" lvl="0" rtl="0"/>
            <a:r>
              <a:rPr lang="en-US" sz="2000" dirty="0"/>
              <a:t>Call Monitoring &amp; Analytics Tools</a:t>
            </a:r>
          </a:p>
          <a:p>
            <a:pPr marR="0" lvl="0" rtl="0"/>
            <a:r>
              <a:rPr lang="en-US" sz="2000" dirty="0"/>
              <a:t>IVR System Enhancement</a:t>
            </a:r>
          </a:p>
          <a:p>
            <a:pPr marR="0" lvl="0" rtl="0"/>
            <a:r>
              <a:rPr lang="en-US" sz="2000" dirty="0"/>
              <a:t>Cloud-based Telephony</a:t>
            </a:r>
            <a:endParaRPr lang="en-US" sz="200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83055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F616-2C9D-250F-2F1F-EFC5BECA482F}"/>
              </a:ext>
            </a:extLst>
          </p:cNvPr>
          <p:cNvSpPr>
            <a:spLocks noGrp="1"/>
          </p:cNvSpPr>
          <p:nvPr>
            <p:ph type="title"/>
          </p:nvPr>
        </p:nvSpPr>
        <p:spPr>
          <a:xfrm>
            <a:off x="838199" y="365125"/>
            <a:ext cx="10522789" cy="1325563"/>
          </a:xfrm>
        </p:spPr>
        <p:txBody>
          <a:bodyPr/>
          <a:lstStyle/>
          <a:p>
            <a:pPr marR="0" algn="ctr" rtl="0"/>
            <a:r>
              <a:rPr lang="en-IN" b="1" i="0" u="none" strike="noStrike" kern="100" baseline="0" dirty="0">
                <a:solidFill>
                  <a:srgbClr val="2F5496"/>
                </a:solidFill>
                <a:latin typeface="Times New Roman" panose="02020603050405020304" pitchFamily="18" charset="0"/>
              </a:rPr>
              <a:t>Training and Development Initiatives</a:t>
            </a:r>
          </a:p>
        </p:txBody>
      </p:sp>
      <p:sp>
        <p:nvSpPr>
          <p:cNvPr id="3" name="Text Placeholder 2">
            <a:extLst>
              <a:ext uri="{FF2B5EF4-FFF2-40B4-BE49-F238E27FC236}">
                <a16:creationId xmlns:a16="http://schemas.microsoft.com/office/drawing/2014/main" id="{3C354F4F-CFA6-E2E9-AC37-30BA49CC82B8}"/>
              </a:ext>
            </a:extLst>
          </p:cNvPr>
          <p:cNvSpPr>
            <a:spLocks noGrp="1"/>
          </p:cNvSpPr>
          <p:nvPr>
            <p:ph type="body" idx="1"/>
          </p:nvPr>
        </p:nvSpPr>
        <p:spPr>
          <a:xfrm>
            <a:off x="838199" y="1816389"/>
            <a:ext cx="10522789" cy="4351338"/>
          </a:xfrm>
        </p:spPr>
        <p:txBody>
          <a:bodyPr>
            <a:normAutofit/>
          </a:bodyPr>
          <a:lstStyle/>
          <a:p>
            <a:pPr marL="0" marR="0" lvl="0" indent="0" rtl="0">
              <a:buNone/>
            </a:pPr>
            <a:endParaRPr lang="en-IN" sz="4000" dirty="0">
              <a:solidFill>
                <a:schemeClr val="accent1"/>
              </a:solidFill>
            </a:endParaRPr>
          </a:p>
          <a:p>
            <a:pPr marR="0" lvl="0" rtl="0"/>
            <a:r>
              <a:rPr lang="en-US" sz="2000" dirty="0"/>
              <a:t>Continuous Skill Development</a:t>
            </a:r>
          </a:p>
          <a:p>
            <a:pPr marR="0" lvl="0" rtl="0"/>
            <a:r>
              <a:rPr lang="en-US" sz="2000" dirty="0"/>
              <a:t>Technology Training</a:t>
            </a:r>
          </a:p>
          <a:p>
            <a:pPr marR="0" lvl="0" rtl="0"/>
            <a:r>
              <a:rPr lang="en-US" sz="2000" dirty="0"/>
              <a:t>Soft Skills Enhancement</a:t>
            </a:r>
          </a:p>
          <a:p>
            <a:pPr marR="0" lvl="0" rtl="0"/>
            <a:r>
              <a:rPr lang="en-US" sz="2000" dirty="0"/>
              <a:t>Cross-Training</a:t>
            </a:r>
          </a:p>
          <a:p>
            <a:pPr marR="0" lvl="0" rtl="0"/>
            <a:r>
              <a:rPr lang="en-US" sz="2000" dirty="0"/>
              <a:t>Performance Feedback Loops</a:t>
            </a:r>
            <a:endParaRPr lang="en-US" sz="200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384174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49D9-80FE-A27D-CD5C-F4D2655A8A64}"/>
              </a:ext>
            </a:extLst>
          </p:cNvPr>
          <p:cNvSpPr>
            <a:spLocks noGrp="1"/>
          </p:cNvSpPr>
          <p:nvPr>
            <p:ph type="title"/>
          </p:nvPr>
        </p:nvSpPr>
        <p:spPr/>
        <p:txBody>
          <a:bodyPr/>
          <a:lstStyle/>
          <a:p>
            <a:pPr algn="ctr"/>
            <a:r>
              <a:rPr lang="en-IN" b="1" kern="100" dirty="0">
                <a:solidFill>
                  <a:srgbClr val="2F5496"/>
                </a:solidFill>
                <a:latin typeface="Times New Roman" panose="02020603050405020304" pitchFamily="18" charset="0"/>
              </a:rPr>
              <a:t>Problem Statement</a:t>
            </a:r>
            <a:br>
              <a:rPr lang="en-IN" b="0" i="0" u="none" strike="noStrike" kern="100" baseline="0" dirty="0">
                <a:solidFill>
                  <a:srgbClr val="2F5496"/>
                </a:solidFill>
                <a:latin typeface="Times New Roman" panose="02020603050405020304" pitchFamily="18" charset="0"/>
              </a:rPr>
            </a:b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AAD94223-A8CB-3F45-6EE6-24D618DEB4EA}"/>
              </a:ext>
            </a:extLst>
          </p:cNvPr>
          <p:cNvSpPr>
            <a:spLocks noGrp="1"/>
          </p:cNvSpPr>
          <p:nvPr>
            <p:ph type="body" idx="1"/>
          </p:nvPr>
        </p:nvSpPr>
        <p:spPr>
          <a:xfrm>
            <a:off x="838200" y="1825625"/>
            <a:ext cx="10515600" cy="4351338"/>
          </a:xfrm>
        </p:spPr>
        <p:txBody>
          <a:bodyPr>
            <a:normAutofit/>
          </a:bodyPr>
          <a:lstStyle/>
          <a:p>
            <a:pPr marL="0" marR="0" lvl="0" indent="0" rtl="0">
              <a:buNone/>
            </a:pPr>
            <a:r>
              <a:rPr lang="en-US" sz="2000" b="0" i="0" dirty="0">
                <a:solidFill>
                  <a:srgbClr val="212529"/>
                </a:solidFill>
                <a:effectLst/>
                <a:latin typeface="-apple-system"/>
              </a:rPr>
              <a:t>You are tasked with optimizing the call center operations for AstroSage, which has received a 1 crore investment. The goal is to determine how to allocate this investment to maximize operational efficiency, customer satisfaction, and profitability. This project will involve analyzing historical call data, performance metrics, and market trends to make informed decisions.</a:t>
            </a:r>
            <a:endParaRPr lang="en-IN" sz="2000"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98598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E94F-E6B1-C14D-B060-ADF7D7653CE4}"/>
              </a:ext>
            </a:extLst>
          </p:cNvPr>
          <p:cNvSpPr>
            <a:spLocks noGrp="1"/>
          </p:cNvSpPr>
          <p:nvPr>
            <p:ph type="title"/>
          </p:nvPr>
        </p:nvSpPr>
        <p:spPr>
          <a:xfrm>
            <a:off x="923026" y="365125"/>
            <a:ext cx="10386204" cy="1325563"/>
          </a:xfrm>
        </p:spPr>
        <p:txBody>
          <a:bodyPr/>
          <a:lstStyle/>
          <a:p>
            <a:pPr marR="0" algn="ctr" rtl="0"/>
            <a:r>
              <a:rPr lang="en-IN" b="1" i="0" u="none" strike="noStrike" kern="100" baseline="0" dirty="0">
                <a:solidFill>
                  <a:srgbClr val="2F5496"/>
                </a:solidFill>
                <a:latin typeface="Times New Roman" panose="02020603050405020304" pitchFamily="18" charset="0"/>
              </a:rPr>
              <a:t>Infrastructure Enhancements</a:t>
            </a:r>
          </a:p>
        </p:txBody>
      </p:sp>
      <p:sp>
        <p:nvSpPr>
          <p:cNvPr id="3" name="Text Placeholder 2">
            <a:extLst>
              <a:ext uri="{FF2B5EF4-FFF2-40B4-BE49-F238E27FC236}">
                <a16:creationId xmlns:a16="http://schemas.microsoft.com/office/drawing/2014/main" id="{A92F93FC-304B-53B1-1DE6-402B434FA323}"/>
              </a:ext>
            </a:extLst>
          </p:cNvPr>
          <p:cNvSpPr>
            <a:spLocks noGrp="1"/>
          </p:cNvSpPr>
          <p:nvPr>
            <p:ph type="body" idx="1"/>
          </p:nvPr>
        </p:nvSpPr>
        <p:spPr>
          <a:xfrm>
            <a:off x="923024" y="1825625"/>
            <a:ext cx="10386205" cy="4351338"/>
          </a:xfrm>
        </p:spPr>
        <p:txBody>
          <a:bodyPr>
            <a:normAutofit/>
          </a:bodyPr>
          <a:lstStyle/>
          <a:p>
            <a:pPr marL="0" marR="0" lvl="0" indent="0" rtl="0">
              <a:buNone/>
            </a:pPr>
            <a:endParaRPr lang="en-IN" b="0" i="0" u="none" strike="noStrike" kern="100" baseline="0" dirty="0">
              <a:solidFill>
                <a:srgbClr val="2F5496"/>
              </a:solidFill>
              <a:latin typeface="Times New Roman" panose="02020603050405020304" pitchFamily="18" charset="0"/>
            </a:endParaRPr>
          </a:p>
          <a:p>
            <a:pPr marR="0" lvl="0" rtl="0"/>
            <a:r>
              <a:rPr lang="en-US" sz="2000" dirty="0"/>
              <a:t>Upgrade Workstations</a:t>
            </a:r>
            <a:endParaRPr lang="en-US" sz="2000" kern="100" dirty="0">
              <a:solidFill>
                <a:srgbClr val="2F5496"/>
              </a:solidFill>
              <a:latin typeface="Times New Roman" panose="02020603050405020304" pitchFamily="18" charset="0"/>
            </a:endParaRPr>
          </a:p>
          <a:p>
            <a:pPr marR="0" lvl="0" rtl="0"/>
            <a:r>
              <a:rPr lang="en-US" sz="2000" dirty="0"/>
              <a:t>Ergonomic Office Setup</a:t>
            </a:r>
          </a:p>
          <a:p>
            <a:pPr marR="0" lvl="0" rtl="0"/>
            <a:r>
              <a:rPr lang="en-US" sz="2000" dirty="0"/>
              <a:t>High-Speed Internet &amp; Redundancy</a:t>
            </a:r>
          </a:p>
          <a:p>
            <a:pPr marR="0" lvl="0" rtl="0"/>
            <a:r>
              <a:rPr lang="en-US" sz="2000" dirty="0"/>
              <a:t>Enhanced Security Systems</a:t>
            </a:r>
          </a:p>
          <a:p>
            <a:pPr marR="0" lvl="0" rtl="0"/>
            <a:r>
              <a:rPr lang="en-US" sz="2000" dirty="0"/>
              <a:t>Break Rooms &amp; Wellness Spaces</a:t>
            </a:r>
            <a:endParaRPr lang="en-US" sz="200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461735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3582-01AD-B337-DFA8-69F66DE89C8B}"/>
              </a:ext>
            </a:extLst>
          </p:cNvPr>
          <p:cNvSpPr>
            <a:spLocks noGrp="1"/>
          </p:cNvSpPr>
          <p:nvPr>
            <p:ph type="title"/>
          </p:nvPr>
        </p:nvSpPr>
        <p:spPr>
          <a:xfrm>
            <a:off x="-1" y="365125"/>
            <a:ext cx="12191999" cy="1325563"/>
          </a:xfrm>
        </p:spPr>
        <p:txBody>
          <a:bodyPr/>
          <a:lstStyle/>
          <a:p>
            <a:pPr marR="0" algn="ctr" rtl="0"/>
            <a:r>
              <a:rPr lang="en-IN" b="1" i="0" u="none" strike="noStrike" kern="100" baseline="0" dirty="0">
                <a:solidFill>
                  <a:srgbClr val="2F5496"/>
                </a:solidFill>
                <a:latin typeface="Times New Roman" panose="02020603050405020304" pitchFamily="18" charset="0"/>
              </a:rPr>
              <a:t>Dashboard and Visualizations</a:t>
            </a:r>
          </a:p>
        </p:txBody>
      </p:sp>
      <p:sp>
        <p:nvSpPr>
          <p:cNvPr id="3" name="Text Placeholder 2">
            <a:extLst>
              <a:ext uri="{FF2B5EF4-FFF2-40B4-BE49-F238E27FC236}">
                <a16:creationId xmlns:a16="http://schemas.microsoft.com/office/drawing/2014/main" id="{B968BFF4-8D85-2AAD-ED1C-90CD80EED116}"/>
              </a:ext>
            </a:extLst>
          </p:cNvPr>
          <p:cNvSpPr>
            <a:spLocks noGrp="1"/>
          </p:cNvSpPr>
          <p:nvPr>
            <p:ph type="body" idx="1"/>
          </p:nvPr>
        </p:nvSpPr>
        <p:spPr>
          <a:xfrm>
            <a:off x="0" y="1825624"/>
            <a:ext cx="12192000" cy="5032375"/>
          </a:xfrm>
        </p:spPr>
        <p:txBody>
          <a:bodyPr/>
          <a:lstStyle/>
          <a:p>
            <a:pPr marL="0" marR="0" lvl="0" indent="0" rtl="0">
              <a:buNone/>
            </a:pPr>
            <a:endParaRPr lang="en-IN" b="0" i="0" u="none" strike="noStrike" kern="100" baseline="0" dirty="0">
              <a:solidFill>
                <a:srgbClr val="2F5496"/>
              </a:solidFill>
              <a:latin typeface="Times New Roman" panose="02020603050405020304" pitchFamily="18" charset="0"/>
            </a:endParaRPr>
          </a:p>
        </p:txBody>
      </p:sp>
      <p:pic>
        <p:nvPicPr>
          <p:cNvPr id="6" name="Picture 5">
            <a:extLst>
              <a:ext uri="{FF2B5EF4-FFF2-40B4-BE49-F238E27FC236}">
                <a16:creationId xmlns:a16="http://schemas.microsoft.com/office/drawing/2014/main" id="{2E3187CC-7629-0DFC-64C7-DB60E0A97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9789"/>
            <a:ext cx="12192000" cy="5098210"/>
          </a:xfrm>
          <a:prstGeom prst="rect">
            <a:avLst/>
          </a:prstGeom>
        </p:spPr>
      </p:pic>
    </p:spTree>
    <p:extLst>
      <p:ext uri="{BB962C8B-B14F-4D97-AF65-F5344CB8AC3E}">
        <p14:creationId xmlns:p14="http://schemas.microsoft.com/office/powerpoint/2010/main" val="1974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F21F-BB4A-F5AC-8700-66291F32717E}"/>
              </a:ext>
            </a:extLst>
          </p:cNvPr>
          <p:cNvSpPr>
            <a:spLocks noGrp="1"/>
          </p:cNvSpPr>
          <p:nvPr>
            <p:ph type="title"/>
          </p:nvPr>
        </p:nvSpPr>
        <p:spPr>
          <a:xfrm>
            <a:off x="838200" y="365125"/>
            <a:ext cx="10496909" cy="1325563"/>
          </a:xfrm>
        </p:spPr>
        <p:txBody>
          <a:bodyPr/>
          <a:lstStyle/>
          <a:p>
            <a:pPr marR="0" algn="ctr" rtl="0"/>
            <a:r>
              <a:rPr lang="en-IN" b="1" i="0" u="none" strike="noStrike" kern="100" baseline="0" dirty="0">
                <a:solidFill>
                  <a:srgbClr val="2F5496"/>
                </a:solidFill>
                <a:latin typeface="Times New Roman" panose="02020603050405020304" pitchFamily="18" charset="0"/>
              </a:rPr>
              <a:t>Conclusion</a:t>
            </a:r>
          </a:p>
        </p:txBody>
      </p:sp>
      <p:sp>
        <p:nvSpPr>
          <p:cNvPr id="3" name="Text Placeholder 2">
            <a:extLst>
              <a:ext uri="{FF2B5EF4-FFF2-40B4-BE49-F238E27FC236}">
                <a16:creationId xmlns:a16="http://schemas.microsoft.com/office/drawing/2014/main" id="{3537C39A-7046-C9B1-1999-4E2438FD9936}"/>
              </a:ext>
            </a:extLst>
          </p:cNvPr>
          <p:cNvSpPr>
            <a:spLocks noGrp="1"/>
          </p:cNvSpPr>
          <p:nvPr>
            <p:ph type="body" idx="1"/>
          </p:nvPr>
        </p:nvSpPr>
        <p:spPr>
          <a:xfrm>
            <a:off x="838200" y="1825625"/>
            <a:ext cx="10496909" cy="4351338"/>
          </a:xfrm>
        </p:spPr>
        <p:txBody>
          <a:bodyPr>
            <a:normAutofit/>
          </a:bodyPr>
          <a:lstStyle/>
          <a:p>
            <a:pPr marR="0" lvl="0" rtl="0"/>
            <a:r>
              <a:rPr lang="en-IN" sz="2000" dirty="0"/>
              <a:t>Technology Upgrades</a:t>
            </a:r>
          </a:p>
          <a:p>
            <a:pPr marR="0" lvl="0" rtl="0"/>
            <a:r>
              <a:rPr lang="en-IN" sz="2000" dirty="0"/>
              <a:t>Employee Training</a:t>
            </a:r>
          </a:p>
          <a:p>
            <a:pPr marR="0" lvl="0" rtl="0"/>
            <a:r>
              <a:rPr lang="en-IN" sz="2000" dirty="0"/>
              <a:t>Customer-Centric Approach</a:t>
            </a:r>
          </a:p>
          <a:p>
            <a:pPr marR="0" lvl="0" rtl="0"/>
            <a:r>
              <a:rPr lang="en-IN" sz="2000" dirty="0"/>
              <a:t>Workforce Optimization</a:t>
            </a:r>
          </a:p>
          <a:p>
            <a:pPr marR="0" lvl="0" rtl="0"/>
            <a:r>
              <a:rPr lang="en-IN" sz="2000" dirty="0"/>
              <a:t>Cost Management</a:t>
            </a:r>
          </a:p>
          <a:p>
            <a:pPr marR="0" lvl="0" rtl="0"/>
            <a:endParaRPr lang="en-IN"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282239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6E3D-B156-3067-90A3-11B805A034D0}"/>
              </a:ext>
            </a:extLst>
          </p:cNvPr>
          <p:cNvSpPr>
            <a:spLocks noGrp="1"/>
          </p:cNvSpPr>
          <p:nvPr>
            <p:ph type="title"/>
          </p:nvPr>
        </p:nvSpPr>
        <p:spPr/>
        <p:txBody>
          <a:bodyPr/>
          <a:lstStyle/>
          <a:p>
            <a:pPr marR="0" rtl="0"/>
            <a:br>
              <a:rPr lang="en-IN" b="1" kern="100" dirty="0">
                <a:solidFill>
                  <a:srgbClr val="2F5496"/>
                </a:solidFill>
                <a:latin typeface="Times New Roman" panose="02020603050405020304" pitchFamily="18" charset="0"/>
              </a:rPr>
            </a:b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4B3FB02-ED36-90A6-4069-7FD41C7BE04E}"/>
              </a:ext>
            </a:extLst>
          </p:cNvPr>
          <p:cNvSpPr>
            <a:spLocks noGrp="1"/>
          </p:cNvSpPr>
          <p:nvPr>
            <p:ph type="body" idx="1"/>
          </p:nvPr>
        </p:nvSpPr>
        <p:spPr>
          <a:xfrm>
            <a:off x="838200" y="1825625"/>
            <a:ext cx="10515600" cy="4566549"/>
          </a:xfrm>
        </p:spPr>
        <p:txBody>
          <a:bodyPr/>
          <a:lstStyle/>
          <a:p>
            <a:pPr marL="0" marR="0" lvl="0" indent="0" rtl="0">
              <a:buNone/>
            </a:pPr>
            <a:endParaRPr lang="en-US" b="0" i="0" u="none" strike="noStrike" kern="100" baseline="0" dirty="0">
              <a:solidFill>
                <a:srgbClr val="2F5496"/>
              </a:solidFill>
              <a:latin typeface="Times New Roman" panose="02020603050405020304" pitchFamily="18" charset="0"/>
            </a:endParaRPr>
          </a:p>
        </p:txBody>
      </p:sp>
      <p:pic>
        <p:nvPicPr>
          <p:cNvPr id="7170" name="Picture 2">
            <a:extLst>
              <a:ext uri="{FF2B5EF4-FFF2-40B4-BE49-F238E27FC236}">
                <a16:creationId xmlns:a16="http://schemas.microsoft.com/office/drawing/2014/main" id="{20BD4F1D-96A7-27F4-7FE1-58AEA4C71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599" cy="44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1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AD64-546F-6E30-CF71-2C9D5DF26D05}"/>
              </a:ext>
            </a:extLst>
          </p:cNvPr>
          <p:cNvSpPr>
            <a:spLocks noGrp="1"/>
          </p:cNvSpPr>
          <p:nvPr>
            <p:ph type="title"/>
          </p:nvPr>
        </p:nvSpPr>
        <p:spPr/>
        <p:txBody>
          <a:bodyPr/>
          <a:lstStyle/>
          <a:p>
            <a:pPr marR="0" algn="ctr" rtl="0"/>
            <a:r>
              <a:rPr lang="en-IN" b="1" i="0" u="none" strike="noStrike" kern="100" baseline="0" dirty="0">
                <a:solidFill>
                  <a:srgbClr val="2F5496"/>
                </a:solidFill>
                <a:latin typeface="Times New Roman" panose="02020603050405020304" pitchFamily="18" charset="0"/>
              </a:rPr>
              <a:t>Introduction and Objectives</a:t>
            </a:r>
          </a:p>
        </p:txBody>
      </p:sp>
      <p:sp>
        <p:nvSpPr>
          <p:cNvPr id="3" name="Text Placeholder 2">
            <a:extLst>
              <a:ext uri="{FF2B5EF4-FFF2-40B4-BE49-F238E27FC236}">
                <a16:creationId xmlns:a16="http://schemas.microsoft.com/office/drawing/2014/main" id="{EFEB761A-1C41-8947-1B18-0B15E6625648}"/>
              </a:ext>
            </a:extLst>
          </p:cNvPr>
          <p:cNvSpPr>
            <a:spLocks noGrp="1"/>
          </p:cNvSpPr>
          <p:nvPr>
            <p:ph type="body" idx="1"/>
          </p:nvPr>
        </p:nvSpPr>
        <p:spPr>
          <a:xfrm>
            <a:off x="838201" y="1388853"/>
            <a:ext cx="10515600" cy="5469147"/>
          </a:xfrm>
        </p:spPr>
        <p:txBody>
          <a:bodyPr>
            <a:normAutofit fontScale="85000" lnSpcReduction="20000"/>
          </a:bodyPr>
          <a:lstStyle/>
          <a:p>
            <a:pPr marL="0" marR="0" lvl="0" indent="0" rtl="0">
              <a:buNone/>
            </a:pPr>
            <a:endParaRPr lang="en-IN" b="0" i="0" u="none" strike="noStrike" kern="100" baseline="0" dirty="0">
              <a:solidFill>
                <a:srgbClr val="2F5496"/>
              </a:solidFill>
              <a:latin typeface="Times New Roman" panose="02020603050405020304" pitchFamily="18" charset="0"/>
            </a:endParaRPr>
          </a:p>
          <a:p>
            <a:pPr marL="0" indent="0">
              <a:buNone/>
            </a:pPr>
            <a:r>
              <a:rPr lang="en-US" sz="2400" dirty="0"/>
              <a:t>AstroSage, a leading astrology platform, handles high volumes of customer interactions daily. To ensure long-term success, the project focuses on improving operational efficiency, customer satisfaction, and profitability.</a:t>
            </a:r>
          </a:p>
          <a:p>
            <a:pPr marL="0" indent="0">
              <a:buNone/>
            </a:pPr>
            <a:endParaRPr lang="en-US" sz="2400" dirty="0"/>
          </a:p>
          <a:p>
            <a:pPr marL="0" indent="0">
              <a:buNone/>
            </a:pPr>
            <a:r>
              <a:rPr lang="en-IN" sz="2400" b="1" dirty="0">
                <a:solidFill>
                  <a:schemeClr val="accent1"/>
                </a:solidFill>
              </a:rPr>
              <a:t>Key Focus Areas</a:t>
            </a:r>
            <a:r>
              <a:rPr lang="en-IN" sz="2400" dirty="0">
                <a:solidFill>
                  <a:schemeClr val="accent1"/>
                </a:solidFill>
              </a:rPr>
              <a:t>:</a:t>
            </a:r>
            <a:endParaRPr lang="en-US" sz="2400" b="1" dirty="0">
              <a:solidFill>
                <a:schemeClr val="accent1"/>
              </a:solidFill>
            </a:endParaRPr>
          </a:p>
          <a:p>
            <a:pPr marL="0" indent="0">
              <a:buNone/>
            </a:pPr>
            <a:r>
              <a:rPr lang="en-US" sz="2400" b="1" dirty="0">
                <a:solidFill>
                  <a:schemeClr val="accent1"/>
                </a:solidFill>
              </a:rPr>
              <a:t>Operational Efficiency</a:t>
            </a:r>
            <a:r>
              <a:rPr lang="en-US" sz="2400" dirty="0">
                <a:solidFill>
                  <a:schemeClr val="accent1"/>
                </a:solidFill>
              </a:rPr>
              <a:t>:</a:t>
            </a:r>
            <a:endParaRPr lang="en-US" sz="2400" dirty="0"/>
          </a:p>
          <a:p>
            <a:pPr>
              <a:buFont typeface="Arial" panose="020B0604020202020204" pitchFamily="34" charset="0"/>
              <a:buChar char="•"/>
            </a:pPr>
            <a:r>
              <a:rPr lang="en-US" sz="2400" dirty="0"/>
              <a:t>Improve First Call Resolution </a:t>
            </a:r>
          </a:p>
          <a:p>
            <a:pPr>
              <a:buFont typeface="Arial" panose="020B0604020202020204" pitchFamily="34" charset="0"/>
              <a:buChar char="•"/>
            </a:pPr>
            <a:r>
              <a:rPr lang="en-US" sz="2400" dirty="0"/>
              <a:t>Enhance agent utilization</a:t>
            </a:r>
          </a:p>
          <a:p>
            <a:pPr marL="0" indent="0">
              <a:buNone/>
            </a:pPr>
            <a:endParaRPr lang="en-US" sz="2400" dirty="0"/>
          </a:p>
          <a:p>
            <a:pPr marL="0" indent="0">
              <a:buNone/>
            </a:pPr>
            <a:r>
              <a:rPr lang="en-US" sz="2400" b="1" dirty="0">
                <a:solidFill>
                  <a:schemeClr val="accent1"/>
                </a:solidFill>
              </a:rPr>
              <a:t>Customer Satisfaction</a:t>
            </a:r>
            <a:r>
              <a:rPr lang="en-US" sz="2400" dirty="0">
                <a:solidFill>
                  <a:schemeClr val="accent1"/>
                </a:solidFill>
              </a:rPr>
              <a:t>:</a:t>
            </a:r>
          </a:p>
          <a:p>
            <a:pPr>
              <a:buFont typeface="Arial" panose="020B0604020202020204" pitchFamily="34" charset="0"/>
              <a:buChar char="•"/>
            </a:pPr>
            <a:r>
              <a:rPr lang="en-US" sz="2400" dirty="0"/>
              <a:t>Boost Customer Satisfaction</a:t>
            </a:r>
          </a:p>
          <a:p>
            <a:pPr>
              <a:buFont typeface="Arial" panose="020B0604020202020204" pitchFamily="34" charset="0"/>
              <a:buChar char="•"/>
            </a:pPr>
            <a:r>
              <a:rPr lang="en-US" sz="2400" dirty="0"/>
              <a:t>Address key service gaps</a:t>
            </a:r>
          </a:p>
          <a:p>
            <a:pPr>
              <a:buFont typeface="Arial" panose="020B0604020202020204" pitchFamily="34" charset="0"/>
              <a:buChar char="•"/>
            </a:pPr>
            <a:endParaRPr lang="en-US" sz="2400" dirty="0"/>
          </a:p>
          <a:p>
            <a:pPr marL="0" indent="0">
              <a:buNone/>
            </a:pPr>
            <a:r>
              <a:rPr lang="en-US" sz="2400" b="1" dirty="0">
                <a:solidFill>
                  <a:schemeClr val="accent1"/>
                </a:solidFill>
              </a:rPr>
              <a:t>Profitability</a:t>
            </a:r>
            <a:r>
              <a:rPr lang="en-US" sz="2400" dirty="0">
                <a:solidFill>
                  <a:schemeClr val="accent1"/>
                </a:solidFill>
              </a:rPr>
              <a:t>:</a:t>
            </a:r>
          </a:p>
          <a:p>
            <a:pPr>
              <a:buFont typeface="Arial" panose="020B0604020202020204" pitchFamily="34" charset="0"/>
              <a:buChar char="•"/>
            </a:pPr>
            <a:r>
              <a:rPr lang="en-US" sz="2400" dirty="0"/>
              <a:t>Implement cost-saving measures via technology upgrades, agent training, and workforce management.</a:t>
            </a:r>
          </a:p>
          <a:p>
            <a:endParaRPr lang="en-US" sz="1800" dirty="0"/>
          </a:p>
          <a:p>
            <a:endParaRPr lang="en-US" sz="1800" dirty="0"/>
          </a:p>
          <a:p>
            <a:pPr marR="0" lvl="0" rtl="0"/>
            <a:endParaRPr lang="en-US" b="0" i="0" u="none" strike="noStrike" kern="100" baseline="0" dirty="0">
              <a:solidFill>
                <a:srgbClr val="2F5496"/>
              </a:solidFill>
              <a:latin typeface="Times New Roman" panose="02020603050405020304" pitchFamily="18" charset="0"/>
            </a:endParaRPr>
          </a:p>
          <a:p>
            <a:pPr marR="0" lvl="0" rtl="0"/>
            <a:endParaRPr lang="en-US"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374252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461C-955C-4984-5D91-109AFE3B8176}"/>
              </a:ext>
            </a:extLst>
          </p:cNvPr>
          <p:cNvSpPr>
            <a:spLocks noGrp="1"/>
          </p:cNvSpPr>
          <p:nvPr>
            <p:ph type="title"/>
          </p:nvPr>
        </p:nvSpPr>
        <p:spPr>
          <a:xfrm>
            <a:off x="838200" y="365125"/>
            <a:ext cx="10515600" cy="1235075"/>
          </a:xfrm>
        </p:spPr>
        <p:txBody>
          <a:bodyPr/>
          <a:lstStyle/>
          <a:p>
            <a:pPr marR="0" algn="ctr" rtl="0"/>
            <a:r>
              <a:rPr lang="en-IN" b="1" kern="100" dirty="0">
                <a:solidFill>
                  <a:srgbClr val="2F5496"/>
                </a:solidFill>
                <a:latin typeface="Times New Roman" panose="02020603050405020304" pitchFamily="18" charset="0"/>
              </a:rPr>
              <a:t>AstroSage Data</a:t>
            </a:r>
            <a:r>
              <a:rPr lang="en-IN" b="1" i="0" u="none" strike="noStrike" kern="100" baseline="0" dirty="0">
                <a:solidFill>
                  <a:srgbClr val="2F5496"/>
                </a:solidFill>
                <a:latin typeface="Times New Roman" panose="02020603050405020304" pitchFamily="18" charset="0"/>
              </a:rPr>
              <a:t> Overview</a:t>
            </a:r>
          </a:p>
        </p:txBody>
      </p:sp>
      <p:sp>
        <p:nvSpPr>
          <p:cNvPr id="3" name="Text Placeholder 2">
            <a:extLst>
              <a:ext uri="{FF2B5EF4-FFF2-40B4-BE49-F238E27FC236}">
                <a16:creationId xmlns:a16="http://schemas.microsoft.com/office/drawing/2014/main" id="{DF2A51B9-9512-96E7-993C-7C73BC78573B}"/>
              </a:ext>
            </a:extLst>
          </p:cNvPr>
          <p:cNvSpPr>
            <a:spLocks noGrp="1"/>
          </p:cNvSpPr>
          <p:nvPr>
            <p:ph type="body" idx="1"/>
          </p:nvPr>
        </p:nvSpPr>
        <p:spPr>
          <a:xfrm>
            <a:off x="838201" y="1311563"/>
            <a:ext cx="10515600" cy="5546437"/>
          </a:xfrm>
        </p:spPr>
        <p:txBody>
          <a:bodyPr>
            <a:noAutofit/>
          </a:bodyPr>
          <a:lstStyle/>
          <a:p>
            <a:pPr marL="0" indent="0">
              <a:buNone/>
            </a:pPr>
            <a:r>
              <a:rPr lang="en-US" sz="2000" b="1" dirty="0">
                <a:solidFill>
                  <a:schemeClr val="accent1"/>
                </a:solidFill>
              </a:rPr>
              <a:t>Call Data Breakdown</a:t>
            </a:r>
            <a:r>
              <a:rPr lang="en-US" sz="2000" dirty="0">
                <a:solidFill>
                  <a:schemeClr val="accent1"/>
                </a:solidFill>
              </a:rPr>
              <a:t>:</a:t>
            </a:r>
          </a:p>
          <a:p>
            <a:pPr>
              <a:buFont typeface="Arial" panose="020B0604020202020204" pitchFamily="34" charset="0"/>
              <a:buChar char="•"/>
            </a:pPr>
            <a:r>
              <a:rPr lang="en-US" sz="2000" b="1" dirty="0"/>
              <a:t>Total Call Volume</a:t>
            </a:r>
            <a:r>
              <a:rPr lang="en-US" sz="2000" dirty="0"/>
              <a:t>: Daily, weekly, and monthly trends.</a:t>
            </a:r>
          </a:p>
          <a:p>
            <a:pPr>
              <a:buFont typeface="Arial" panose="020B0604020202020204" pitchFamily="34" charset="0"/>
              <a:buChar char="•"/>
            </a:pPr>
            <a:r>
              <a:rPr lang="en-US" sz="2000" b="1" dirty="0"/>
              <a:t>Peak Call Hours</a:t>
            </a:r>
            <a:r>
              <a:rPr lang="en-US" sz="2000" dirty="0"/>
              <a:t>: Identify busiest times.</a:t>
            </a:r>
          </a:p>
          <a:p>
            <a:pPr>
              <a:buFont typeface="Arial" panose="020B0604020202020204" pitchFamily="34" charset="0"/>
              <a:buChar char="•"/>
            </a:pPr>
            <a:r>
              <a:rPr lang="en-US" sz="2000" b="1" dirty="0"/>
              <a:t>Call Duration</a:t>
            </a:r>
            <a:r>
              <a:rPr lang="en-US" sz="2000" dirty="0"/>
              <a:t>: Average call length over time.</a:t>
            </a:r>
          </a:p>
          <a:p>
            <a:pPr>
              <a:buFont typeface="Arial" panose="020B0604020202020204" pitchFamily="34" charset="0"/>
              <a:buChar char="•"/>
            </a:pPr>
            <a:r>
              <a:rPr lang="en-US" sz="2000" b="1" dirty="0"/>
              <a:t>Average Handle Time</a:t>
            </a:r>
            <a:r>
              <a:rPr lang="en-US" sz="2000" dirty="0"/>
              <a:t>: Time agents spend per call.</a:t>
            </a:r>
          </a:p>
          <a:p>
            <a:pPr>
              <a:buFont typeface="Arial" panose="020B0604020202020204" pitchFamily="34" charset="0"/>
              <a:buChar char="•"/>
            </a:pPr>
            <a:r>
              <a:rPr lang="en-US" sz="2000" b="1" dirty="0"/>
              <a:t>Agent Utilization</a:t>
            </a:r>
            <a:r>
              <a:rPr lang="en-US" sz="2000" dirty="0"/>
              <a:t>: Active vs. idle time.</a:t>
            </a:r>
          </a:p>
          <a:p>
            <a:pPr marL="0" indent="0">
              <a:buNone/>
            </a:pPr>
            <a:r>
              <a:rPr lang="en-US" sz="2000" b="1" dirty="0">
                <a:solidFill>
                  <a:schemeClr val="accent1"/>
                </a:solidFill>
              </a:rPr>
              <a:t>Customer Satisfaction</a:t>
            </a:r>
            <a:r>
              <a:rPr lang="en-US" sz="2000" dirty="0">
                <a:solidFill>
                  <a:schemeClr val="accent1"/>
                </a:solidFill>
              </a:rPr>
              <a:t>:</a:t>
            </a:r>
          </a:p>
          <a:p>
            <a:pPr>
              <a:buFont typeface="Arial" panose="020B0604020202020204" pitchFamily="34" charset="0"/>
              <a:buChar char="•"/>
            </a:pPr>
            <a:r>
              <a:rPr lang="en-US" sz="2000" b="1" dirty="0"/>
              <a:t>CSAT</a:t>
            </a:r>
            <a:r>
              <a:rPr lang="en-US" sz="2000" dirty="0"/>
              <a:t>: Ratings from post-call surveys.</a:t>
            </a:r>
          </a:p>
          <a:p>
            <a:pPr>
              <a:buFont typeface="Arial" panose="020B0604020202020204" pitchFamily="34" charset="0"/>
              <a:buChar char="•"/>
            </a:pPr>
            <a:r>
              <a:rPr lang="en-US" sz="2000" b="1" dirty="0"/>
              <a:t>Feedback Themes</a:t>
            </a:r>
            <a:r>
              <a:rPr lang="en-US" sz="2000" dirty="0"/>
              <a:t>: Key issues and satisfaction drivers.</a:t>
            </a:r>
          </a:p>
          <a:p>
            <a:pPr marL="0" indent="0">
              <a:buNone/>
            </a:pPr>
            <a:r>
              <a:rPr lang="en-US" sz="2000" b="1" dirty="0">
                <a:solidFill>
                  <a:schemeClr val="accent1"/>
                </a:solidFill>
              </a:rPr>
              <a:t>Data Cleaning</a:t>
            </a:r>
            <a:r>
              <a:rPr lang="en-US" sz="2000" dirty="0">
                <a:solidFill>
                  <a:schemeClr val="accent1"/>
                </a:solidFill>
              </a:rPr>
              <a:t>:</a:t>
            </a:r>
          </a:p>
          <a:p>
            <a:pPr>
              <a:buFont typeface="Arial" panose="020B0604020202020204" pitchFamily="34" charset="0"/>
              <a:buChar char="•"/>
            </a:pPr>
            <a:r>
              <a:rPr lang="en-US" sz="2000" b="1" dirty="0"/>
              <a:t>Remove Duplicates</a:t>
            </a:r>
            <a:r>
              <a:rPr lang="en-US" sz="2000" dirty="0"/>
              <a:t>: Eliminate redundant logs.</a:t>
            </a:r>
          </a:p>
          <a:p>
            <a:pPr>
              <a:buFont typeface="Arial" panose="020B0604020202020204" pitchFamily="34" charset="0"/>
              <a:buChar char="•"/>
            </a:pPr>
            <a:r>
              <a:rPr lang="en-US" sz="2000" b="1" dirty="0"/>
              <a:t>Handle Missing Values</a:t>
            </a:r>
            <a:r>
              <a:rPr lang="en-US" sz="2000" dirty="0"/>
              <a:t>: Address gaps in data.</a:t>
            </a:r>
          </a:p>
          <a:p>
            <a:pPr>
              <a:buFont typeface="Arial" panose="020B0604020202020204" pitchFamily="34" charset="0"/>
              <a:buChar char="•"/>
            </a:pPr>
            <a:r>
              <a:rPr lang="en-US" sz="2000" b="1" dirty="0"/>
              <a:t>Outlier Detection</a:t>
            </a:r>
            <a:r>
              <a:rPr lang="en-US" sz="2000" dirty="0"/>
              <a:t>: Manage extreme call times and feedback scores.</a:t>
            </a:r>
          </a:p>
          <a:p>
            <a:pPr marR="0" lvl="0" rtl="0"/>
            <a:endParaRPr lang="en-US" sz="1000" dirty="0"/>
          </a:p>
        </p:txBody>
      </p:sp>
    </p:spTree>
    <p:extLst>
      <p:ext uri="{BB962C8B-B14F-4D97-AF65-F5344CB8AC3E}">
        <p14:creationId xmlns:p14="http://schemas.microsoft.com/office/powerpoint/2010/main" val="341824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9FB-2308-607D-9373-98530F5EF8F1}"/>
              </a:ext>
            </a:extLst>
          </p:cNvPr>
          <p:cNvSpPr>
            <a:spLocks noGrp="1"/>
          </p:cNvSpPr>
          <p:nvPr>
            <p:ph type="title"/>
          </p:nvPr>
        </p:nvSpPr>
        <p:spPr/>
        <p:txBody>
          <a:bodyPr/>
          <a:lstStyle/>
          <a:p>
            <a:pPr marR="0" algn="ctr" rtl="0"/>
            <a:r>
              <a:rPr lang="en-IN" b="1" kern="100" dirty="0">
                <a:solidFill>
                  <a:srgbClr val="2F5496"/>
                </a:solidFill>
                <a:latin typeface="Times New Roman" panose="02020603050405020304" pitchFamily="18" charset="0"/>
              </a:rPr>
              <a:t>Analytical Approach and tools</a:t>
            </a: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AFBAEB14-4E50-AF9A-086F-6F24F1BB2B44}"/>
              </a:ext>
            </a:extLst>
          </p:cNvPr>
          <p:cNvSpPr>
            <a:spLocks noGrp="1"/>
          </p:cNvSpPr>
          <p:nvPr>
            <p:ph type="body" idx="1"/>
          </p:nvPr>
        </p:nvSpPr>
        <p:spPr>
          <a:xfrm>
            <a:off x="838200" y="1825625"/>
            <a:ext cx="10515600" cy="4351338"/>
          </a:xfrm>
        </p:spPr>
        <p:txBody>
          <a:bodyPr>
            <a:normAutofit/>
          </a:bodyPr>
          <a:lstStyle/>
          <a:p>
            <a:pPr marR="0" lvl="0" rtl="0"/>
            <a:r>
              <a:rPr lang="en-US" sz="2000" b="1" dirty="0"/>
              <a:t>Data Cleaning</a:t>
            </a:r>
            <a:r>
              <a:rPr lang="en-US" sz="2000" dirty="0"/>
              <a:t>: Utilized functions like TRIM, CLEAN, and Remove Duplicates to ensure data accuracy.</a:t>
            </a:r>
          </a:p>
          <a:p>
            <a:pPr marR="0" lvl="0" rtl="0"/>
            <a:r>
              <a:rPr lang="en-US" sz="2000" b="1" dirty="0"/>
              <a:t>Descriptive Analysis</a:t>
            </a:r>
            <a:r>
              <a:rPr lang="en-US" sz="2000" dirty="0"/>
              <a:t>: Employed PivotTables for summarizing key metrics.</a:t>
            </a:r>
          </a:p>
          <a:p>
            <a:pPr marR="0" lvl="0" rtl="0"/>
            <a:r>
              <a:rPr lang="en-US" sz="2000" b="1" dirty="0"/>
              <a:t>Data Enrichment</a:t>
            </a:r>
            <a:r>
              <a:rPr lang="en-US" sz="2000" dirty="0"/>
              <a:t>: Enhanced the dataset with adding additional columns.</a:t>
            </a:r>
          </a:p>
          <a:p>
            <a:pPr marR="0" lvl="0" rtl="0"/>
            <a:r>
              <a:rPr lang="en-US" sz="2000" b="1" dirty="0"/>
              <a:t>Customer Segmentation</a:t>
            </a:r>
            <a:r>
              <a:rPr lang="en-US" sz="2000" dirty="0"/>
              <a:t>: Applied SORT and FILTER functions to classify customers based on Ratings and Calls.</a:t>
            </a:r>
          </a:p>
          <a:p>
            <a:pPr marR="0" lvl="0" rtl="0"/>
            <a:r>
              <a:rPr lang="en-US" sz="2000" b="1" dirty="0"/>
              <a:t>Visualization</a:t>
            </a:r>
            <a:r>
              <a:rPr lang="en-US" sz="2000" dirty="0"/>
              <a:t>: Created dynamic charts and dashboards for data representation, enabling interactive data exploration.</a:t>
            </a:r>
          </a:p>
          <a:p>
            <a:pPr marR="0" lvl="0" rtl="0"/>
            <a:endParaRPr lang="en-US" sz="1000"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20507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9BC3-AA50-12AD-1613-DA9F07315B51}"/>
              </a:ext>
            </a:extLst>
          </p:cNvPr>
          <p:cNvSpPr>
            <a:spLocks noGrp="1"/>
          </p:cNvSpPr>
          <p:nvPr>
            <p:ph type="title"/>
          </p:nvPr>
        </p:nvSpPr>
        <p:spPr/>
        <p:txBody>
          <a:bodyPr/>
          <a:lstStyle/>
          <a:p>
            <a:pPr marR="0" algn="ctr" rtl="0"/>
            <a:r>
              <a:rPr lang="en-IN" b="1" i="0" u="none" strike="noStrike" kern="100" baseline="0" dirty="0">
                <a:solidFill>
                  <a:srgbClr val="2F5496"/>
                </a:solidFill>
                <a:latin typeface="Times New Roman" panose="02020603050405020304" pitchFamily="18" charset="0"/>
              </a:rPr>
              <a:t>Call Volume Analysis</a:t>
            </a:r>
          </a:p>
        </p:txBody>
      </p:sp>
      <p:sp>
        <p:nvSpPr>
          <p:cNvPr id="3" name="Text Placeholder 2">
            <a:extLst>
              <a:ext uri="{FF2B5EF4-FFF2-40B4-BE49-F238E27FC236}">
                <a16:creationId xmlns:a16="http://schemas.microsoft.com/office/drawing/2014/main" id="{7E5BA034-DDB1-78C0-2E51-8ADD6EC65348}"/>
              </a:ext>
            </a:extLst>
          </p:cNvPr>
          <p:cNvSpPr>
            <a:spLocks noGrp="1"/>
          </p:cNvSpPr>
          <p:nvPr>
            <p:ph type="body" idx="1"/>
          </p:nvPr>
        </p:nvSpPr>
        <p:spPr>
          <a:xfrm>
            <a:off x="838200" y="1880488"/>
            <a:ext cx="10515600" cy="4977511"/>
          </a:xfrm>
        </p:spPr>
        <p:txBody>
          <a:bodyPr/>
          <a:lstStyle/>
          <a:p>
            <a:pPr marL="0" indent="0">
              <a:buNone/>
            </a:pPr>
            <a:r>
              <a:rPr lang="en-US" sz="2000" b="1" dirty="0">
                <a:solidFill>
                  <a:schemeClr val="accent1"/>
                </a:solidFill>
              </a:rPr>
              <a:t>Purpose</a:t>
            </a:r>
            <a:r>
              <a:rPr lang="en-US" sz="2000" dirty="0">
                <a:solidFill>
                  <a:schemeClr val="accent1"/>
                </a:solidFill>
              </a:rPr>
              <a:t>:</a:t>
            </a:r>
            <a:br>
              <a:rPr lang="en-US" sz="2000" dirty="0"/>
            </a:br>
            <a:r>
              <a:rPr lang="en-US" sz="2000" dirty="0"/>
              <a:t>Understanding daily call volume trends helps in resource planning by identifying busy periods and adjusting staffing levels.</a:t>
            </a:r>
          </a:p>
          <a:p>
            <a:pPr marL="0" indent="0">
              <a:buNone/>
            </a:pPr>
            <a:r>
              <a:rPr lang="en-US" sz="2000" b="1" dirty="0">
                <a:solidFill>
                  <a:schemeClr val="accent1"/>
                </a:solidFill>
              </a:rPr>
              <a:t>Insights</a:t>
            </a:r>
            <a:r>
              <a:rPr lang="en-US" sz="2000" dirty="0">
                <a:solidFill>
                  <a:schemeClr val="accent1"/>
                </a:solidFill>
              </a:rPr>
              <a:t>:</a:t>
            </a:r>
          </a:p>
          <a:p>
            <a:pPr>
              <a:buFont typeface="Arial" panose="020B0604020202020204" pitchFamily="34" charset="0"/>
              <a:buChar char="•"/>
            </a:pPr>
            <a:r>
              <a:rPr lang="en-US" sz="2000" b="1" dirty="0"/>
              <a:t>Busy Periods</a:t>
            </a:r>
            <a:r>
              <a:rPr lang="en-US" sz="2000" dirty="0"/>
              <a:t>: Peak activity mid-December and holiday season.</a:t>
            </a:r>
          </a:p>
          <a:p>
            <a:pPr>
              <a:buFont typeface="Arial" panose="020B0604020202020204" pitchFamily="34" charset="0"/>
              <a:buChar char="•"/>
            </a:pPr>
            <a:r>
              <a:rPr lang="en-US" sz="2000" b="1" dirty="0"/>
              <a:t>Call Duration Drop</a:t>
            </a:r>
            <a:r>
              <a:rPr lang="en-US" sz="2000" dirty="0"/>
              <a:t>: Lower interaction near the end of the month due to holidays.</a:t>
            </a:r>
          </a:p>
          <a:p>
            <a:r>
              <a:rPr lang="en-US" sz="2000" b="1" dirty="0"/>
              <a:t>Actionable Takeaway</a:t>
            </a:r>
            <a:r>
              <a:rPr lang="en-US" sz="2000" dirty="0"/>
              <a:t>:</a:t>
            </a:r>
            <a:br>
              <a:rPr lang="en-US" sz="2000" dirty="0"/>
            </a:br>
            <a:r>
              <a:rPr lang="en-US" sz="2000" dirty="0"/>
              <a:t>Adjust resources by increasing agents during peak times and scaling back during slower periods.</a:t>
            </a:r>
          </a:p>
          <a:p>
            <a:endParaRPr lang="en-IN" b="0" i="0" u="none" strike="noStrike" kern="100" baseline="0" dirty="0">
              <a:solidFill>
                <a:srgbClr val="2F5496"/>
              </a:solidFill>
              <a:latin typeface="Times New Roman" panose="02020603050405020304" pitchFamily="18" charset="0"/>
            </a:endParaRPr>
          </a:p>
          <a:p>
            <a:pPr marL="0" marR="0" lvl="0" indent="0" rtl="0">
              <a:buNone/>
            </a:pPr>
            <a:endParaRPr lang="en-US" b="0" i="0" u="none" strike="noStrike" kern="100" baseline="0" dirty="0">
              <a:solidFill>
                <a:srgbClr val="2F5496"/>
              </a:solidFill>
              <a:latin typeface="Times New Roman" panose="02020603050405020304" pitchFamily="18" charset="0"/>
            </a:endParaRPr>
          </a:p>
        </p:txBody>
      </p:sp>
      <p:pic>
        <p:nvPicPr>
          <p:cNvPr id="6" name="Picture 5">
            <a:extLst>
              <a:ext uri="{FF2B5EF4-FFF2-40B4-BE49-F238E27FC236}">
                <a16:creationId xmlns:a16="http://schemas.microsoft.com/office/drawing/2014/main" id="{6B7B6F64-0585-0D5C-7C25-80F772453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035" y="4735902"/>
            <a:ext cx="5071235" cy="2027207"/>
          </a:xfrm>
          <a:prstGeom prst="rect">
            <a:avLst/>
          </a:prstGeom>
        </p:spPr>
      </p:pic>
    </p:spTree>
    <p:extLst>
      <p:ext uri="{BB962C8B-B14F-4D97-AF65-F5344CB8AC3E}">
        <p14:creationId xmlns:p14="http://schemas.microsoft.com/office/powerpoint/2010/main" val="141214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0B96-9189-8240-443A-8F189A21BEEF}"/>
              </a:ext>
            </a:extLst>
          </p:cNvPr>
          <p:cNvSpPr>
            <a:spLocks noGrp="1"/>
          </p:cNvSpPr>
          <p:nvPr>
            <p:ph type="title"/>
          </p:nvPr>
        </p:nvSpPr>
        <p:spPr>
          <a:xfrm>
            <a:off x="838200" y="365125"/>
            <a:ext cx="10471030" cy="1325563"/>
          </a:xfrm>
        </p:spPr>
        <p:txBody>
          <a:bodyPr/>
          <a:lstStyle/>
          <a:p>
            <a:pPr marR="0" algn="ctr" rtl="0"/>
            <a:r>
              <a:rPr lang="en-IN" b="1" i="0" u="none" strike="noStrike" kern="100" baseline="0" dirty="0">
                <a:solidFill>
                  <a:srgbClr val="2F5496"/>
                </a:solidFill>
                <a:latin typeface="Times New Roman" panose="02020603050405020304" pitchFamily="18" charset="0"/>
              </a:rPr>
              <a:t>Agent Performance Analysis</a:t>
            </a:r>
          </a:p>
        </p:txBody>
      </p:sp>
      <p:sp>
        <p:nvSpPr>
          <p:cNvPr id="3" name="Text Placeholder 2">
            <a:extLst>
              <a:ext uri="{FF2B5EF4-FFF2-40B4-BE49-F238E27FC236}">
                <a16:creationId xmlns:a16="http://schemas.microsoft.com/office/drawing/2014/main" id="{E7B4DFE3-8B7C-600E-6003-68B6CB92B107}"/>
              </a:ext>
            </a:extLst>
          </p:cNvPr>
          <p:cNvSpPr>
            <a:spLocks noGrp="1"/>
          </p:cNvSpPr>
          <p:nvPr>
            <p:ph type="body" idx="1"/>
          </p:nvPr>
        </p:nvSpPr>
        <p:spPr>
          <a:xfrm>
            <a:off x="838201" y="1825624"/>
            <a:ext cx="10471030" cy="5032375"/>
          </a:xfrm>
        </p:spPr>
        <p:txBody>
          <a:bodyPr>
            <a:normAutofit/>
          </a:bodyPr>
          <a:lstStyle/>
          <a:p>
            <a:endParaRPr lang="en-US" sz="1050" dirty="0"/>
          </a:p>
          <a:p>
            <a:pPr marL="0" indent="0">
              <a:buNone/>
            </a:pPr>
            <a:r>
              <a:rPr lang="en-US" sz="2000" b="1" dirty="0"/>
              <a:t>Top Gurus</a:t>
            </a:r>
            <a:r>
              <a:rPr lang="en-US" sz="2000" dirty="0"/>
              <a:t>: High ratings indicate strong performance and customer satisfaction.</a:t>
            </a:r>
          </a:p>
          <a:p>
            <a:pPr marL="0" indent="0">
              <a:buNone/>
            </a:pPr>
            <a:r>
              <a:rPr lang="en-US" sz="2000" b="1" dirty="0"/>
              <a:t>Gradual Decline</a:t>
            </a:r>
            <a:r>
              <a:rPr lang="en-US" sz="2000" dirty="0"/>
              <a:t>: Many gurus have average ratings, with performance varying widely.</a:t>
            </a:r>
          </a:p>
          <a:p>
            <a:pPr marL="0" indent="0">
              <a:buNone/>
            </a:pPr>
            <a:r>
              <a:rPr lang="en-US" sz="2000" b="1" dirty="0"/>
              <a:t>Lowest Ratings</a:t>
            </a:r>
            <a:r>
              <a:rPr lang="en-US" sz="2000" dirty="0"/>
              <a:t>: Sharp drop in ratings for some, indicating service quality or training issues.</a:t>
            </a:r>
          </a:p>
          <a:p>
            <a:pPr marL="0" indent="0">
              <a:buNone/>
            </a:pPr>
            <a:r>
              <a:rPr lang="en-US" sz="2000" b="1" dirty="0">
                <a:solidFill>
                  <a:schemeClr val="accent1"/>
                </a:solidFill>
              </a:rPr>
              <a:t>Implication</a:t>
            </a:r>
            <a:r>
              <a:rPr lang="en-US" sz="2000" dirty="0">
                <a:solidFill>
                  <a:schemeClr val="accent1"/>
                </a:solidFill>
              </a:rPr>
              <a:t>:</a:t>
            </a:r>
          </a:p>
          <a:p>
            <a:pPr marL="0" indent="0">
              <a:buNone/>
            </a:pPr>
            <a:r>
              <a:rPr lang="en-US" sz="2000" dirty="0"/>
              <a:t>A large performance gap exists, suggesting a need for targeted training and performance reviews to improve consistency.</a:t>
            </a:r>
          </a:p>
        </p:txBody>
      </p:sp>
      <p:pic>
        <p:nvPicPr>
          <p:cNvPr id="1026" name="Picture 2">
            <a:extLst>
              <a:ext uri="{FF2B5EF4-FFF2-40B4-BE49-F238E27FC236}">
                <a16:creationId xmlns:a16="http://schemas.microsoft.com/office/drawing/2014/main" id="{E3ED4EBB-3DDC-FBB5-5374-C075DBC6F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476" y="4502989"/>
            <a:ext cx="5960630" cy="219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35D5-4602-1CF0-6B17-29B57379BC9A}"/>
              </a:ext>
            </a:extLst>
          </p:cNvPr>
          <p:cNvSpPr>
            <a:spLocks noGrp="1"/>
          </p:cNvSpPr>
          <p:nvPr>
            <p:ph type="title"/>
          </p:nvPr>
        </p:nvSpPr>
        <p:spPr>
          <a:xfrm>
            <a:off x="838200" y="365125"/>
            <a:ext cx="10515602" cy="1325563"/>
          </a:xfrm>
        </p:spPr>
        <p:txBody>
          <a:bodyPr/>
          <a:lstStyle/>
          <a:p>
            <a:pPr marR="0" algn="ctr" rtl="0"/>
            <a:r>
              <a:rPr lang="en-IN" b="1" i="0" u="none" strike="noStrike" kern="100" baseline="0" dirty="0">
                <a:solidFill>
                  <a:srgbClr val="2F5496"/>
                </a:solidFill>
                <a:latin typeface="Times New Roman" panose="02020603050405020304" pitchFamily="18" charset="0"/>
              </a:rPr>
              <a:t>Customer Satisfaction Analysis</a:t>
            </a:r>
          </a:p>
        </p:txBody>
      </p:sp>
      <p:sp>
        <p:nvSpPr>
          <p:cNvPr id="3" name="Text Placeholder 2">
            <a:extLst>
              <a:ext uri="{FF2B5EF4-FFF2-40B4-BE49-F238E27FC236}">
                <a16:creationId xmlns:a16="http://schemas.microsoft.com/office/drawing/2014/main" id="{04E73145-6220-81E6-90D2-6A328DE59D4B}"/>
              </a:ext>
            </a:extLst>
          </p:cNvPr>
          <p:cNvSpPr>
            <a:spLocks noGrp="1"/>
          </p:cNvSpPr>
          <p:nvPr>
            <p:ph type="body" idx="1"/>
          </p:nvPr>
        </p:nvSpPr>
        <p:spPr>
          <a:xfrm>
            <a:off x="838198" y="1690688"/>
            <a:ext cx="10515602" cy="5032375"/>
          </a:xfrm>
        </p:spPr>
        <p:txBody>
          <a:bodyPr/>
          <a:lstStyle/>
          <a:p>
            <a:endParaRPr lang="en-US" dirty="0"/>
          </a:p>
          <a:p>
            <a:pPr marR="0" lvl="0" rtl="0"/>
            <a:r>
              <a:rPr lang="en-US" sz="2000" dirty="0"/>
              <a:t>Majority of users (7,256) gave a rating of 0, indicating potential dissatisfaction.</a:t>
            </a:r>
          </a:p>
          <a:p>
            <a:pPr marR="0" lvl="0" rtl="0"/>
            <a:r>
              <a:rPr lang="en-US" sz="2000" dirty="0"/>
              <a:t>Ratings of 2 and 3 have relatively high counts (4,300+ each).</a:t>
            </a:r>
          </a:p>
          <a:p>
            <a:pPr marR="0" lvl="0" rtl="0"/>
            <a:r>
              <a:rPr lang="en-US" sz="2000" dirty="0"/>
              <a:t>The high volume of low ratings suggests underlying issues that warrant further investigation.</a:t>
            </a:r>
          </a:p>
          <a:p>
            <a:pPr marR="0" lvl="0" rtl="0"/>
            <a:r>
              <a:rPr lang="en-US" sz="2000" dirty="0"/>
              <a:t>Ratings between 4 and 8 are more balanced, with user counts ranging from 1,800 to 2,100.</a:t>
            </a:r>
          </a:p>
          <a:p>
            <a:pPr marR="0" lvl="0" rtl="0"/>
            <a:endParaRPr lang="en-US" sz="2000" dirty="0"/>
          </a:p>
          <a:p>
            <a:pPr marR="0" lvl="0" rtl="0"/>
            <a:endParaRPr lang="en-US" sz="2000" dirty="0"/>
          </a:p>
          <a:p>
            <a:pPr marR="0" lvl="0" rtl="0"/>
            <a:endParaRPr lang="en-IN" sz="2000" b="0" i="0" u="none" strike="noStrike" kern="100" baseline="0" dirty="0">
              <a:solidFill>
                <a:srgbClr val="2F5496"/>
              </a:solidFill>
              <a:latin typeface="Times New Roman" panose="02020603050405020304" pitchFamily="18" charset="0"/>
            </a:endParaRPr>
          </a:p>
        </p:txBody>
      </p:sp>
      <p:pic>
        <p:nvPicPr>
          <p:cNvPr id="6" name="Picture 5">
            <a:extLst>
              <a:ext uri="{FF2B5EF4-FFF2-40B4-BE49-F238E27FC236}">
                <a16:creationId xmlns:a16="http://schemas.microsoft.com/office/drawing/2014/main" id="{6BB871D3-84AB-6FB9-32E7-68A952EDA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856" y="4270074"/>
            <a:ext cx="6870047" cy="2272583"/>
          </a:xfrm>
          <a:prstGeom prst="rect">
            <a:avLst/>
          </a:prstGeom>
        </p:spPr>
      </p:pic>
    </p:spTree>
    <p:extLst>
      <p:ext uri="{BB962C8B-B14F-4D97-AF65-F5344CB8AC3E}">
        <p14:creationId xmlns:p14="http://schemas.microsoft.com/office/powerpoint/2010/main" val="113706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5446B-5A6F-11E4-9FCD-7058CA283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33753-7DD4-6469-A5E9-837FB819A4B3}"/>
              </a:ext>
            </a:extLst>
          </p:cNvPr>
          <p:cNvSpPr>
            <a:spLocks noGrp="1"/>
          </p:cNvSpPr>
          <p:nvPr>
            <p:ph type="title"/>
          </p:nvPr>
        </p:nvSpPr>
        <p:spPr>
          <a:xfrm>
            <a:off x="838200" y="365125"/>
            <a:ext cx="10515602" cy="1325563"/>
          </a:xfrm>
        </p:spPr>
        <p:txBody>
          <a:bodyPr/>
          <a:lstStyle/>
          <a:p>
            <a:pPr marR="0" algn="ctr" rtl="0"/>
            <a:r>
              <a:rPr lang="en-IN" b="1" kern="100" dirty="0">
                <a:solidFill>
                  <a:srgbClr val="2F5496"/>
                </a:solidFill>
                <a:latin typeface="Times New Roman" panose="02020603050405020304" pitchFamily="18" charset="0"/>
              </a:rPr>
              <a:t>Total Sales by Consultation Type Analysis</a:t>
            </a:r>
            <a:endParaRPr lang="en-IN" b="1"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75592D13-BDA7-B079-D79E-52104E3D3953}"/>
              </a:ext>
            </a:extLst>
          </p:cNvPr>
          <p:cNvSpPr>
            <a:spLocks noGrp="1"/>
          </p:cNvSpPr>
          <p:nvPr>
            <p:ph type="body" idx="1"/>
          </p:nvPr>
        </p:nvSpPr>
        <p:spPr>
          <a:xfrm>
            <a:off x="838198" y="1690688"/>
            <a:ext cx="10515602" cy="5032375"/>
          </a:xfrm>
        </p:spPr>
        <p:txBody>
          <a:bodyPr/>
          <a:lstStyle/>
          <a:p>
            <a:endParaRPr lang="en-US" dirty="0"/>
          </a:p>
          <a:p>
            <a:pPr marR="0" lvl="0" rtl="0"/>
            <a:r>
              <a:rPr lang="en-US" sz="2000" dirty="0"/>
              <a:t>Calls dominate with the highest "SUM of amount" (168,520.62).</a:t>
            </a:r>
          </a:p>
          <a:p>
            <a:pPr marR="0" lvl="0" rtl="0"/>
            <a:r>
              <a:rPr lang="en-US" sz="2000" dirty="0"/>
              <a:t>Chats account for a smaller portion (45,494.68).</a:t>
            </a:r>
          </a:p>
          <a:p>
            <a:pPr marR="0" lvl="0" rtl="0"/>
            <a:r>
              <a:rPr lang="en-US" sz="2000" dirty="0"/>
              <a:t>Public live calls have minimal value (50.60), almost negligible.</a:t>
            </a:r>
          </a:p>
          <a:p>
            <a:pPr marR="0" lvl="0" rtl="0"/>
            <a:r>
              <a:rPr lang="en-US" sz="2000" dirty="0"/>
              <a:t>Calls are overwhelmingly the most significant category.</a:t>
            </a:r>
            <a:endParaRPr lang="en-IN" sz="2000" b="0" i="0" u="none" strike="noStrike" kern="100" baseline="0" dirty="0">
              <a:solidFill>
                <a:srgbClr val="2F5496"/>
              </a:solidFill>
              <a:latin typeface="Times New Roman" panose="02020603050405020304" pitchFamily="18" charset="0"/>
            </a:endParaRPr>
          </a:p>
        </p:txBody>
      </p:sp>
      <p:pic>
        <p:nvPicPr>
          <p:cNvPr id="2050" name="Picture 2">
            <a:extLst>
              <a:ext uri="{FF2B5EF4-FFF2-40B4-BE49-F238E27FC236}">
                <a16:creationId xmlns:a16="http://schemas.microsoft.com/office/drawing/2014/main" id="{59ED8354-5FCB-278A-D50E-74B155929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811" y="4131199"/>
            <a:ext cx="4957313" cy="259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91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3625</TotalTime>
  <Words>1023</Words>
  <Application>Microsoft Office PowerPoint</Application>
  <PresentationFormat>Widescreen</PresentationFormat>
  <Paragraphs>160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Times New Roman</vt:lpstr>
      <vt:lpstr>Office Theme</vt:lpstr>
      <vt:lpstr>AstroSage Analysis </vt:lpstr>
      <vt:lpstr>Problem Statement </vt:lpstr>
      <vt:lpstr>Introduction and Objectives</vt:lpstr>
      <vt:lpstr>AstroSage Data Overview</vt:lpstr>
      <vt:lpstr>Analytical Approach and tools</vt:lpstr>
      <vt:lpstr>Call Volume Analysis</vt:lpstr>
      <vt:lpstr>Agent Performance Analysis</vt:lpstr>
      <vt:lpstr>Customer Satisfaction Analysis</vt:lpstr>
      <vt:lpstr>Total Sales by Consultation Type Analysis</vt:lpstr>
      <vt:lpstr>Call Distribution Over Hours Analysis</vt:lpstr>
      <vt:lpstr>Website Distribution Analysis</vt:lpstr>
      <vt:lpstr>Call and Chat Status Analysis</vt:lpstr>
      <vt:lpstr>Guru Distribution Analysis</vt:lpstr>
      <vt:lpstr>Insights from Data Trends</vt:lpstr>
      <vt:lpstr>Subjective Feedback Analysis</vt:lpstr>
      <vt:lpstr>Subjective Feedback Analysis</vt:lpstr>
      <vt:lpstr>Strategic Recommendation</vt:lpstr>
      <vt:lpstr>Recommended Technology Investments</vt:lpstr>
      <vt:lpstr>Training and Development Initiatives</vt:lpstr>
      <vt:lpstr>Infrastructure Enhancements</vt:lpstr>
      <vt:lpstr>Dashboard and Visualizations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badal bhati</dc:creator>
  <cp:lastModifiedBy>badal bhati</cp:lastModifiedBy>
  <cp:revision>1</cp:revision>
  <dcterms:created xsi:type="dcterms:W3CDTF">2024-09-11T14:29:25Z</dcterms:created>
  <dcterms:modified xsi:type="dcterms:W3CDTF">2024-10-17T06:54:36Z</dcterms:modified>
</cp:coreProperties>
</file>